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9" r:id="rId5"/>
    <p:sldId id="260" r:id="rId6"/>
    <p:sldId id="258" r:id="rId7"/>
    <p:sldId id="261" r:id="rId8"/>
    <p:sldId id="263" r:id="rId9"/>
    <p:sldId id="264" r:id="rId10"/>
    <p:sldId id="265" r:id="rId11"/>
    <p:sldId id="26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upervised+by&amp;spell=1&amp;sa=X&amp;ved=0ahUKEwjNke6mvsXhAhXWa94KHSwnC9YQBQgpKAA" TargetMode="External"/><Relationship Id="rId2" Type="http://schemas.openxmlformats.org/officeDocument/2006/relationships/hyperlink" Target="https://www.google.com/search?q=prepared+by&amp;spell=1&amp;sa=X&amp;ved=0ahUKEwiW5ayGvsXhAhXME4gKHSaXCUwQkeECCCkoA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search?q=technology&amp;spell=1&amp;sa=X&amp;ved=0ahUKEwja0eTBvsXhAhWZFogKHZT8BXcQkeECCCkoA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quirements_analysi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0DFF-466B-4D35-BD02-61216E38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17" y="2788538"/>
            <a:ext cx="8958469" cy="1646302"/>
          </a:xfrm>
        </p:spPr>
        <p:txBody>
          <a:bodyPr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Ecommerce </a:t>
            </a:r>
            <a:r>
              <a:rPr lang="en-US" dirty="0" smtClean="0"/>
              <a:t>Website for </a:t>
            </a:r>
            <a:r>
              <a:rPr lang="en-US" b="1" dirty="0" err="1"/>
              <a:t>Imamima</a:t>
            </a:r>
            <a:r>
              <a:rPr lang="en-US" b="1" dirty="0"/>
              <a:t> Online Shop</a:t>
            </a:r>
            <a:br>
              <a:rPr lang="en-US" b="1" dirty="0"/>
            </a:br>
            <a:r>
              <a:rPr lang="en-US" dirty="0" smtClean="0"/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D93F1-8DB9-44D3-8A33-18A5AD5C0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hlinkClick r:id="rId2"/>
              </a:rPr>
              <a:t>Prepared</a:t>
            </a:r>
            <a:r>
              <a:rPr lang="en-US" dirty="0">
                <a:hlinkClick r:id="rId2"/>
              </a:rPr>
              <a:t> by</a:t>
            </a:r>
            <a:r>
              <a:rPr lang="en-US" dirty="0"/>
              <a:t> : Md Yasin </a:t>
            </a:r>
            <a:r>
              <a:rPr lang="en-US" dirty="0" err="1"/>
              <a:t>Arif</a:t>
            </a:r>
            <a:endParaRPr lang="en-US" dirty="0"/>
          </a:p>
          <a:p>
            <a:r>
              <a:rPr lang="en-US" b="1" i="1" dirty="0">
                <a:hlinkClick r:id="rId3"/>
              </a:rPr>
              <a:t>Supervised by</a:t>
            </a:r>
            <a:r>
              <a:rPr lang="en-US" b="1" i="1" dirty="0"/>
              <a:t> : </a:t>
            </a:r>
            <a:r>
              <a:rPr lang="en-US" b="1" i="1" dirty="0" err="1"/>
              <a:t>Rajaul</a:t>
            </a:r>
            <a:r>
              <a:rPr lang="en-US" b="1" i="1" dirty="0"/>
              <a:t> Islam</a:t>
            </a:r>
          </a:p>
          <a:p>
            <a:r>
              <a:rPr lang="en-US" b="1" i="1" dirty="0">
                <a:hlinkClick r:id="rId4"/>
              </a:rPr>
              <a:t>Technology</a:t>
            </a:r>
            <a:r>
              <a:rPr lang="en-US" b="1" i="1" dirty="0"/>
              <a:t> : </a:t>
            </a:r>
            <a:r>
              <a:rPr lang="en-US" b="1" i="1" dirty="0" err="1" smtClean="0"/>
              <a:t>Jsf</a:t>
            </a:r>
            <a:r>
              <a:rPr lang="en-US" b="1" i="1" dirty="0" smtClean="0"/>
              <a:t>, </a:t>
            </a:r>
            <a:r>
              <a:rPr lang="en-US" b="1" i="1" dirty="0" err="1" smtClean="0"/>
              <a:t>Primeface</a:t>
            </a:r>
            <a:r>
              <a:rPr lang="en-US" b="1" i="1" dirty="0"/>
              <a:t>,</a:t>
            </a:r>
            <a:r>
              <a:rPr lang="en-US" b="1" i="1" dirty="0" smtClean="0"/>
              <a:t> Hibernate &amp; </a:t>
            </a:r>
            <a:r>
              <a:rPr lang="en-US" b="1" i="1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DF85-0F29-49DB-957C-07F92074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Product &amp; Product Details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38" y="1180952"/>
            <a:ext cx="7291651" cy="5272099"/>
          </a:xfrm>
        </p:spPr>
      </p:pic>
    </p:spTree>
    <p:extLst>
      <p:ext uri="{BB962C8B-B14F-4D97-AF65-F5344CB8AC3E}">
        <p14:creationId xmlns:p14="http://schemas.microsoft.com/office/powerpoint/2010/main" val="14167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9823-A6BE-4C9A-AFFC-DE781198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7" y="1930400"/>
            <a:ext cx="8127259" cy="4405086"/>
          </a:xfrm>
        </p:spPr>
      </p:pic>
    </p:spTree>
    <p:extLst>
      <p:ext uri="{BB962C8B-B14F-4D97-AF65-F5344CB8AC3E}">
        <p14:creationId xmlns:p14="http://schemas.microsoft.com/office/powerpoint/2010/main" val="27805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Cart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3" y="1463039"/>
            <a:ext cx="8574406" cy="4741817"/>
          </a:xfrm>
        </p:spPr>
      </p:pic>
    </p:spTree>
    <p:extLst>
      <p:ext uri="{BB962C8B-B14F-4D97-AF65-F5344CB8AC3E}">
        <p14:creationId xmlns:p14="http://schemas.microsoft.com/office/powerpoint/2010/main" val="22943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r>
              <a:rPr lang="en-US" dirty="0"/>
              <a:t>Cart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5" y="1711234"/>
            <a:ext cx="8717488" cy="4807132"/>
          </a:xfrm>
        </p:spPr>
      </p:pic>
    </p:spTree>
    <p:extLst>
      <p:ext uri="{BB962C8B-B14F-4D97-AF65-F5344CB8AC3E}">
        <p14:creationId xmlns:p14="http://schemas.microsoft.com/office/powerpoint/2010/main" val="22278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Payment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8" y="1384663"/>
            <a:ext cx="7604229" cy="5055325"/>
          </a:xfrm>
        </p:spPr>
      </p:pic>
    </p:spTree>
    <p:extLst>
      <p:ext uri="{BB962C8B-B14F-4D97-AF65-F5344CB8AC3E}">
        <p14:creationId xmlns:p14="http://schemas.microsoft.com/office/powerpoint/2010/main" val="15200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C16F-A381-467B-ABD3-0394D86C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01008"/>
            <a:ext cx="8596668" cy="6386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DA1B-63DD-44F9-B204-645D6F4A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338470"/>
            <a:ext cx="8596668" cy="1643269"/>
          </a:xfrm>
        </p:spPr>
        <p:txBody>
          <a:bodyPr/>
          <a:lstStyle/>
          <a:p>
            <a:pPr algn="just"/>
            <a:r>
              <a:rPr lang="en-US" b="1" dirty="0" err="1"/>
              <a:t>Imamima</a:t>
            </a:r>
            <a:r>
              <a:rPr lang="en-US" b="1" dirty="0"/>
              <a:t> </a:t>
            </a:r>
            <a:r>
              <a:rPr lang="en-US" b="1" dirty="0" smtClean="0"/>
              <a:t>Shop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there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selling system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/>
              <a:t>Online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Website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record there all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(purchase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sales) and get payment though online payment gateway.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3CD5-BB80-49AE-9583-44D161BC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2468"/>
            <a:ext cx="8596668" cy="86040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Requirements analysis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F11E-607E-446C-8A0C-28202449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67413"/>
            <a:ext cx="8596668" cy="45635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Add Product Category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Add Product </a:t>
            </a:r>
            <a:r>
              <a:rPr lang="en-US" sz="3600" dirty="0" smtClean="0"/>
              <a:t>Sub-Category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Add Product &amp; Product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Purchase Product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Summary of </a:t>
            </a:r>
            <a:r>
              <a:rPr lang="en-US" sz="3600" dirty="0"/>
              <a:t>the </a:t>
            </a:r>
            <a:r>
              <a:rPr lang="en-US" sz="3600" dirty="0" smtClean="0"/>
              <a:t>Select Products list.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Make Online Payment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78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EC30-1F00-4B25-B1C1-596FFC78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24" y="1423851"/>
            <a:ext cx="7456920" cy="5434149"/>
          </a:xfrm>
        </p:spPr>
      </p:pic>
    </p:spTree>
    <p:extLst>
      <p:ext uri="{BB962C8B-B14F-4D97-AF65-F5344CB8AC3E}">
        <p14:creationId xmlns:p14="http://schemas.microsoft.com/office/powerpoint/2010/main" val="39850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76B-CBDA-4A5C-A81F-8D2DDA0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12" y="1342188"/>
            <a:ext cx="4922714" cy="5515812"/>
          </a:xfrm>
        </p:spPr>
      </p:pic>
    </p:spTree>
    <p:extLst>
      <p:ext uri="{BB962C8B-B14F-4D97-AF65-F5344CB8AC3E}">
        <p14:creationId xmlns:p14="http://schemas.microsoft.com/office/powerpoint/2010/main" val="9739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6798-6FD2-4804-9AF7-5118C461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Product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55" y="1515291"/>
            <a:ext cx="7498628" cy="4899751"/>
          </a:xfrm>
        </p:spPr>
      </p:pic>
    </p:spTree>
    <p:extLst>
      <p:ext uri="{BB962C8B-B14F-4D97-AF65-F5344CB8AC3E}">
        <p14:creationId xmlns:p14="http://schemas.microsoft.com/office/powerpoint/2010/main" val="31354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9C78-7FDD-499E-9E38-FA2FC17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Show Category List into sub-Category Page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70" y="1358538"/>
            <a:ext cx="7188364" cy="5484064"/>
          </a:xfrm>
        </p:spPr>
      </p:pic>
    </p:spTree>
    <p:extLst>
      <p:ext uri="{BB962C8B-B14F-4D97-AF65-F5344CB8AC3E}">
        <p14:creationId xmlns:p14="http://schemas.microsoft.com/office/powerpoint/2010/main" val="6407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4AB8-B32E-4787-8D06-54F4A8DE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Product Sub-Category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2" y="1213792"/>
            <a:ext cx="7759337" cy="5662004"/>
          </a:xfrm>
        </p:spPr>
      </p:pic>
    </p:spTree>
    <p:extLst>
      <p:ext uri="{BB962C8B-B14F-4D97-AF65-F5344CB8AC3E}">
        <p14:creationId xmlns:p14="http://schemas.microsoft.com/office/powerpoint/2010/main" val="27301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F607-75B0-47E8-A3A4-94899085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Show sub-Category</a:t>
            </a:r>
            <a:r>
              <a:rPr lang="en-US" sz="3000" dirty="0" smtClean="0"/>
              <a:t> </a:t>
            </a:r>
            <a:r>
              <a:rPr lang="en-US" sz="3000" dirty="0"/>
              <a:t>List </a:t>
            </a:r>
            <a:r>
              <a:rPr lang="en-US" sz="3000" dirty="0" smtClean="0"/>
              <a:t>into product page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0" y="1267097"/>
            <a:ext cx="7721291" cy="5528633"/>
          </a:xfrm>
        </p:spPr>
      </p:pic>
    </p:spTree>
    <p:extLst>
      <p:ext uri="{BB962C8B-B14F-4D97-AF65-F5344CB8AC3E}">
        <p14:creationId xmlns:p14="http://schemas.microsoft.com/office/powerpoint/2010/main" val="35787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100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SRS  Ecommerce Website for Imamima Online Shop  </vt:lpstr>
      <vt:lpstr>Requirements</vt:lpstr>
      <vt:lpstr>Requirements analysis </vt:lpstr>
      <vt:lpstr>Use Case</vt:lpstr>
      <vt:lpstr>Class Diagram</vt:lpstr>
      <vt:lpstr>Add Product Category</vt:lpstr>
      <vt:lpstr>Show Category List into sub-Category Page</vt:lpstr>
      <vt:lpstr>Add Product Sub-Category</vt:lpstr>
      <vt:lpstr>Show sub-Category List into product page</vt:lpstr>
      <vt:lpstr>Add Product &amp; Product Details</vt:lpstr>
      <vt:lpstr>Home </vt:lpstr>
      <vt:lpstr>Add to Cart</vt:lpstr>
      <vt:lpstr>View Cart</vt:lpstr>
      <vt:lpstr>Make 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 Sadria Socity Bishuddho Bishyaon Somobay Sommitee</dc:title>
  <dc:creator>Windows User</dc:creator>
  <cp:lastModifiedBy>Students</cp:lastModifiedBy>
  <cp:revision>25</cp:revision>
  <dcterms:created xsi:type="dcterms:W3CDTF">2019-04-10T12:03:14Z</dcterms:created>
  <dcterms:modified xsi:type="dcterms:W3CDTF">2019-06-30T12:06:42Z</dcterms:modified>
</cp:coreProperties>
</file>