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94" r:id="rId17"/>
    <p:sldId id="295" r:id="rId18"/>
    <p:sldId id="270" r:id="rId19"/>
    <p:sldId id="284" r:id="rId20"/>
    <p:sldId id="286" r:id="rId21"/>
    <p:sldId id="283" r:id="rId22"/>
    <p:sldId id="296" r:id="rId23"/>
    <p:sldId id="297" r:id="rId24"/>
    <p:sldId id="287" r:id="rId25"/>
    <p:sldId id="258" r:id="rId26"/>
    <p:sldId id="261" r:id="rId27"/>
    <p:sldId id="264" r:id="rId28"/>
    <p:sldId id="265" r:id="rId29"/>
    <p:sldId id="280" r:id="rId30"/>
    <p:sldId id="282" r:id="rId31"/>
    <p:sldId id="269" r:id="rId32"/>
    <p:sldId id="285" r:id="rId33"/>
    <p:sldId id="298" r:id="rId34"/>
    <p:sldId id="288" r:id="rId35"/>
    <p:sldId id="289" r:id="rId36"/>
    <p:sldId id="290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17" y="278853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Resident Information System BD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65058"/>
          </a:xfrm>
        </p:spPr>
        <p:txBody>
          <a:bodyPr>
            <a:normAutofit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</a:t>
            </a:r>
            <a:r>
              <a:rPr lang="en-US" b="1" i="1" dirty="0" smtClean="0"/>
              <a:t>Spring Boot, Maven, Spring MVC, Spring </a:t>
            </a:r>
            <a:r>
              <a:rPr lang="en-US" b="1" i="1" dirty="0" err="1" smtClean="0"/>
              <a:t>Security,Thaymlef</a:t>
            </a:r>
            <a:r>
              <a:rPr lang="en-US" b="1" i="1" dirty="0" smtClean="0"/>
              <a:t>, </a:t>
            </a:r>
            <a:r>
              <a:rPr lang="en-US" b="1" i="1" dirty="0" err="1" smtClean="0"/>
              <a:t>Hibernate,Spring</a:t>
            </a:r>
            <a:r>
              <a:rPr lang="en-US" b="1" i="1" dirty="0" smtClean="0"/>
              <a:t> JPA &amp; </a:t>
            </a:r>
            <a:r>
              <a:rPr lang="en-US" b="1" i="1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0" y="1313646"/>
            <a:ext cx="7709296" cy="4728380"/>
          </a:xfrm>
        </p:spPr>
      </p:pic>
    </p:spTree>
    <p:extLst>
      <p:ext uri="{BB962C8B-B14F-4D97-AF65-F5344CB8AC3E}">
        <p14:creationId xmlns:p14="http://schemas.microsoft.com/office/powerpoint/2010/main" val="3638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Police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75" y="1416675"/>
            <a:ext cx="5015616" cy="4997003"/>
          </a:xfrm>
        </p:spPr>
      </p:pic>
    </p:spTree>
    <p:extLst>
      <p:ext uri="{BB962C8B-B14F-4D97-AF65-F5344CB8AC3E}">
        <p14:creationId xmlns:p14="http://schemas.microsoft.com/office/powerpoint/2010/main" val="39850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House Owner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5" y="1287887"/>
            <a:ext cx="4121199" cy="5125791"/>
          </a:xfrm>
        </p:spPr>
      </p:pic>
    </p:spTree>
    <p:extLst>
      <p:ext uri="{BB962C8B-B14F-4D97-AF65-F5344CB8AC3E}">
        <p14:creationId xmlns:p14="http://schemas.microsoft.com/office/powerpoint/2010/main" val="31452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Tenant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73" y="1365162"/>
            <a:ext cx="3979509" cy="5215942"/>
          </a:xfrm>
        </p:spPr>
      </p:pic>
    </p:spTree>
    <p:extLst>
      <p:ext uri="{BB962C8B-B14F-4D97-AF65-F5344CB8AC3E}">
        <p14:creationId xmlns:p14="http://schemas.microsoft.com/office/powerpoint/2010/main" val="25080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Registration From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0" y="1287888"/>
            <a:ext cx="7758786" cy="4754138"/>
          </a:xfrm>
        </p:spPr>
      </p:pic>
    </p:spTree>
    <p:extLst>
      <p:ext uri="{BB962C8B-B14F-4D97-AF65-F5344CB8AC3E}">
        <p14:creationId xmlns:p14="http://schemas.microsoft.com/office/powerpoint/2010/main" val="709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Owner Registration From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313646"/>
            <a:ext cx="8100811" cy="4790940"/>
          </a:xfrm>
        </p:spPr>
      </p:pic>
    </p:spTree>
    <p:extLst>
      <p:ext uri="{BB962C8B-B14F-4D97-AF65-F5344CB8AC3E}">
        <p14:creationId xmlns:p14="http://schemas.microsoft.com/office/powerpoint/2010/main" val="19533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Members </a:t>
            </a:r>
            <a:r>
              <a:rPr lang="en-US" dirty="0"/>
              <a:t>Registration From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5921"/>
            <a:ext cx="8596312" cy="3802381"/>
          </a:xfrm>
        </p:spPr>
      </p:pic>
    </p:spTree>
    <p:extLst>
      <p:ext uri="{BB962C8B-B14F-4D97-AF65-F5344CB8AC3E}">
        <p14:creationId xmlns:p14="http://schemas.microsoft.com/office/powerpoint/2010/main" val="786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 Registration </a:t>
            </a:r>
            <a:r>
              <a:rPr lang="en-US" dirty="0"/>
              <a:t>From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712890"/>
            <a:ext cx="8596312" cy="3935051"/>
          </a:xfrm>
        </p:spPr>
      </p:pic>
    </p:spTree>
    <p:extLst>
      <p:ext uri="{BB962C8B-B14F-4D97-AF65-F5344CB8AC3E}">
        <p14:creationId xmlns:p14="http://schemas.microsoft.com/office/powerpoint/2010/main" val="720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Registration From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9" y="1416676"/>
            <a:ext cx="8427730" cy="4625349"/>
          </a:xfrm>
        </p:spPr>
      </p:pic>
    </p:spTree>
    <p:extLst>
      <p:ext uri="{BB962C8B-B14F-4D97-AF65-F5344CB8AC3E}">
        <p14:creationId xmlns:p14="http://schemas.microsoft.com/office/powerpoint/2010/main" val="22278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</a:t>
            </a:r>
            <a:r>
              <a:rPr lang="en-US" dirty="0"/>
              <a:t>Registration From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5921"/>
            <a:ext cx="8596312" cy="4159876"/>
          </a:xfrm>
        </p:spPr>
      </p:pic>
    </p:spTree>
    <p:extLst>
      <p:ext uri="{BB962C8B-B14F-4D97-AF65-F5344CB8AC3E}">
        <p14:creationId xmlns:p14="http://schemas.microsoft.com/office/powerpoint/2010/main" val="4092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69"/>
            <a:ext cx="8596668" cy="416178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To Collect information to the residence Government want to launch web application for this purpose we think to build a web application to collect the residence (House Owner, Tenant) information. It is very easy to use any one can first registration as a user and he/she select his/her type and then login the web application and give his/her all required information. Police can see the list of the residence.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List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7" y="1867438"/>
            <a:ext cx="8026284" cy="4174588"/>
          </a:xfrm>
        </p:spPr>
      </p:pic>
    </p:spTree>
    <p:extLst>
      <p:ext uri="{BB962C8B-B14F-4D97-AF65-F5344CB8AC3E}">
        <p14:creationId xmlns:p14="http://schemas.microsoft.com/office/powerpoint/2010/main" val="24354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Registration From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6" y="1609859"/>
            <a:ext cx="7946907" cy="4533363"/>
          </a:xfrm>
        </p:spPr>
      </p:pic>
    </p:spTree>
    <p:extLst>
      <p:ext uri="{BB962C8B-B14F-4D97-AF65-F5344CB8AC3E}">
        <p14:creationId xmlns:p14="http://schemas.microsoft.com/office/powerpoint/2010/main" val="1459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Members </a:t>
            </a:r>
            <a:r>
              <a:rPr lang="en-US" dirty="0"/>
              <a:t>Registration From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15921"/>
            <a:ext cx="8596312" cy="3802381"/>
          </a:xfrm>
        </p:spPr>
      </p:pic>
    </p:spTree>
    <p:extLst>
      <p:ext uri="{BB962C8B-B14F-4D97-AF65-F5344CB8AC3E}">
        <p14:creationId xmlns:p14="http://schemas.microsoft.com/office/powerpoint/2010/main" val="33306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 Registration </a:t>
            </a:r>
            <a:r>
              <a:rPr lang="en-US" dirty="0"/>
              <a:t>From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712890"/>
            <a:ext cx="8596312" cy="3935051"/>
          </a:xfrm>
        </p:spPr>
      </p:pic>
    </p:spTree>
    <p:extLst>
      <p:ext uri="{BB962C8B-B14F-4D97-AF65-F5344CB8AC3E}">
        <p14:creationId xmlns:p14="http://schemas.microsoft.com/office/powerpoint/2010/main" val="33551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From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8" y="1596980"/>
            <a:ext cx="7700658" cy="4610637"/>
          </a:xfrm>
        </p:spPr>
      </p:pic>
    </p:spTree>
    <p:extLst>
      <p:ext uri="{BB962C8B-B14F-4D97-AF65-F5344CB8AC3E}">
        <p14:creationId xmlns:p14="http://schemas.microsoft.com/office/powerpoint/2010/main" val="7501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6" y="1378039"/>
            <a:ext cx="8875509" cy="4728381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Role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4" y="2396836"/>
            <a:ext cx="8627831" cy="3396533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Role List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1860"/>
            <a:ext cx="8596312" cy="3758892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22738"/>
            <a:ext cx="8596312" cy="4145069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6" y="1442434"/>
            <a:ext cx="8785911" cy="4599591"/>
          </a:xfrm>
        </p:spPr>
      </p:pic>
    </p:spTree>
    <p:extLst>
      <p:ext uri="{BB962C8B-B14F-4D97-AF65-F5344CB8AC3E}">
        <p14:creationId xmlns:p14="http://schemas.microsoft.com/office/powerpoint/2010/main" val="37336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Create User 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Registration User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Get House Owner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Get Tenant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User can view his/her Profile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User can Update his/her Information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Police can see the List </a:t>
            </a:r>
            <a:r>
              <a:rPr lang="en-US" sz="3600" dirty="0"/>
              <a:t>of </a:t>
            </a:r>
            <a:r>
              <a:rPr lang="en-US" sz="3600" dirty="0" smtClean="0"/>
              <a:t>Resident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Owner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87132"/>
            <a:ext cx="8596312" cy="4597758"/>
          </a:xfrm>
        </p:spPr>
      </p:pic>
    </p:spTree>
    <p:extLst>
      <p:ext uri="{BB962C8B-B14F-4D97-AF65-F5344CB8AC3E}">
        <p14:creationId xmlns:p14="http://schemas.microsoft.com/office/powerpoint/2010/main" val="2099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3" y="1596980"/>
            <a:ext cx="9295404" cy="4675031"/>
          </a:xfrm>
        </p:spPr>
      </p:pic>
    </p:spTree>
    <p:extLst>
      <p:ext uri="{BB962C8B-B14F-4D97-AF65-F5344CB8AC3E}">
        <p14:creationId xmlns:p14="http://schemas.microsoft.com/office/powerpoint/2010/main" val="22943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41680"/>
            <a:ext cx="8596312" cy="3825024"/>
          </a:xfrm>
        </p:spPr>
      </p:pic>
    </p:spTree>
    <p:extLst>
      <p:ext uri="{BB962C8B-B14F-4D97-AF65-F5344CB8AC3E}">
        <p14:creationId xmlns:p14="http://schemas.microsoft.com/office/powerpoint/2010/main" val="22421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Sent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0" y="1493950"/>
            <a:ext cx="8575778" cy="4548076"/>
          </a:xfrm>
        </p:spPr>
      </p:pic>
    </p:spTree>
    <p:extLst>
      <p:ext uri="{BB962C8B-B14F-4D97-AF65-F5344CB8AC3E}">
        <p14:creationId xmlns:p14="http://schemas.microsoft.com/office/powerpoint/2010/main" val="38363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1" y="1339404"/>
            <a:ext cx="8105559" cy="4970146"/>
          </a:xfrm>
        </p:spPr>
      </p:pic>
    </p:spTree>
    <p:extLst>
      <p:ext uri="{BB962C8B-B14F-4D97-AF65-F5344CB8AC3E}">
        <p14:creationId xmlns:p14="http://schemas.microsoft.com/office/powerpoint/2010/main" val="12881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2" y="1481071"/>
            <a:ext cx="8470321" cy="4573833"/>
          </a:xfrm>
        </p:spPr>
      </p:pic>
    </p:spTree>
    <p:extLst>
      <p:ext uri="{BB962C8B-B14F-4D97-AF65-F5344CB8AC3E}">
        <p14:creationId xmlns:p14="http://schemas.microsoft.com/office/powerpoint/2010/main" val="3197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Corporations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44710"/>
            <a:ext cx="8596312" cy="3390938"/>
          </a:xfrm>
        </p:spPr>
      </p:pic>
    </p:spTree>
    <p:extLst>
      <p:ext uri="{BB962C8B-B14F-4D97-AF65-F5344CB8AC3E}">
        <p14:creationId xmlns:p14="http://schemas.microsoft.com/office/powerpoint/2010/main" val="3855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9" y="1712890"/>
            <a:ext cx="7725178" cy="4481848"/>
          </a:xfrm>
        </p:spPr>
      </p:pic>
    </p:spTree>
    <p:extLst>
      <p:ext uri="{BB962C8B-B14F-4D97-AF65-F5344CB8AC3E}">
        <p14:creationId xmlns:p14="http://schemas.microsoft.com/office/powerpoint/2010/main" val="23909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256718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861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4" y="1149927"/>
            <a:ext cx="8089345" cy="6131703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1" y="576119"/>
            <a:ext cx="5499279" cy="5844226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83" y="1249251"/>
            <a:ext cx="5776654" cy="4792775"/>
          </a:xfrm>
        </p:spPr>
      </p:pic>
    </p:spTree>
    <p:extLst>
      <p:ext uri="{BB962C8B-B14F-4D97-AF65-F5344CB8AC3E}">
        <p14:creationId xmlns:p14="http://schemas.microsoft.com/office/powerpoint/2010/main" val="31587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26" y="2160588"/>
            <a:ext cx="5327585" cy="3881437"/>
          </a:xfrm>
        </p:spPr>
      </p:pic>
    </p:spTree>
    <p:extLst>
      <p:ext uri="{BB962C8B-B14F-4D97-AF65-F5344CB8AC3E}">
        <p14:creationId xmlns:p14="http://schemas.microsoft.com/office/powerpoint/2010/main" val="39551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02" y="1313646"/>
            <a:ext cx="6551788" cy="4728380"/>
          </a:xfrm>
        </p:spPr>
      </p:pic>
    </p:spTree>
    <p:extLst>
      <p:ext uri="{BB962C8B-B14F-4D97-AF65-F5344CB8AC3E}">
        <p14:creationId xmlns:p14="http://schemas.microsoft.com/office/powerpoint/2010/main" val="28294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66" y="1300766"/>
            <a:ext cx="7069305" cy="4741259"/>
          </a:xfrm>
        </p:spPr>
      </p:pic>
    </p:spTree>
    <p:extLst>
      <p:ext uri="{BB962C8B-B14F-4D97-AF65-F5344CB8AC3E}">
        <p14:creationId xmlns:p14="http://schemas.microsoft.com/office/powerpoint/2010/main" val="3017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196</Words>
  <Application>Microsoft Office PowerPoint</Application>
  <PresentationFormat>Custom</PresentationFormat>
  <Paragraphs>49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Facet</vt:lpstr>
      <vt:lpstr>SRS  Resident Information System BD  </vt:lpstr>
      <vt:lpstr>Requirements</vt:lpstr>
      <vt:lpstr>Requirements analysis </vt:lpstr>
      <vt:lpstr>Use Case</vt:lpstr>
      <vt:lpstr>Class Diagram</vt:lpstr>
      <vt:lpstr>Class Diagram</vt:lpstr>
      <vt:lpstr>Class Diagram</vt:lpstr>
      <vt:lpstr>Class Diagram</vt:lpstr>
      <vt:lpstr>Class Diagram</vt:lpstr>
      <vt:lpstr>Class Diagram</vt:lpstr>
      <vt:lpstr>Sign Up Police</vt:lpstr>
      <vt:lpstr>Sign Up House Owner</vt:lpstr>
      <vt:lpstr>Sign Up Tenant</vt:lpstr>
      <vt:lpstr>Police Registration From</vt:lpstr>
      <vt:lpstr>House Owner Registration From</vt:lpstr>
      <vt:lpstr>Family Members Registration From</vt:lpstr>
      <vt:lpstr>Employees Registration From</vt:lpstr>
      <vt:lpstr>Building Registration From</vt:lpstr>
      <vt:lpstr>Flat Registration From</vt:lpstr>
      <vt:lpstr>Flat List</vt:lpstr>
      <vt:lpstr>Tenant Registration From</vt:lpstr>
      <vt:lpstr>Family Members Registration From</vt:lpstr>
      <vt:lpstr>Employees Registration From</vt:lpstr>
      <vt:lpstr>Rent From</vt:lpstr>
      <vt:lpstr>Home Page</vt:lpstr>
      <vt:lpstr>Add Role</vt:lpstr>
      <vt:lpstr>Role List</vt:lpstr>
      <vt:lpstr>User List</vt:lpstr>
      <vt:lpstr>Police list</vt:lpstr>
      <vt:lpstr>House Owner list</vt:lpstr>
      <vt:lpstr>Tenant List</vt:lpstr>
      <vt:lpstr>Building List</vt:lpstr>
      <vt:lpstr>Notice Sent</vt:lpstr>
      <vt:lpstr>Division List</vt:lpstr>
      <vt:lpstr>Districts List</vt:lpstr>
      <vt:lpstr>City Corporations List</vt:lpstr>
      <vt:lpstr>Than List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ismail - [2010]</cp:lastModifiedBy>
  <cp:revision>41</cp:revision>
  <dcterms:created xsi:type="dcterms:W3CDTF">2019-04-10T12:03:14Z</dcterms:created>
  <dcterms:modified xsi:type="dcterms:W3CDTF">2019-07-29T16:47:08Z</dcterms:modified>
</cp:coreProperties>
</file>