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58" r:id="rId12"/>
    <p:sldId id="261" r:id="rId13"/>
    <p:sldId id="264" r:id="rId14"/>
    <p:sldId id="263" r:id="rId15"/>
    <p:sldId id="265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17" y="278853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Resident Information System BD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65058"/>
          </a:xfrm>
        </p:spPr>
        <p:txBody>
          <a:bodyPr>
            <a:normAutofit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</a:t>
            </a:r>
            <a:r>
              <a:rPr lang="en-US" b="1" i="1" dirty="0" smtClean="0"/>
              <a:t>Spring Boot, Maven, </a:t>
            </a:r>
            <a:r>
              <a:rPr lang="en-US" b="1" i="1" dirty="0" smtClean="0"/>
              <a:t>Spring MVC, Spring </a:t>
            </a:r>
            <a:r>
              <a:rPr lang="en-US" b="1" i="1" dirty="0" err="1" smtClean="0"/>
              <a:t>Security,Thaymlef</a:t>
            </a:r>
            <a:r>
              <a:rPr lang="en-US" b="1" i="1" dirty="0" smtClean="0"/>
              <a:t>, </a:t>
            </a:r>
            <a:r>
              <a:rPr lang="en-US" b="1" i="1" dirty="0" err="1" smtClean="0"/>
              <a:t>Hibernate,Spring</a:t>
            </a:r>
            <a:r>
              <a:rPr lang="en-US" b="1" i="1" dirty="0" smtClean="0"/>
              <a:t> JPA &amp; </a:t>
            </a:r>
            <a:r>
              <a:rPr lang="en-US" b="1" i="1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0" y="1930400"/>
            <a:ext cx="7709296" cy="4111625"/>
          </a:xfrm>
        </p:spPr>
      </p:pic>
    </p:spTree>
    <p:extLst>
      <p:ext uri="{BB962C8B-B14F-4D97-AF65-F5344CB8AC3E}">
        <p14:creationId xmlns:p14="http://schemas.microsoft.com/office/powerpoint/2010/main" val="3638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51" y="2160588"/>
            <a:ext cx="7285735" cy="3881437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Role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4" y="2396836"/>
            <a:ext cx="8627831" cy="3396533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Role List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1860"/>
            <a:ext cx="8596312" cy="3758892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4AB8-B32E-4787-8D06-54F4A8D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</a:t>
            </a:r>
            <a:r>
              <a:rPr lang="en-US" dirty="0" err="1" smtClean="0"/>
              <a:t>Sing_Up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7" y="2160588"/>
            <a:ext cx="3156706" cy="4511744"/>
          </a:xfrm>
        </p:spPr>
      </p:pic>
    </p:spTree>
    <p:extLst>
      <p:ext uri="{BB962C8B-B14F-4D97-AF65-F5344CB8AC3E}">
        <p14:creationId xmlns:p14="http://schemas.microsoft.com/office/powerpoint/2010/main" val="27301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34806"/>
            <a:ext cx="8596312" cy="3333001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823-A6BE-4C9A-AFFC-DE78119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User 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8" y="2078182"/>
            <a:ext cx="9352460" cy="3769217"/>
          </a:xfrm>
        </p:spPr>
      </p:pic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Listed Tenant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98" y="2160588"/>
            <a:ext cx="7188442" cy="3881437"/>
          </a:xfrm>
        </p:spPr>
      </p:pic>
    </p:spTree>
    <p:extLst>
      <p:ext uri="{BB962C8B-B14F-4D97-AF65-F5344CB8AC3E}">
        <p14:creationId xmlns:p14="http://schemas.microsoft.com/office/powerpoint/2010/main" val="22943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List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7" y="2160588"/>
            <a:ext cx="8026284" cy="3881437"/>
          </a:xfrm>
        </p:spPr>
      </p:pic>
    </p:spTree>
    <p:extLst>
      <p:ext uri="{BB962C8B-B14F-4D97-AF65-F5344CB8AC3E}">
        <p14:creationId xmlns:p14="http://schemas.microsoft.com/office/powerpoint/2010/main" val="22278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69"/>
            <a:ext cx="8596668" cy="416178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To Collect information to the residence Government want to launch web application for this purpose we think to build a web application to collect the residence (House Owner, Tenant) information. It is very easy to use any one can first registration as a user and he/she select his/her type and then login the web application and give his/her all required information. Police can see the list of the residence.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Create User 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Registration User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Get House Owner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Get Tenant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User can view his/her Profile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User can Update his/her Information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Police can see the List </a:t>
            </a:r>
            <a:r>
              <a:rPr lang="en-US" sz="3600" dirty="0"/>
              <a:t>of Resident</a:t>
            </a:r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4" y="1149927"/>
            <a:ext cx="8089345" cy="6131703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45" y="1163782"/>
            <a:ext cx="1908063" cy="4792923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83" y="1607128"/>
            <a:ext cx="4417573" cy="4434898"/>
          </a:xfrm>
        </p:spPr>
      </p:pic>
    </p:spTree>
    <p:extLst>
      <p:ext uri="{BB962C8B-B14F-4D97-AF65-F5344CB8AC3E}">
        <p14:creationId xmlns:p14="http://schemas.microsoft.com/office/powerpoint/2010/main" val="31587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26" y="2160588"/>
            <a:ext cx="5327585" cy="3881437"/>
          </a:xfrm>
        </p:spPr>
      </p:pic>
    </p:spTree>
    <p:extLst>
      <p:ext uri="{BB962C8B-B14F-4D97-AF65-F5344CB8AC3E}">
        <p14:creationId xmlns:p14="http://schemas.microsoft.com/office/powerpoint/2010/main" val="39551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02" y="1579418"/>
            <a:ext cx="6551788" cy="4462607"/>
          </a:xfrm>
        </p:spPr>
      </p:pic>
    </p:spTree>
    <p:extLst>
      <p:ext uri="{BB962C8B-B14F-4D97-AF65-F5344CB8AC3E}">
        <p14:creationId xmlns:p14="http://schemas.microsoft.com/office/powerpoint/2010/main" val="28294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66" y="2160588"/>
            <a:ext cx="7069305" cy="3881437"/>
          </a:xfrm>
        </p:spPr>
      </p:pic>
    </p:spTree>
    <p:extLst>
      <p:ext uri="{BB962C8B-B14F-4D97-AF65-F5344CB8AC3E}">
        <p14:creationId xmlns:p14="http://schemas.microsoft.com/office/powerpoint/2010/main" val="3017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140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SRS  Resident Information System BD  </vt:lpstr>
      <vt:lpstr>Requirements</vt:lpstr>
      <vt:lpstr>Requirements analysis </vt:lpstr>
      <vt:lpstr>Use Case</vt:lpstr>
      <vt:lpstr>Class Diagram</vt:lpstr>
      <vt:lpstr>Class Diagram</vt:lpstr>
      <vt:lpstr>Class Diagram</vt:lpstr>
      <vt:lpstr>Class Diagram</vt:lpstr>
      <vt:lpstr>Class Diagram</vt:lpstr>
      <vt:lpstr>Class Diagram</vt:lpstr>
      <vt:lpstr>Home Page</vt:lpstr>
      <vt:lpstr>Add Role</vt:lpstr>
      <vt:lpstr>Role List</vt:lpstr>
      <vt:lpstr>Create User Sing_Up</vt:lpstr>
      <vt:lpstr>User List</vt:lpstr>
      <vt:lpstr>Login User </vt:lpstr>
      <vt:lpstr>Listed Tenant List</vt:lpstr>
      <vt:lpstr>Flat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J2EE-39</cp:lastModifiedBy>
  <cp:revision>31</cp:revision>
  <dcterms:created xsi:type="dcterms:W3CDTF">2019-04-10T12:03:14Z</dcterms:created>
  <dcterms:modified xsi:type="dcterms:W3CDTF">2019-07-29T11:22:38Z</dcterms:modified>
</cp:coreProperties>
</file>