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57" r:id="rId5"/>
    <p:sldId id="259" r:id="rId6"/>
    <p:sldId id="260" r:id="rId7"/>
    <p:sldId id="262" r:id="rId8"/>
    <p:sldId id="25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lan Mendonca" initials="DM" lastIdx="1" clrIdx="0">
    <p:extLst>
      <p:ext uri="{19B8F6BF-5375-455C-9EA6-DF929625EA0E}">
        <p15:presenceInfo xmlns:p15="http://schemas.microsoft.com/office/powerpoint/2012/main" userId="7e07c00c70ee66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32922-9A74-404D-9FCB-CB0D98D031AD}" v="320" dt="2019-08-08T14:57:41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Mendonca" userId="7e07c00c70ee66b9" providerId="LiveId" clId="{31332922-9A74-404D-9FCB-CB0D98D031AD}"/>
    <pc:docChg chg="undo custSel mod addSld modSld sldOrd">
      <pc:chgData name="Dylan Mendonca" userId="7e07c00c70ee66b9" providerId="LiveId" clId="{31332922-9A74-404D-9FCB-CB0D98D031AD}" dt="2019-08-08T14:07:35.989" v="2779"/>
      <pc:docMkLst>
        <pc:docMk/>
      </pc:docMkLst>
      <pc:sldChg chg="modSp">
        <pc:chgData name="Dylan Mendonca" userId="7e07c00c70ee66b9" providerId="LiveId" clId="{31332922-9A74-404D-9FCB-CB0D98D031AD}" dt="2019-08-08T06:46:15.368" v="248" actId="20577"/>
        <pc:sldMkLst>
          <pc:docMk/>
          <pc:sldMk cId="1054332680" sldId="257"/>
        </pc:sldMkLst>
        <pc:spChg chg="mod">
          <ac:chgData name="Dylan Mendonca" userId="7e07c00c70ee66b9" providerId="LiveId" clId="{31332922-9A74-404D-9FCB-CB0D98D031AD}" dt="2019-08-08T06:46:15.368" v="248" actId="20577"/>
          <ac:spMkLst>
            <pc:docMk/>
            <pc:sldMk cId="1054332680" sldId="257"/>
            <ac:spMk id="2" creationId="{29B50EB9-B850-4F2F-83AA-CFDBD7779CC0}"/>
          </ac:spMkLst>
        </pc:spChg>
      </pc:sldChg>
      <pc:sldChg chg="addSp delSp modSp">
        <pc:chgData name="Dylan Mendonca" userId="7e07c00c70ee66b9" providerId="LiveId" clId="{31332922-9A74-404D-9FCB-CB0D98D031AD}" dt="2019-08-08T07:21:39.180" v="1567" actId="1076"/>
        <pc:sldMkLst>
          <pc:docMk/>
          <pc:sldMk cId="3333799623" sldId="258"/>
        </pc:sldMkLst>
        <pc:spChg chg="mod">
          <ac:chgData name="Dylan Mendonca" userId="7e07c00c70ee66b9" providerId="LiveId" clId="{31332922-9A74-404D-9FCB-CB0D98D031AD}" dt="2019-08-08T07:20:49.105" v="1560" actId="20577"/>
          <ac:spMkLst>
            <pc:docMk/>
            <pc:sldMk cId="3333799623" sldId="258"/>
            <ac:spMk id="2" creationId="{CB649505-2638-4337-9B15-8ABEFA828C0D}"/>
          </ac:spMkLst>
        </pc:spChg>
        <pc:spChg chg="mod ord">
          <ac:chgData name="Dylan Mendonca" userId="7e07c00c70ee66b9" providerId="LiveId" clId="{31332922-9A74-404D-9FCB-CB0D98D031AD}" dt="2019-08-08T07:17:56.605" v="1467" actId="1038"/>
          <ac:spMkLst>
            <pc:docMk/>
            <pc:sldMk cId="3333799623" sldId="258"/>
            <ac:spMk id="6" creationId="{00C167F4-13E9-4D08-A745-68B58803AA15}"/>
          </ac:spMkLst>
        </pc:spChg>
        <pc:spChg chg="add mod">
          <ac:chgData name="Dylan Mendonca" userId="7e07c00c70ee66b9" providerId="LiveId" clId="{31332922-9A74-404D-9FCB-CB0D98D031AD}" dt="2019-08-08T07:18:02.919" v="1468" actId="1076"/>
          <ac:spMkLst>
            <pc:docMk/>
            <pc:sldMk cId="3333799623" sldId="258"/>
            <ac:spMk id="7" creationId="{1746F033-4476-4BC4-801B-3614A4B92CE5}"/>
          </ac:spMkLst>
        </pc:spChg>
        <pc:spChg chg="add del mod">
          <ac:chgData name="Dylan Mendonca" userId="7e07c00c70ee66b9" providerId="LiveId" clId="{31332922-9A74-404D-9FCB-CB0D98D031AD}" dt="2019-08-08T07:19:02.494" v="1473" actId="478"/>
          <ac:spMkLst>
            <pc:docMk/>
            <pc:sldMk cId="3333799623" sldId="258"/>
            <ac:spMk id="20" creationId="{3503D843-6A25-427C-9255-AC5DF51C6A63}"/>
          </ac:spMkLst>
        </pc:spChg>
        <pc:spChg chg="add mod">
          <ac:chgData name="Dylan Mendonca" userId="7e07c00c70ee66b9" providerId="LiveId" clId="{31332922-9A74-404D-9FCB-CB0D98D031AD}" dt="2019-08-08T07:17:56.605" v="1467" actId="1038"/>
          <ac:spMkLst>
            <pc:docMk/>
            <pc:sldMk cId="3333799623" sldId="258"/>
            <ac:spMk id="34" creationId="{1D95D37D-EC10-42C8-B0EA-EE25282B092E}"/>
          </ac:spMkLst>
        </pc:spChg>
        <pc:spChg chg="add mod">
          <ac:chgData name="Dylan Mendonca" userId="7e07c00c70ee66b9" providerId="LiveId" clId="{31332922-9A74-404D-9FCB-CB0D98D031AD}" dt="2019-08-08T07:19:49.299" v="1529" actId="1076"/>
          <ac:spMkLst>
            <pc:docMk/>
            <pc:sldMk cId="3333799623" sldId="258"/>
            <ac:spMk id="36" creationId="{1E50048F-91BE-4C86-8EBE-0610E2D6999F}"/>
          </ac:spMkLst>
        </pc:spChg>
        <pc:spChg chg="add del mod">
          <ac:chgData name="Dylan Mendonca" userId="7e07c00c70ee66b9" providerId="LiveId" clId="{31332922-9A74-404D-9FCB-CB0D98D031AD}" dt="2019-08-08T07:19:03.700" v="1474" actId="478"/>
          <ac:spMkLst>
            <pc:docMk/>
            <pc:sldMk cId="3333799623" sldId="258"/>
            <ac:spMk id="37" creationId="{71FAF9B5-F63B-4B70-BFB2-0BF75EFD3784}"/>
          </ac:spMkLst>
        </pc:spChg>
        <pc:spChg chg="add del mod">
          <ac:chgData name="Dylan Mendonca" userId="7e07c00c70ee66b9" providerId="LiveId" clId="{31332922-9A74-404D-9FCB-CB0D98D031AD}" dt="2019-08-08T07:19:46.418" v="1528" actId="478"/>
          <ac:spMkLst>
            <pc:docMk/>
            <pc:sldMk cId="3333799623" sldId="258"/>
            <ac:spMk id="38" creationId="{59521FC5-0CDD-45E9-B385-6BA2A3C4BF5B}"/>
          </ac:spMkLst>
        </pc:spChg>
        <pc:spChg chg="add mod">
          <ac:chgData name="Dylan Mendonca" userId="7e07c00c70ee66b9" providerId="LiveId" clId="{31332922-9A74-404D-9FCB-CB0D98D031AD}" dt="2019-08-08T07:19:51.332" v="1530" actId="1076"/>
          <ac:spMkLst>
            <pc:docMk/>
            <pc:sldMk cId="3333799623" sldId="258"/>
            <ac:spMk id="39" creationId="{B4357E99-0073-448E-9F18-8979EF3B820F}"/>
          </ac:spMkLst>
        </pc:spChg>
        <pc:picChg chg="mod">
          <ac:chgData name="Dylan Mendonca" userId="7e07c00c70ee66b9" providerId="LiveId" clId="{31332922-9A74-404D-9FCB-CB0D98D031AD}" dt="2019-08-08T07:17:56.605" v="1467" actId="1038"/>
          <ac:picMkLst>
            <pc:docMk/>
            <pc:sldMk cId="3333799623" sldId="258"/>
            <ac:picMk id="2050" creationId="{CB797FB4-5078-4AE7-957F-7BD9B7D5B006}"/>
          </ac:picMkLst>
        </pc:picChg>
        <pc:picChg chg="mod">
          <ac:chgData name="Dylan Mendonca" userId="7e07c00c70ee66b9" providerId="LiveId" clId="{31332922-9A74-404D-9FCB-CB0D98D031AD}" dt="2019-08-08T07:17:56.605" v="1467" actId="1038"/>
          <ac:picMkLst>
            <pc:docMk/>
            <pc:sldMk cId="3333799623" sldId="258"/>
            <ac:picMk id="2052" creationId="{875B9758-4F54-412A-A622-87503EEF5E03}"/>
          </ac:picMkLst>
        </pc:picChg>
        <pc:picChg chg="mod">
          <ac:chgData name="Dylan Mendonca" userId="7e07c00c70ee66b9" providerId="LiveId" clId="{31332922-9A74-404D-9FCB-CB0D98D031AD}" dt="2019-08-08T07:17:56.605" v="1467" actId="1038"/>
          <ac:picMkLst>
            <pc:docMk/>
            <pc:sldMk cId="3333799623" sldId="258"/>
            <ac:picMk id="2056" creationId="{0644F390-2F64-4D05-A70D-D3878F3EEE92}"/>
          </ac:picMkLst>
        </pc:picChg>
        <pc:picChg chg="mod">
          <ac:chgData name="Dylan Mendonca" userId="7e07c00c70ee66b9" providerId="LiveId" clId="{31332922-9A74-404D-9FCB-CB0D98D031AD}" dt="2019-08-08T07:17:56.605" v="1467" actId="1038"/>
          <ac:picMkLst>
            <pc:docMk/>
            <pc:sldMk cId="3333799623" sldId="258"/>
            <ac:picMk id="2058" creationId="{D14E47BD-A950-4598-89F7-349CB6FAF1B9}"/>
          </ac:picMkLst>
        </pc:picChg>
        <pc:picChg chg="mod">
          <ac:chgData name="Dylan Mendonca" userId="7e07c00c70ee66b9" providerId="LiveId" clId="{31332922-9A74-404D-9FCB-CB0D98D031AD}" dt="2019-08-08T07:17:56.605" v="1467" actId="1038"/>
          <ac:picMkLst>
            <pc:docMk/>
            <pc:sldMk cId="3333799623" sldId="258"/>
            <ac:picMk id="2060" creationId="{40399AE9-CA01-4F4A-9AA4-3C550784E4C4}"/>
          </ac:picMkLst>
        </pc:picChg>
        <pc:picChg chg="mod">
          <ac:chgData name="Dylan Mendonca" userId="7e07c00c70ee66b9" providerId="LiveId" clId="{31332922-9A74-404D-9FCB-CB0D98D031AD}" dt="2019-08-08T07:17:56.605" v="1467" actId="1038"/>
          <ac:picMkLst>
            <pc:docMk/>
            <pc:sldMk cId="3333799623" sldId="258"/>
            <ac:picMk id="2064" creationId="{708874FC-0247-4476-A832-98BD73B01840}"/>
          </ac:picMkLst>
        </pc:picChg>
        <pc:picChg chg="add mod">
          <ac:chgData name="Dylan Mendonca" userId="7e07c00c70ee66b9" providerId="LiveId" clId="{31332922-9A74-404D-9FCB-CB0D98D031AD}" dt="2019-08-08T07:21:39.180" v="1567" actId="1076"/>
          <ac:picMkLst>
            <pc:docMk/>
            <pc:sldMk cId="3333799623" sldId="258"/>
            <ac:picMk id="2066" creationId="{FBF547AA-539C-4275-AEE5-31CE635532D3}"/>
          </ac:picMkLst>
        </pc:picChg>
        <pc:cxnChg chg="add mod ord">
          <ac:chgData name="Dylan Mendonca" userId="7e07c00c70ee66b9" providerId="LiveId" clId="{31332922-9A74-404D-9FCB-CB0D98D031AD}" dt="2019-08-08T07:17:56.605" v="1467" actId="1038"/>
          <ac:cxnSpMkLst>
            <pc:docMk/>
            <pc:sldMk cId="3333799623" sldId="258"/>
            <ac:cxnSpMk id="11" creationId="{2C671806-6BDA-41F3-9C97-87274F9CFAF2}"/>
          </ac:cxnSpMkLst>
        </pc:cxnChg>
        <pc:cxnChg chg="add del">
          <ac:chgData name="Dylan Mendonca" userId="7e07c00c70ee66b9" providerId="LiveId" clId="{31332922-9A74-404D-9FCB-CB0D98D031AD}" dt="2019-08-08T07:13:08.309" v="1090"/>
          <ac:cxnSpMkLst>
            <pc:docMk/>
            <pc:sldMk cId="3333799623" sldId="258"/>
            <ac:cxnSpMk id="22" creationId="{EF5A11F7-A3B6-4AC3-9E29-5C14C1319E2D}"/>
          </ac:cxnSpMkLst>
        </pc:cxnChg>
        <pc:cxnChg chg="add del mod">
          <ac:chgData name="Dylan Mendonca" userId="7e07c00c70ee66b9" providerId="LiveId" clId="{31332922-9A74-404D-9FCB-CB0D98D031AD}" dt="2019-08-08T07:15:46.050" v="1319" actId="478"/>
          <ac:cxnSpMkLst>
            <pc:docMk/>
            <pc:sldMk cId="3333799623" sldId="258"/>
            <ac:cxnSpMk id="23" creationId="{D6FCDB93-72B4-49C3-9B07-815756B5D2AD}"/>
          </ac:cxnSpMkLst>
        </pc:cxnChg>
        <pc:cxnChg chg="add mod">
          <ac:chgData name="Dylan Mendonca" userId="7e07c00c70ee66b9" providerId="LiveId" clId="{31332922-9A74-404D-9FCB-CB0D98D031AD}" dt="2019-08-08T07:20:09.612" v="1533" actId="1582"/>
          <ac:cxnSpMkLst>
            <pc:docMk/>
            <pc:sldMk cId="3333799623" sldId="258"/>
            <ac:cxnSpMk id="24" creationId="{0140C26E-F050-4AFE-8140-8D6493AB1036}"/>
          </ac:cxnSpMkLst>
        </pc:cxnChg>
        <pc:cxnChg chg="add del mod">
          <ac:chgData name="Dylan Mendonca" userId="7e07c00c70ee66b9" providerId="LiveId" clId="{31332922-9A74-404D-9FCB-CB0D98D031AD}" dt="2019-08-08T07:14:45.594" v="1194" actId="478"/>
          <ac:cxnSpMkLst>
            <pc:docMk/>
            <pc:sldMk cId="3333799623" sldId="258"/>
            <ac:cxnSpMk id="27" creationId="{96A7CA15-A99E-46DB-A63C-ED432A9678F4}"/>
          </ac:cxnSpMkLst>
        </pc:cxnChg>
        <pc:cxnChg chg="add mod ord">
          <ac:chgData name="Dylan Mendonca" userId="7e07c00c70ee66b9" providerId="LiveId" clId="{31332922-9A74-404D-9FCB-CB0D98D031AD}" dt="2019-08-08T07:17:56.605" v="1467" actId="1038"/>
          <ac:cxnSpMkLst>
            <pc:docMk/>
            <pc:sldMk cId="3333799623" sldId="258"/>
            <ac:cxnSpMk id="29" creationId="{00D34196-5C16-486A-97E1-807C4CEEBFA7}"/>
          </ac:cxnSpMkLst>
        </pc:cxnChg>
        <pc:cxnChg chg="add mod ord">
          <ac:chgData name="Dylan Mendonca" userId="7e07c00c70ee66b9" providerId="LiveId" clId="{31332922-9A74-404D-9FCB-CB0D98D031AD}" dt="2019-08-08T07:17:56.605" v="1467" actId="1038"/>
          <ac:cxnSpMkLst>
            <pc:docMk/>
            <pc:sldMk cId="3333799623" sldId="258"/>
            <ac:cxnSpMk id="32" creationId="{CF2BEBCF-C09A-484D-A01D-AB08B3628481}"/>
          </ac:cxnSpMkLst>
        </pc:cxnChg>
        <pc:cxnChg chg="add mod ord">
          <ac:chgData name="Dylan Mendonca" userId="7e07c00c70ee66b9" providerId="LiveId" clId="{31332922-9A74-404D-9FCB-CB0D98D031AD}" dt="2019-08-08T07:17:56.605" v="1467" actId="1038"/>
          <ac:cxnSpMkLst>
            <pc:docMk/>
            <pc:sldMk cId="3333799623" sldId="258"/>
            <ac:cxnSpMk id="33" creationId="{0F7F690A-E42A-49DB-94CC-DB9608D43ED2}"/>
          </ac:cxnSpMkLst>
        </pc:cxnChg>
        <pc:cxnChg chg="add mod">
          <ac:chgData name="Dylan Mendonca" userId="7e07c00c70ee66b9" providerId="LiveId" clId="{31332922-9A74-404D-9FCB-CB0D98D031AD}" dt="2019-08-08T07:20:18.089" v="1536" actId="14100"/>
          <ac:cxnSpMkLst>
            <pc:docMk/>
            <pc:sldMk cId="3333799623" sldId="258"/>
            <ac:cxnSpMk id="42" creationId="{32DC5060-B7A1-46FA-90A9-C63BB1D8F0AE}"/>
          </ac:cxnSpMkLst>
        </pc:cxnChg>
        <pc:cxnChg chg="add mod">
          <ac:chgData name="Dylan Mendonca" userId="7e07c00c70ee66b9" providerId="LiveId" clId="{31332922-9A74-404D-9FCB-CB0D98D031AD}" dt="2019-08-08T07:20:26.323" v="1539" actId="14100"/>
          <ac:cxnSpMkLst>
            <pc:docMk/>
            <pc:sldMk cId="3333799623" sldId="258"/>
            <ac:cxnSpMk id="45" creationId="{455C15B7-BC70-41A0-877D-F7BE92C306B4}"/>
          </ac:cxnSpMkLst>
        </pc:cxnChg>
        <pc:cxnChg chg="add del mod">
          <ac:chgData name="Dylan Mendonca" userId="7e07c00c70ee66b9" providerId="LiveId" clId="{31332922-9A74-404D-9FCB-CB0D98D031AD}" dt="2019-08-08T07:20:34.791" v="1542" actId="478"/>
          <ac:cxnSpMkLst>
            <pc:docMk/>
            <pc:sldMk cId="3333799623" sldId="258"/>
            <ac:cxnSpMk id="48" creationId="{55F292EC-212A-40AA-89F1-C186FCC6310A}"/>
          </ac:cxnSpMkLst>
        </pc:cxnChg>
      </pc:sldChg>
      <pc:sldChg chg="modSp">
        <pc:chgData name="Dylan Mendonca" userId="7e07c00c70ee66b9" providerId="LiveId" clId="{31332922-9A74-404D-9FCB-CB0D98D031AD}" dt="2019-08-08T06:45:36.918" v="146" actId="404"/>
        <pc:sldMkLst>
          <pc:docMk/>
          <pc:sldMk cId="879675408" sldId="259"/>
        </pc:sldMkLst>
        <pc:spChg chg="mod">
          <ac:chgData name="Dylan Mendonca" userId="7e07c00c70ee66b9" providerId="LiveId" clId="{31332922-9A74-404D-9FCB-CB0D98D031AD}" dt="2019-08-08T06:45:36.918" v="146" actId="404"/>
          <ac:spMkLst>
            <pc:docMk/>
            <pc:sldMk cId="879675408" sldId="259"/>
            <ac:spMk id="2" creationId="{4629A228-903A-418D-8823-F54FCF6282D3}"/>
          </ac:spMkLst>
        </pc:spChg>
      </pc:sldChg>
      <pc:sldChg chg="modSp">
        <pc:chgData name="Dylan Mendonca" userId="7e07c00c70ee66b9" providerId="LiveId" clId="{31332922-9A74-404D-9FCB-CB0D98D031AD}" dt="2019-08-08T06:51:22.433" v="434" actId="20577"/>
        <pc:sldMkLst>
          <pc:docMk/>
          <pc:sldMk cId="3918247582" sldId="260"/>
        </pc:sldMkLst>
        <pc:spChg chg="mod">
          <ac:chgData name="Dylan Mendonca" userId="7e07c00c70ee66b9" providerId="LiveId" clId="{31332922-9A74-404D-9FCB-CB0D98D031AD}" dt="2019-08-08T06:51:22.433" v="434" actId="20577"/>
          <ac:spMkLst>
            <pc:docMk/>
            <pc:sldMk cId="3918247582" sldId="260"/>
            <ac:spMk id="2" creationId="{553F2A68-C536-4EF4-98DA-197208B8DC95}"/>
          </ac:spMkLst>
        </pc:spChg>
      </pc:sldChg>
      <pc:sldChg chg="modSp">
        <pc:chgData name="Dylan Mendonca" userId="7e07c00c70ee66b9" providerId="LiveId" clId="{31332922-9A74-404D-9FCB-CB0D98D031AD}" dt="2019-08-08T06:48:19.167" v="324" actId="20577"/>
        <pc:sldMkLst>
          <pc:docMk/>
          <pc:sldMk cId="3730531296" sldId="261"/>
        </pc:sldMkLst>
        <pc:spChg chg="mod">
          <ac:chgData name="Dylan Mendonca" userId="7e07c00c70ee66b9" providerId="LiveId" clId="{31332922-9A74-404D-9FCB-CB0D98D031AD}" dt="2019-08-08T06:46:08.716" v="241" actId="20577"/>
          <ac:spMkLst>
            <pc:docMk/>
            <pc:sldMk cId="3730531296" sldId="261"/>
            <ac:spMk id="2" creationId="{DD8D9160-BDE4-4A2E-B669-786770791EBB}"/>
          </ac:spMkLst>
        </pc:spChg>
        <pc:graphicFrameChg chg="mod">
          <ac:chgData name="Dylan Mendonca" userId="7e07c00c70ee66b9" providerId="LiveId" clId="{31332922-9A74-404D-9FCB-CB0D98D031AD}" dt="2019-08-08T06:48:19.167" v="324" actId="20577"/>
          <ac:graphicFrameMkLst>
            <pc:docMk/>
            <pc:sldMk cId="3730531296" sldId="261"/>
            <ac:graphicFrameMk id="5" creationId="{EB1CC197-310B-4A2E-8C37-55B3095351FA}"/>
          </ac:graphicFrameMkLst>
        </pc:graphicFrameChg>
      </pc:sldChg>
      <pc:sldChg chg="addSp delSp modSp add">
        <pc:chgData name="Dylan Mendonca" userId="7e07c00c70ee66b9" providerId="LiveId" clId="{31332922-9A74-404D-9FCB-CB0D98D031AD}" dt="2019-08-08T07:09:56.046" v="975" actId="20577"/>
        <pc:sldMkLst>
          <pc:docMk/>
          <pc:sldMk cId="2428566026" sldId="262"/>
        </pc:sldMkLst>
        <pc:spChg chg="mod">
          <ac:chgData name="Dylan Mendonca" userId="7e07c00c70ee66b9" providerId="LiveId" clId="{31332922-9A74-404D-9FCB-CB0D98D031AD}" dt="2019-08-08T06:53:29.127" v="623" actId="20577"/>
          <ac:spMkLst>
            <pc:docMk/>
            <pc:sldMk cId="2428566026" sldId="262"/>
            <ac:spMk id="2" creationId="{0DA87567-20F0-4A25-9A8D-E48A46DB12C9}"/>
          </ac:spMkLst>
        </pc:spChg>
        <pc:spChg chg="del">
          <ac:chgData name="Dylan Mendonca" userId="7e07c00c70ee66b9" providerId="LiveId" clId="{31332922-9A74-404D-9FCB-CB0D98D031AD}" dt="2019-08-08T07:09:17.065" v="871" actId="1032"/>
          <ac:spMkLst>
            <pc:docMk/>
            <pc:sldMk cId="2428566026" sldId="262"/>
            <ac:spMk id="3" creationId="{6A4DDE8B-F8E7-44A6-B6A4-62A690DD2701}"/>
          </ac:spMkLst>
        </pc:spChg>
        <pc:graphicFrameChg chg="add mod">
          <ac:chgData name="Dylan Mendonca" userId="7e07c00c70ee66b9" providerId="LiveId" clId="{31332922-9A74-404D-9FCB-CB0D98D031AD}" dt="2019-08-08T07:09:56.046" v="975" actId="20577"/>
          <ac:graphicFrameMkLst>
            <pc:docMk/>
            <pc:sldMk cId="2428566026" sldId="262"/>
            <ac:graphicFrameMk id="4" creationId="{40FF0AB5-5E10-4464-A105-71A448563335}"/>
          </ac:graphicFrameMkLst>
        </pc:graphicFrameChg>
      </pc:sldChg>
      <pc:sldChg chg="addSp delSp modSp add mod setBg">
        <pc:chgData name="Dylan Mendonca" userId="7e07c00c70ee66b9" providerId="LiveId" clId="{31332922-9A74-404D-9FCB-CB0D98D031AD}" dt="2019-08-08T07:07:48.105" v="870" actId="20577"/>
        <pc:sldMkLst>
          <pc:docMk/>
          <pc:sldMk cId="2544933055" sldId="263"/>
        </pc:sldMkLst>
        <pc:spChg chg="mod ord">
          <ac:chgData name="Dylan Mendonca" userId="7e07c00c70ee66b9" providerId="LiveId" clId="{31332922-9A74-404D-9FCB-CB0D98D031AD}" dt="2019-08-08T07:06:37.763" v="720" actId="26606"/>
          <ac:spMkLst>
            <pc:docMk/>
            <pc:sldMk cId="2544933055" sldId="263"/>
            <ac:spMk id="2" creationId="{AA58359F-3A34-4827-BCDF-223CCB7417E1}"/>
          </ac:spMkLst>
        </pc:spChg>
        <pc:spChg chg="del">
          <ac:chgData name="Dylan Mendonca" userId="7e07c00c70ee66b9" providerId="LiveId" clId="{31332922-9A74-404D-9FCB-CB0D98D031AD}" dt="2019-08-08T07:05:26.669" v="703" actId="478"/>
          <ac:spMkLst>
            <pc:docMk/>
            <pc:sldMk cId="2544933055" sldId="263"/>
            <ac:spMk id="3" creationId="{7FE9DEA3-7000-4B7E-A210-0342A5481897}"/>
          </ac:spMkLst>
        </pc:spChg>
        <pc:spChg chg="add mod">
          <ac:chgData name="Dylan Mendonca" userId="7e07c00c70ee66b9" providerId="LiveId" clId="{31332922-9A74-404D-9FCB-CB0D98D031AD}" dt="2019-08-08T07:07:31.865" v="755" actId="1035"/>
          <ac:spMkLst>
            <pc:docMk/>
            <pc:sldMk cId="2544933055" sldId="263"/>
            <ac:spMk id="6" creationId="{0E378589-4112-4B5D-A08A-279A8E21E8EF}"/>
          </ac:spMkLst>
        </pc:spChg>
        <pc:spChg chg="add del">
          <ac:chgData name="Dylan Mendonca" userId="7e07c00c70ee66b9" providerId="LiveId" clId="{31332922-9A74-404D-9FCB-CB0D98D031AD}" dt="2019-08-08T07:06:22.716" v="715" actId="26606"/>
          <ac:spMkLst>
            <pc:docMk/>
            <pc:sldMk cId="2544933055" sldId="263"/>
            <ac:spMk id="10" creationId="{910015B9-6046-41B8-83BD-71778D2F9798}"/>
          </ac:spMkLst>
        </pc:spChg>
        <pc:spChg chg="add del">
          <ac:chgData name="Dylan Mendonca" userId="7e07c00c70ee66b9" providerId="LiveId" clId="{31332922-9A74-404D-9FCB-CB0D98D031AD}" dt="2019-08-08T07:06:22.716" v="715" actId="26606"/>
          <ac:spMkLst>
            <pc:docMk/>
            <pc:sldMk cId="2544933055" sldId="263"/>
            <ac:spMk id="12" creationId="{53908232-52E2-4794-A6C1-54300FB98919}"/>
          </ac:spMkLst>
        </pc:spChg>
        <pc:spChg chg="add del">
          <ac:chgData name="Dylan Mendonca" userId="7e07c00c70ee66b9" providerId="LiveId" clId="{31332922-9A74-404D-9FCB-CB0D98D031AD}" dt="2019-08-08T07:06:22.716" v="715" actId="26606"/>
          <ac:spMkLst>
            <pc:docMk/>
            <pc:sldMk cId="2544933055" sldId="263"/>
            <ac:spMk id="14" creationId="{D2B9299F-BED7-44C5-9CC5-E542F9193C2F}"/>
          </ac:spMkLst>
        </pc:spChg>
        <pc:spChg chg="add del">
          <ac:chgData name="Dylan Mendonca" userId="7e07c00c70ee66b9" providerId="LiveId" clId="{31332922-9A74-404D-9FCB-CB0D98D031AD}" dt="2019-08-08T07:06:22.716" v="715" actId="26606"/>
          <ac:spMkLst>
            <pc:docMk/>
            <pc:sldMk cId="2544933055" sldId="263"/>
            <ac:spMk id="16" creationId="{E9DDF273-E040-4765-AD05-872458E1370A}"/>
          </ac:spMkLst>
        </pc:spChg>
        <pc:spChg chg="add del">
          <ac:chgData name="Dylan Mendonca" userId="7e07c00c70ee66b9" providerId="LiveId" clId="{31332922-9A74-404D-9FCB-CB0D98D031AD}" dt="2019-08-08T07:06:22.716" v="715" actId="26606"/>
          <ac:spMkLst>
            <pc:docMk/>
            <pc:sldMk cId="2544933055" sldId="263"/>
            <ac:spMk id="18" creationId="{D6D7A0BC-0046-4CAA-8E7F-DCAFE511EA0E}"/>
          </ac:spMkLst>
        </pc:spChg>
        <pc:spChg chg="add del">
          <ac:chgData name="Dylan Mendonca" userId="7e07c00c70ee66b9" providerId="LiveId" clId="{31332922-9A74-404D-9FCB-CB0D98D031AD}" dt="2019-08-08T07:06:22.716" v="715" actId="26606"/>
          <ac:spMkLst>
            <pc:docMk/>
            <pc:sldMk cId="2544933055" sldId="263"/>
            <ac:spMk id="20" creationId="{E7C6334F-6411-41EC-AD7D-179EDD8B58CB}"/>
          </ac:spMkLst>
        </pc:spChg>
        <pc:spChg chg="add del">
          <ac:chgData name="Dylan Mendonca" userId="7e07c00c70ee66b9" providerId="LiveId" clId="{31332922-9A74-404D-9FCB-CB0D98D031AD}" dt="2019-08-08T07:06:22.716" v="715" actId="26606"/>
          <ac:spMkLst>
            <pc:docMk/>
            <pc:sldMk cId="2544933055" sldId="263"/>
            <ac:spMk id="22" creationId="{E6B02CEE-3AF8-4349-9B3E-8970E6DF62B3}"/>
          </ac:spMkLst>
        </pc:spChg>
        <pc:spChg chg="add del">
          <ac:chgData name="Dylan Mendonca" userId="7e07c00c70ee66b9" providerId="LiveId" clId="{31332922-9A74-404D-9FCB-CB0D98D031AD}" dt="2019-08-08T07:06:22.716" v="715" actId="26606"/>
          <ac:spMkLst>
            <pc:docMk/>
            <pc:sldMk cId="2544933055" sldId="263"/>
            <ac:spMk id="24" creationId="{AAA01CF0-3FB5-44EB-B7DE-F2E86374C2FB}"/>
          </ac:spMkLst>
        </pc:spChg>
        <pc:spChg chg="add del">
          <ac:chgData name="Dylan Mendonca" userId="7e07c00c70ee66b9" providerId="LiveId" clId="{31332922-9A74-404D-9FCB-CB0D98D031AD}" dt="2019-08-08T07:06:37.763" v="720" actId="26606"/>
          <ac:spMkLst>
            <pc:docMk/>
            <pc:sldMk cId="2544933055" sldId="263"/>
            <ac:spMk id="29" creationId="{910015B9-6046-41B8-83BD-71778D2F9798}"/>
          </ac:spMkLst>
        </pc:spChg>
        <pc:spChg chg="add del">
          <ac:chgData name="Dylan Mendonca" userId="7e07c00c70ee66b9" providerId="LiveId" clId="{31332922-9A74-404D-9FCB-CB0D98D031AD}" dt="2019-08-08T07:06:37.763" v="720" actId="26606"/>
          <ac:spMkLst>
            <pc:docMk/>
            <pc:sldMk cId="2544933055" sldId="263"/>
            <ac:spMk id="31" creationId="{53908232-52E2-4794-A6C1-54300FB98919}"/>
          </ac:spMkLst>
        </pc:spChg>
        <pc:spChg chg="add del">
          <ac:chgData name="Dylan Mendonca" userId="7e07c00c70ee66b9" providerId="LiveId" clId="{31332922-9A74-404D-9FCB-CB0D98D031AD}" dt="2019-08-08T07:06:37.763" v="720" actId="26606"/>
          <ac:spMkLst>
            <pc:docMk/>
            <pc:sldMk cId="2544933055" sldId="263"/>
            <ac:spMk id="33" creationId="{D2B9299F-BED7-44C5-9CC5-E542F9193C2F}"/>
          </ac:spMkLst>
        </pc:spChg>
        <pc:spChg chg="add del">
          <ac:chgData name="Dylan Mendonca" userId="7e07c00c70ee66b9" providerId="LiveId" clId="{31332922-9A74-404D-9FCB-CB0D98D031AD}" dt="2019-08-08T07:06:37.763" v="720" actId="26606"/>
          <ac:spMkLst>
            <pc:docMk/>
            <pc:sldMk cId="2544933055" sldId="263"/>
            <ac:spMk id="35" creationId="{E9DDF273-E040-4765-AD05-872458E1370A}"/>
          </ac:spMkLst>
        </pc:spChg>
        <pc:spChg chg="add del">
          <ac:chgData name="Dylan Mendonca" userId="7e07c00c70ee66b9" providerId="LiveId" clId="{31332922-9A74-404D-9FCB-CB0D98D031AD}" dt="2019-08-08T07:06:37.763" v="720" actId="26606"/>
          <ac:spMkLst>
            <pc:docMk/>
            <pc:sldMk cId="2544933055" sldId="263"/>
            <ac:spMk id="37" creationId="{D6D7A0BC-0046-4CAA-8E7F-DCAFE511EA0E}"/>
          </ac:spMkLst>
        </pc:spChg>
        <pc:spChg chg="add mod">
          <ac:chgData name="Dylan Mendonca" userId="7e07c00c70ee66b9" providerId="LiveId" clId="{31332922-9A74-404D-9FCB-CB0D98D031AD}" dt="2019-08-08T07:07:48.105" v="870" actId="20577"/>
          <ac:spMkLst>
            <pc:docMk/>
            <pc:sldMk cId="2544933055" sldId="263"/>
            <ac:spMk id="38" creationId="{377D3485-9919-44C6-8593-FFFD444941ED}"/>
          </ac:spMkLst>
        </pc:spChg>
        <pc:spChg chg="add del">
          <ac:chgData name="Dylan Mendonca" userId="7e07c00c70ee66b9" providerId="LiveId" clId="{31332922-9A74-404D-9FCB-CB0D98D031AD}" dt="2019-08-08T07:06:37.763" v="720" actId="26606"/>
          <ac:spMkLst>
            <pc:docMk/>
            <pc:sldMk cId="2544933055" sldId="263"/>
            <ac:spMk id="39" creationId="{E7C6334F-6411-41EC-AD7D-179EDD8B58CB}"/>
          </ac:spMkLst>
        </pc:spChg>
        <pc:spChg chg="add del">
          <ac:chgData name="Dylan Mendonca" userId="7e07c00c70ee66b9" providerId="LiveId" clId="{31332922-9A74-404D-9FCB-CB0D98D031AD}" dt="2019-08-08T07:06:37.763" v="720" actId="26606"/>
          <ac:spMkLst>
            <pc:docMk/>
            <pc:sldMk cId="2544933055" sldId="263"/>
            <ac:spMk id="41" creationId="{E6B02CEE-3AF8-4349-9B3E-8970E6DF62B3}"/>
          </ac:spMkLst>
        </pc:spChg>
        <pc:spChg chg="add del">
          <ac:chgData name="Dylan Mendonca" userId="7e07c00c70ee66b9" providerId="LiveId" clId="{31332922-9A74-404D-9FCB-CB0D98D031AD}" dt="2019-08-08T07:06:37.763" v="720" actId="26606"/>
          <ac:spMkLst>
            <pc:docMk/>
            <pc:sldMk cId="2544933055" sldId="263"/>
            <ac:spMk id="43" creationId="{AAA01CF0-3FB5-44EB-B7DE-F2E86374C2FB}"/>
          </ac:spMkLst>
        </pc:spChg>
        <pc:spChg chg="add del">
          <ac:chgData name="Dylan Mendonca" userId="7e07c00c70ee66b9" providerId="LiveId" clId="{31332922-9A74-404D-9FCB-CB0D98D031AD}" dt="2019-08-08T07:06:37.707" v="719" actId="26606"/>
          <ac:spMkLst>
            <pc:docMk/>
            <pc:sldMk cId="2544933055" sldId="263"/>
            <ac:spMk id="48" creationId="{910015B9-6046-41B8-83BD-71778D2F9798}"/>
          </ac:spMkLst>
        </pc:spChg>
        <pc:spChg chg="add del">
          <ac:chgData name="Dylan Mendonca" userId="7e07c00c70ee66b9" providerId="LiveId" clId="{31332922-9A74-404D-9FCB-CB0D98D031AD}" dt="2019-08-08T07:06:37.707" v="719" actId="26606"/>
          <ac:spMkLst>
            <pc:docMk/>
            <pc:sldMk cId="2544933055" sldId="263"/>
            <ac:spMk id="50" creationId="{53908232-52E2-4794-A6C1-54300FB98919}"/>
          </ac:spMkLst>
        </pc:spChg>
        <pc:spChg chg="add del">
          <ac:chgData name="Dylan Mendonca" userId="7e07c00c70ee66b9" providerId="LiveId" clId="{31332922-9A74-404D-9FCB-CB0D98D031AD}" dt="2019-08-08T07:06:37.707" v="719" actId="26606"/>
          <ac:spMkLst>
            <pc:docMk/>
            <pc:sldMk cId="2544933055" sldId="263"/>
            <ac:spMk id="52" creationId="{D2B9299F-BED7-44C5-9CC5-E542F9193C2F}"/>
          </ac:spMkLst>
        </pc:spChg>
        <pc:spChg chg="add del">
          <ac:chgData name="Dylan Mendonca" userId="7e07c00c70ee66b9" providerId="LiveId" clId="{31332922-9A74-404D-9FCB-CB0D98D031AD}" dt="2019-08-08T07:06:37.707" v="719" actId="26606"/>
          <ac:spMkLst>
            <pc:docMk/>
            <pc:sldMk cId="2544933055" sldId="263"/>
            <ac:spMk id="54" creationId="{E9DDF273-E040-4765-AD05-872458E1370A}"/>
          </ac:spMkLst>
        </pc:spChg>
        <pc:spChg chg="add del">
          <ac:chgData name="Dylan Mendonca" userId="7e07c00c70ee66b9" providerId="LiveId" clId="{31332922-9A74-404D-9FCB-CB0D98D031AD}" dt="2019-08-08T07:06:37.707" v="719" actId="26606"/>
          <ac:spMkLst>
            <pc:docMk/>
            <pc:sldMk cId="2544933055" sldId="263"/>
            <ac:spMk id="56" creationId="{D6D7A0BC-0046-4CAA-8E7F-DCAFE511EA0E}"/>
          </ac:spMkLst>
        </pc:spChg>
        <pc:spChg chg="add del">
          <ac:chgData name="Dylan Mendonca" userId="7e07c00c70ee66b9" providerId="LiveId" clId="{31332922-9A74-404D-9FCB-CB0D98D031AD}" dt="2019-08-08T07:06:37.707" v="719" actId="26606"/>
          <ac:spMkLst>
            <pc:docMk/>
            <pc:sldMk cId="2544933055" sldId="263"/>
            <ac:spMk id="58" creationId="{E7C6334F-6411-41EC-AD7D-179EDD8B58CB}"/>
          </ac:spMkLst>
        </pc:spChg>
        <pc:spChg chg="add del">
          <ac:chgData name="Dylan Mendonca" userId="7e07c00c70ee66b9" providerId="LiveId" clId="{31332922-9A74-404D-9FCB-CB0D98D031AD}" dt="2019-08-08T07:06:37.707" v="719" actId="26606"/>
          <ac:spMkLst>
            <pc:docMk/>
            <pc:sldMk cId="2544933055" sldId="263"/>
            <ac:spMk id="60" creationId="{E6B02CEE-3AF8-4349-9B3E-8970E6DF62B3}"/>
          </ac:spMkLst>
        </pc:spChg>
        <pc:spChg chg="add del">
          <ac:chgData name="Dylan Mendonca" userId="7e07c00c70ee66b9" providerId="LiveId" clId="{31332922-9A74-404D-9FCB-CB0D98D031AD}" dt="2019-08-08T07:06:37.707" v="719" actId="26606"/>
          <ac:spMkLst>
            <pc:docMk/>
            <pc:sldMk cId="2544933055" sldId="263"/>
            <ac:spMk id="62" creationId="{AAA01CF0-3FB5-44EB-B7DE-F2E86374C2FB}"/>
          </ac:spMkLst>
        </pc:spChg>
        <pc:spChg chg="add">
          <ac:chgData name="Dylan Mendonca" userId="7e07c00c70ee66b9" providerId="LiveId" clId="{31332922-9A74-404D-9FCB-CB0D98D031AD}" dt="2019-08-08T07:06:37.763" v="720" actId="26606"/>
          <ac:spMkLst>
            <pc:docMk/>
            <pc:sldMk cId="2544933055" sldId="263"/>
            <ac:spMk id="64" creationId="{910015B9-6046-41B8-83BD-71778D2F9798}"/>
          </ac:spMkLst>
        </pc:spChg>
        <pc:spChg chg="add">
          <ac:chgData name="Dylan Mendonca" userId="7e07c00c70ee66b9" providerId="LiveId" clId="{31332922-9A74-404D-9FCB-CB0D98D031AD}" dt="2019-08-08T07:06:37.763" v="720" actId="26606"/>
          <ac:spMkLst>
            <pc:docMk/>
            <pc:sldMk cId="2544933055" sldId="263"/>
            <ac:spMk id="65" creationId="{53908232-52E2-4794-A6C1-54300FB98919}"/>
          </ac:spMkLst>
        </pc:spChg>
        <pc:spChg chg="add">
          <ac:chgData name="Dylan Mendonca" userId="7e07c00c70ee66b9" providerId="LiveId" clId="{31332922-9A74-404D-9FCB-CB0D98D031AD}" dt="2019-08-08T07:06:37.763" v="720" actId="26606"/>
          <ac:spMkLst>
            <pc:docMk/>
            <pc:sldMk cId="2544933055" sldId="263"/>
            <ac:spMk id="66" creationId="{D2B9299F-BED7-44C5-9CC5-E542F9193C2F}"/>
          </ac:spMkLst>
        </pc:spChg>
        <pc:spChg chg="add">
          <ac:chgData name="Dylan Mendonca" userId="7e07c00c70ee66b9" providerId="LiveId" clId="{31332922-9A74-404D-9FCB-CB0D98D031AD}" dt="2019-08-08T07:06:37.763" v="720" actId="26606"/>
          <ac:spMkLst>
            <pc:docMk/>
            <pc:sldMk cId="2544933055" sldId="263"/>
            <ac:spMk id="67" creationId="{E9DDF273-E040-4765-AD05-872458E1370A}"/>
          </ac:spMkLst>
        </pc:spChg>
        <pc:spChg chg="add">
          <ac:chgData name="Dylan Mendonca" userId="7e07c00c70ee66b9" providerId="LiveId" clId="{31332922-9A74-404D-9FCB-CB0D98D031AD}" dt="2019-08-08T07:06:37.763" v="720" actId="26606"/>
          <ac:spMkLst>
            <pc:docMk/>
            <pc:sldMk cId="2544933055" sldId="263"/>
            <ac:spMk id="68" creationId="{C1FA8F66-3B85-411D-A2A6-A50DF3026D9A}"/>
          </ac:spMkLst>
        </pc:spChg>
        <pc:spChg chg="add">
          <ac:chgData name="Dylan Mendonca" userId="7e07c00c70ee66b9" providerId="LiveId" clId="{31332922-9A74-404D-9FCB-CB0D98D031AD}" dt="2019-08-08T07:06:37.763" v="720" actId="26606"/>
          <ac:spMkLst>
            <pc:docMk/>
            <pc:sldMk cId="2544933055" sldId="263"/>
            <ac:spMk id="69" creationId="{D695E25C-06E7-4082-BE92-B571B616BC5A}"/>
          </ac:spMkLst>
        </pc:spChg>
        <pc:spChg chg="add">
          <ac:chgData name="Dylan Mendonca" userId="7e07c00c70ee66b9" providerId="LiveId" clId="{31332922-9A74-404D-9FCB-CB0D98D031AD}" dt="2019-08-08T07:06:37.763" v="720" actId="26606"/>
          <ac:spMkLst>
            <pc:docMk/>
            <pc:sldMk cId="2544933055" sldId="263"/>
            <ac:spMk id="70" creationId="{E64BD7DF-F4BB-427F-B4F6-6DC83A59AA0F}"/>
          </ac:spMkLst>
        </pc:spChg>
        <pc:picChg chg="add mod ord modCrop">
          <ac:chgData name="Dylan Mendonca" userId="7e07c00c70ee66b9" providerId="LiveId" clId="{31332922-9A74-404D-9FCB-CB0D98D031AD}" dt="2019-08-08T07:06:54.257" v="722" actId="14100"/>
          <ac:picMkLst>
            <pc:docMk/>
            <pc:sldMk cId="2544933055" sldId="263"/>
            <ac:picMk id="4" creationId="{72D61A23-36A4-43CC-A87D-DC2602D00094}"/>
          </ac:picMkLst>
        </pc:picChg>
        <pc:picChg chg="add mod modCrop">
          <ac:chgData name="Dylan Mendonca" userId="7e07c00c70ee66b9" providerId="LiveId" clId="{31332922-9A74-404D-9FCB-CB0D98D031AD}" dt="2019-08-08T07:06:50.630" v="721" actId="14100"/>
          <ac:picMkLst>
            <pc:docMk/>
            <pc:sldMk cId="2544933055" sldId="263"/>
            <ac:picMk id="5" creationId="{53D31B89-5290-41FB-AD1D-759F9AA5291E}"/>
          </ac:picMkLst>
        </pc:picChg>
      </pc:sldChg>
      <pc:sldChg chg="addSp delSp modSp add mod ord setBg">
        <pc:chgData name="Dylan Mendonca" userId="7e07c00c70ee66b9" providerId="LiveId" clId="{31332922-9A74-404D-9FCB-CB0D98D031AD}" dt="2019-08-08T14:07:35.989" v="2779"/>
        <pc:sldMkLst>
          <pc:docMk/>
          <pc:sldMk cId="3900646259" sldId="264"/>
        </pc:sldMkLst>
        <pc:spChg chg="mod">
          <ac:chgData name="Dylan Mendonca" userId="7e07c00c70ee66b9" providerId="LiveId" clId="{31332922-9A74-404D-9FCB-CB0D98D031AD}" dt="2019-08-08T07:33:35.529" v="2773" actId="26606"/>
          <ac:spMkLst>
            <pc:docMk/>
            <pc:sldMk cId="3900646259" sldId="264"/>
            <ac:spMk id="2" creationId="{3A9095E4-6E2E-435A-92FB-A414A798AF43}"/>
          </ac:spMkLst>
        </pc:spChg>
        <pc:spChg chg="del">
          <ac:chgData name="Dylan Mendonca" userId="7e07c00c70ee66b9" providerId="LiveId" clId="{31332922-9A74-404D-9FCB-CB0D98D031AD}" dt="2019-08-08T07:31:01.681" v="2750" actId="478"/>
          <ac:spMkLst>
            <pc:docMk/>
            <pc:sldMk cId="3900646259" sldId="264"/>
            <ac:spMk id="3" creationId="{EA30979B-38C2-4C34-B525-4FE64784EA07}"/>
          </ac:spMkLst>
        </pc:spChg>
        <pc:spChg chg="add del">
          <ac:chgData name="Dylan Mendonca" userId="7e07c00c70ee66b9" providerId="LiveId" clId="{31332922-9A74-404D-9FCB-CB0D98D031AD}" dt="2019-08-08T07:33:35.529" v="2773" actId="26606"/>
          <ac:spMkLst>
            <pc:docMk/>
            <pc:sldMk cId="3900646259" sldId="264"/>
            <ac:spMk id="71" creationId="{DD651B61-325E-4E73-8445-38B0DE8AAAB6}"/>
          </ac:spMkLst>
        </pc:spChg>
        <pc:spChg chg="add del">
          <ac:chgData name="Dylan Mendonca" userId="7e07c00c70ee66b9" providerId="LiveId" clId="{31332922-9A74-404D-9FCB-CB0D98D031AD}" dt="2019-08-08T07:33:35.529" v="2773" actId="26606"/>
          <ac:spMkLst>
            <pc:docMk/>
            <pc:sldMk cId="3900646259" sldId="264"/>
            <ac:spMk id="73" creationId="{B42E5253-D3AC-4AC2-B766-8B34F13C2F5E}"/>
          </ac:spMkLst>
        </pc:spChg>
        <pc:spChg chg="add del">
          <ac:chgData name="Dylan Mendonca" userId="7e07c00c70ee66b9" providerId="LiveId" clId="{31332922-9A74-404D-9FCB-CB0D98D031AD}" dt="2019-08-08T07:33:35.529" v="2773" actId="26606"/>
          <ac:spMkLst>
            <pc:docMk/>
            <pc:sldMk cId="3900646259" sldId="264"/>
            <ac:spMk id="75" creationId="{10AE8D57-436A-4073-9A75-15BB5949F8B4}"/>
          </ac:spMkLst>
        </pc:spChg>
        <pc:spChg chg="add del">
          <ac:chgData name="Dylan Mendonca" userId="7e07c00c70ee66b9" providerId="LiveId" clId="{31332922-9A74-404D-9FCB-CB0D98D031AD}" dt="2019-08-08T07:33:35.529" v="2773" actId="26606"/>
          <ac:spMkLst>
            <pc:docMk/>
            <pc:sldMk cId="3900646259" sldId="264"/>
            <ac:spMk id="77" creationId="{E2852671-8EB6-4EAF-8AF8-65CF3FD66456}"/>
          </ac:spMkLst>
        </pc:spChg>
        <pc:spChg chg="add del">
          <ac:chgData name="Dylan Mendonca" userId="7e07c00c70ee66b9" providerId="LiveId" clId="{31332922-9A74-404D-9FCB-CB0D98D031AD}" dt="2019-08-08T07:33:35.529" v="2773" actId="26606"/>
          <ac:spMkLst>
            <pc:docMk/>
            <pc:sldMk cId="3900646259" sldId="264"/>
            <ac:spMk id="79" creationId="{26B4480E-B7FF-4481-890E-043A69AE6FE2}"/>
          </ac:spMkLst>
        </pc:spChg>
        <pc:spChg chg="add">
          <ac:chgData name="Dylan Mendonca" userId="7e07c00c70ee66b9" providerId="LiveId" clId="{31332922-9A74-404D-9FCB-CB0D98D031AD}" dt="2019-08-08T07:33:35.529" v="2773" actId="26606"/>
          <ac:spMkLst>
            <pc:docMk/>
            <pc:sldMk cId="3900646259" sldId="264"/>
            <ac:spMk id="88" creationId="{DCF4EB5C-ED25-4675-8255-2F5B12CFFCF0}"/>
          </ac:spMkLst>
        </pc:spChg>
        <pc:spChg chg="add">
          <ac:chgData name="Dylan Mendonca" userId="7e07c00c70ee66b9" providerId="LiveId" clId="{31332922-9A74-404D-9FCB-CB0D98D031AD}" dt="2019-08-08T07:33:35.529" v="2773" actId="26606"/>
          <ac:spMkLst>
            <pc:docMk/>
            <pc:sldMk cId="3900646259" sldId="264"/>
            <ac:spMk id="90" creationId="{9514EC6E-A557-42A2-BCDC-3ABFFC5E564D}"/>
          </ac:spMkLst>
        </pc:spChg>
        <pc:spChg chg="add">
          <ac:chgData name="Dylan Mendonca" userId="7e07c00c70ee66b9" providerId="LiveId" clId="{31332922-9A74-404D-9FCB-CB0D98D031AD}" dt="2019-08-08T07:33:35.529" v="2773" actId="26606"/>
          <ac:spMkLst>
            <pc:docMk/>
            <pc:sldMk cId="3900646259" sldId="264"/>
            <ac:spMk id="92" creationId="{905482C9-EB42-4BFE-95BF-7FD661F07657}"/>
          </ac:spMkLst>
        </pc:spChg>
        <pc:spChg chg="add">
          <ac:chgData name="Dylan Mendonca" userId="7e07c00c70ee66b9" providerId="LiveId" clId="{31332922-9A74-404D-9FCB-CB0D98D031AD}" dt="2019-08-08T07:33:35.529" v="2773" actId="26606"/>
          <ac:spMkLst>
            <pc:docMk/>
            <pc:sldMk cId="3900646259" sldId="264"/>
            <ac:spMk id="94" creationId="{7539E646-A625-4A26-86ED-BD90EDD329F7}"/>
          </ac:spMkLst>
        </pc:spChg>
        <pc:spChg chg="add">
          <ac:chgData name="Dylan Mendonca" userId="7e07c00c70ee66b9" providerId="LiveId" clId="{31332922-9A74-404D-9FCB-CB0D98D031AD}" dt="2019-08-08T07:33:35.529" v="2773" actId="26606"/>
          <ac:spMkLst>
            <pc:docMk/>
            <pc:sldMk cId="3900646259" sldId="264"/>
            <ac:spMk id="96" creationId="{9DD60C94-0C9C-47B7-BE88-045235ACCC6A}"/>
          </ac:spMkLst>
        </pc:spChg>
        <pc:spChg chg="add">
          <ac:chgData name="Dylan Mendonca" userId="7e07c00c70ee66b9" providerId="LiveId" clId="{31332922-9A74-404D-9FCB-CB0D98D031AD}" dt="2019-08-08T07:33:35.529" v="2773" actId="26606"/>
          <ac:spMkLst>
            <pc:docMk/>
            <pc:sldMk cId="3900646259" sldId="264"/>
            <ac:spMk id="98" creationId="{BFCF7016-AC99-433F-B943-24C3736E0602}"/>
          </ac:spMkLst>
        </pc:spChg>
        <pc:spChg chg="add">
          <ac:chgData name="Dylan Mendonca" userId="7e07c00c70ee66b9" providerId="LiveId" clId="{31332922-9A74-404D-9FCB-CB0D98D031AD}" dt="2019-08-08T07:33:35.529" v="2773" actId="26606"/>
          <ac:spMkLst>
            <pc:docMk/>
            <pc:sldMk cId="3900646259" sldId="264"/>
            <ac:spMk id="100" creationId="{A03737D1-A930-4E3E-9160-3CD4AEC72AB7}"/>
          </ac:spMkLst>
        </pc:spChg>
        <pc:spChg chg="add">
          <ac:chgData name="Dylan Mendonca" userId="7e07c00c70ee66b9" providerId="LiveId" clId="{31332922-9A74-404D-9FCB-CB0D98D031AD}" dt="2019-08-08T07:33:35.529" v="2773" actId="26606"/>
          <ac:spMkLst>
            <pc:docMk/>
            <pc:sldMk cId="3900646259" sldId="264"/>
            <ac:spMk id="102" creationId="{F71CFF33-010E-4E26-A285-83B182982358}"/>
          </ac:spMkLst>
        </pc:spChg>
        <pc:grpChg chg="add del">
          <ac:chgData name="Dylan Mendonca" userId="7e07c00c70ee66b9" providerId="LiveId" clId="{31332922-9A74-404D-9FCB-CB0D98D031AD}" dt="2019-08-08T07:33:35.529" v="2773" actId="26606"/>
          <ac:grpSpMkLst>
            <pc:docMk/>
            <pc:sldMk cId="3900646259" sldId="264"/>
            <ac:grpSpMk id="81" creationId="{79394E1F-0B5F-497D-B2A6-8383A2A54834}"/>
          </ac:grpSpMkLst>
        </pc:grpChg>
        <pc:picChg chg="add del mod">
          <ac:chgData name="Dylan Mendonca" userId="7e07c00c70ee66b9" providerId="LiveId" clId="{31332922-9A74-404D-9FCB-CB0D98D031AD}" dt="2019-08-08T07:33:26.110" v="2772" actId="478"/>
          <ac:picMkLst>
            <pc:docMk/>
            <pc:sldMk cId="3900646259" sldId="264"/>
            <ac:picMk id="6146" creationId="{CDC6933C-6E70-45BB-9441-84A78A0C52B4}"/>
          </ac:picMkLst>
        </pc:picChg>
      </pc:sldChg>
      <pc:sldChg chg="modSp add ord">
        <pc:chgData name="Dylan Mendonca" userId="7e07c00c70ee66b9" providerId="LiveId" clId="{31332922-9A74-404D-9FCB-CB0D98D031AD}" dt="2019-08-08T14:07:22.031" v="2778" actId="403"/>
        <pc:sldMkLst>
          <pc:docMk/>
          <pc:sldMk cId="3741151165" sldId="265"/>
        </pc:sldMkLst>
        <pc:spChg chg="mod">
          <ac:chgData name="Dylan Mendonca" userId="7e07c00c70ee66b9" providerId="LiveId" clId="{31332922-9A74-404D-9FCB-CB0D98D031AD}" dt="2019-08-08T07:22:28.133" v="1655" actId="20577"/>
          <ac:spMkLst>
            <pc:docMk/>
            <pc:sldMk cId="3741151165" sldId="265"/>
            <ac:spMk id="2" creationId="{E8241B87-4330-46E4-8B97-F136920ED0CF}"/>
          </ac:spMkLst>
        </pc:spChg>
        <pc:spChg chg="mod">
          <ac:chgData name="Dylan Mendonca" userId="7e07c00c70ee66b9" providerId="LiveId" clId="{31332922-9A74-404D-9FCB-CB0D98D031AD}" dt="2019-08-08T14:07:22.031" v="2778" actId="403"/>
          <ac:spMkLst>
            <pc:docMk/>
            <pc:sldMk cId="3741151165" sldId="265"/>
            <ac:spMk id="3" creationId="{8432657A-E40C-44A0-8D6C-DA05C81F2C01}"/>
          </ac:spMkLst>
        </pc:spChg>
      </pc:sldChg>
      <pc:sldChg chg="addSp delSp modSp add mod setBg setClrOvrMap">
        <pc:chgData name="Dylan Mendonca" userId="7e07c00c70ee66b9" providerId="LiveId" clId="{31332922-9A74-404D-9FCB-CB0D98D031AD}" dt="2019-08-08T07:33:14.628" v="2771" actId="26606"/>
        <pc:sldMkLst>
          <pc:docMk/>
          <pc:sldMk cId="1661358575" sldId="266"/>
        </pc:sldMkLst>
        <pc:spChg chg="mod">
          <ac:chgData name="Dylan Mendonca" userId="7e07c00c70ee66b9" providerId="LiveId" clId="{31332922-9A74-404D-9FCB-CB0D98D031AD}" dt="2019-08-08T07:33:14.628" v="2771" actId="26606"/>
          <ac:spMkLst>
            <pc:docMk/>
            <pc:sldMk cId="1661358575" sldId="266"/>
            <ac:spMk id="2" creationId="{3AA27C59-ECBC-4EA0-B70D-1614966D09BB}"/>
          </ac:spMkLst>
        </pc:spChg>
        <pc:spChg chg="add del">
          <ac:chgData name="Dylan Mendonca" userId="7e07c00c70ee66b9" providerId="LiveId" clId="{31332922-9A74-404D-9FCB-CB0D98D031AD}" dt="2019-08-08T07:33:14.628" v="2771" actId="26606"/>
          <ac:spMkLst>
            <pc:docMk/>
            <pc:sldMk cId="1661358575" sldId="266"/>
            <ac:spMk id="3" creationId="{DE85A22F-BF00-4A6D-AB26-4F9DC31CD4D1}"/>
          </ac:spMkLst>
        </pc:spChg>
        <pc:spChg chg="add del">
          <ac:chgData name="Dylan Mendonca" userId="7e07c00c70ee66b9" providerId="LiveId" clId="{31332922-9A74-404D-9FCB-CB0D98D031AD}" dt="2019-08-08T07:33:10.379" v="2768" actId="26606"/>
          <ac:spMkLst>
            <pc:docMk/>
            <pc:sldMk cId="1661358575" sldId="266"/>
            <ac:spMk id="9" creationId="{E6C8E6EB-4C59-429B-97E4-72A058CFC4FB}"/>
          </ac:spMkLst>
        </pc:spChg>
        <pc:spChg chg="add del">
          <ac:chgData name="Dylan Mendonca" userId="7e07c00c70ee66b9" providerId="LiveId" clId="{31332922-9A74-404D-9FCB-CB0D98D031AD}" dt="2019-08-08T07:33:10.379" v="2768" actId="26606"/>
          <ac:spMkLst>
            <pc:docMk/>
            <pc:sldMk cId="1661358575" sldId="266"/>
            <ac:spMk id="11" creationId="{B5B90362-AFCC-46A9-B41C-A257A8C5B314}"/>
          </ac:spMkLst>
        </pc:spChg>
        <pc:spChg chg="add del">
          <ac:chgData name="Dylan Mendonca" userId="7e07c00c70ee66b9" providerId="LiveId" clId="{31332922-9A74-404D-9FCB-CB0D98D031AD}" dt="2019-08-08T07:33:10.379" v="2768" actId="26606"/>
          <ac:spMkLst>
            <pc:docMk/>
            <pc:sldMk cId="1661358575" sldId="266"/>
            <ac:spMk id="13" creationId="{F71EF7F1-38BA-471D-8CD4-2A9AE8E35527}"/>
          </ac:spMkLst>
        </pc:spChg>
        <pc:spChg chg="add del">
          <ac:chgData name="Dylan Mendonca" userId="7e07c00c70ee66b9" providerId="LiveId" clId="{31332922-9A74-404D-9FCB-CB0D98D031AD}" dt="2019-08-08T07:33:10.379" v="2768" actId="26606"/>
          <ac:spMkLst>
            <pc:docMk/>
            <pc:sldMk cId="1661358575" sldId="266"/>
            <ac:spMk id="15" creationId="{C0524398-BFB4-4C4A-8317-83B8729F9B26}"/>
          </ac:spMkLst>
        </pc:spChg>
        <pc:spChg chg="add del">
          <ac:chgData name="Dylan Mendonca" userId="7e07c00c70ee66b9" providerId="LiveId" clId="{31332922-9A74-404D-9FCB-CB0D98D031AD}" dt="2019-08-08T07:33:10.379" v="2768" actId="26606"/>
          <ac:spMkLst>
            <pc:docMk/>
            <pc:sldMk cId="1661358575" sldId="266"/>
            <ac:spMk id="17" creationId="{E08D4B6A-8113-4DFB-B82E-B60CAC8E0A50}"/>
          </ac:spMkLst>
        </pc:spChg>
        <pc:spChg chg="add del">
          <ac:chgData name="Dylan Mendonca" userId="7e07c00c70ee66b9" providerId="LiveId" clId="{31332922-9A74-404D-9FCB-CB0D98D031AD}" dt="2019-08-08T07:33:10.379" v="2768" actId="26606"/>
          <ac:spMkLst>
            <pc:docMk/>
            <pc:sldMk cId="1661358575" sldId="266"/>
            <ac:spMk id="19" creationId="{9822E561-F97C-4CBB-A9A6-A6BF6317BC84}"/>
          </ac:spMkLst>
        </pc:spChg>
        <pc:spChg chg="add del">
          <ac:chgData name="Dylan Mendonca" userId="7e07c00c70ee66b9" providerId="LiveId" clId="{31332922-9A74-404D-9FCB-CB0D98D031AD}" dt="2019-08-08T07:33:10.379" v="2768" actId="26606"/>
          <ac:spMkLst>
            <pc:docMk/>
            <pc:sldMk cId="1661358575" sldId="266"/>
            <ac:spMk id="21" creationId="{B01B0E58-A5C8-4CDA-A2E0-35DF94E59857}"/>
          </ac:spMkLst>
        </pc:spChg>
        <pc:spChg chg="add del">
          <ac:chgData name="Dylan Mendonca" userId="7e07c00c70ee66b9" providerId="LiveId" clId="{31332922-9A74-404D-9FCB-CB0D98D031AD}" dt="2019-08-08T07:33:14.567" v="2770" actId="26606"/>
          <ac:spMkLst>
            <pc:docMk/>
            <pc:sldMk cId="1661358575" sldId="266"/>
            <ac:spMk id="23" creationId="{E6C8E6EB-4C59-429B-97E4-72A058CFC4FB}"/>
          </ac:spMkLst>
        </pc:spChg>
        <pc:spChg chg="add del">
          <ac:chgData name="Dylan Mendonca" userId="7e07c00c70ee66b9" providerId="LiveId" clId="{31332922-9A74-404D-9FCB-CB0D98D031AD}" dt="2019-08-08T07:33:14.567" v="2770" actId="26606"/>
          <ac:spMkLst>
            <pc:docMk/>
            <pc:sldMk cId="1661358575" sldId="266"/>
            <ac:spMk id="24" creationId="{B5B90362-AFCC-46A9-B41C-A257A8C5B314}"/>
          </ac:spMkLst>
        </pc:spChg>
        <pc:spChg chg="add del">
          <ac:chgData name="Dylan Mendonca" userId="7e07c00c70ee66b9" providerId="LiveId" clId="{31332922-9A74-404D-9FCB-CB0D98D031AD}" dt="2019-08-08T07:33:14.567" v="2770" actId="26606"/>
          <ac:spMkLst>
            <pc:docMk/>
            <pc:sldMk cId="1661358575" sldId="266"/>
            <ac:spMk id="25" creationId="{F71EF7F1-38BA-471D-8CD4-2A9AE8E35527}"/>
          </ac:spMkLst>
        </pc:spChg>
        <pc:spChg chg="add del">
          <ac:chgData name="Dylan Mendonca" userId="7e07c00c70ee66b9" providerId="LiveId" clId="{31332922-9A74-404D-9FCB-CB0D98D031AD}" dt="2019-08-08T07:33:14.567" v="2770" actId="26606"/>
          <ac:spMkLst>
            <pc:docMk/>
            <pc:sldMk cId="1661358575" sldId="266"/>
            <ac:spMk id="26" creationId="{C0524398-BFB4-4C4A-8317-83B8729F9B26}"/>
          </ac:spMkLst>
        </pc:spChg>
        <pc:spChg chg="add del">
          <ac:chgData name="Dylan Mendonca" userId="7e07c00c70ee66b9" providerId="LiveId" clId="{31332922-9A74-404D-9FCB-CB0D98D031AD}" dt="2019-08-08T07:33:14.567" v="2770" actId="26606"/>
          <ac:spMkLst>
            <pc:docMk/>
            <pc:sldMk cId="1661358575" sldId="266"/>
            <ac:spMk id="27" creationId="{85A71294-C247-450A-BB34-6E68648C95D8}"/>
          </ac:spMkLst>
        </pc:spChg>
        <pc:spChg chg="add del">
          <ac:chgData name="Dylan Mendonca" userId="7e07c00c70ee66b9" providerId="LiveId" clId="{31332922-9A74-404D-9FCB-CB0D98D031AD}" dt="2019-08-08T07:33:14.567" v="2770" actId="26606"/>
          <ac:spMkLst>
            <pc:docMk/>
            <pc:sldMk cId="1661358575" sldId="266"/>
            <ac:spMk id="28" creationId="{D36A0BA4-6A63-41D3-B0FA-43799ABC4AA0}"/>
          </ac:spMkLst>
        </pc:spChg>
        <pc:spChg chg="add del">
          <ac:chgData name="Dylan Mendonca" userId="7e07c00c70ee66b9" providerId="LiveId" clId="{31332922-9A74-404D-9FCB-CB0D98D031AD}" dt="2019-08-08T07:33:14.567" v="2770" actId="26606"/>
          <ac:spMkLst>
            <pc:docMk/>
            <pc:sldMk cId="1661358575" sldId="266"/>
            <ac:spMk id="29" creationId="{673313D8-D259-4D89-9CE5-14884FB40DB4}"/>
          </ac:spMkLst>
        </pc:spChg>
        <pc:spChg chg="add">
          <ac:chgData name="Dylan Mendonca" userId="7e07c00c70ee66b9" providerId="LiveId" clId="{31332922-9A74-404D-9FCB-CB0D98D031AD}" dt="2019-08-08T07:33:14.628" v="2771" actId="26606"/>
          <ac:spMkLst>
            <pc:docMk/>
            <pc:sldMk cId="1661358575" sldId="266"/>
            <ac:spMk id="32" creationId="{E6C8E6EB-4C59-429B-97E4-72A058CFC4FB}"/>
          </ac:spMkLst>
        </pc:spChg>
        <pc:spChg chg="add">
          <ac:chgData name="Dylan Mendonca" userId="7e07c00c70ee66b9" providerId="LiveId" clId="{31332922-9A74-404D-9FCB-CB0D98D031AD}" dt="2019-08-08T07:33:14.628" v="2771" actId="26606"/>
          <ac:spMkLst>
            <pc:docMk/>
            <pc:sldMk cId="1661358575" sldId="266"/>
            <ac:spMk id="33" creationId="{B5B90362-AFCC-46A9-B41C-A257A8C5B314}"/>
          </ac:spMkLst>
        </pc:spChg>
        <pc:spChg chg="add">
          <ac:chgData name="Dylan Mendonca" userId="7e07c00c70ee66b9" providerId="LiveId" clId="{31332922-9A74-404D-9FCB-CB0D98D031AD}" dt="2019-08-08T07:33:14.628" v="2771" actId="26606"/>
          <ac:spMkLst>
            <pc:docMk/>
            <pc:sldMk cId="1661358575" sldId="266"/>
            <ac:spMk id="34" creationId="{F71EF7F1-38BA-471D-8CD4-2A9AE8E35527}"/>
          </ac:spMkLst>
        </pc:spChg>
        <pc:spChg chg="add">
          <ac:chgData name="Dylan Mendonca" userId="7e07c00c70ee66b9" providerId="LiveId" clId="{31332922-9A74-404D-9FCB-CB0D98D031AD}" dt="2019-08-08T07:33:14.628" v="2771" actId="26606"/>
          <ac:spMkLst>
            <pc:docMk/>
            <pc:sldMk cId="1661358575" sldId="266"/>
            <ac:spMk id="35" creationId="{C0524398-BFB4-4C4A-8317-83B8729F9B26}"/>
          </ac:spMkLst>
        </pc:spChg>
        <pc:spChg chg="add">
          <ac:chgData name="Dylan Mendonca" userId="7e07c00c70ee66b9" providerId="LiveId" clId="{31332922-9A74-404D-9FCB-CB0D98D031AD}" dt="2019-08-08T07:33:14.628" v="2771" actId="26606"/>
          <ac:spMkLst>
            <pc:docMk/>
            <pc:sldMk cId="1661358575" sldId="266"/>
            <ac:spMk id="36" creationId="{E08D4B6A-8113-4DFB-B82E-B60CAC8E0A50}"/>
          </ac:spMkLst>
        </pc:spChg>
        <pc:spChg chg="add">
          <ac:chgData name="Dylan Mendonca" userId="7e07c00c70ee66b9" providerId="LiveId" clId="{31332922-9A74-404D-9FCB-CB0D98D031AD}" dt="2019-08-08T07:33:14.628" v="2771" actId="26606"/>
          <ac:spMkLst>
            <pc:docMk/>
            <pc:sldMk cId="1661358575" sldId="266"/>
            <ac:spMk id="37" creationId="{9822E561-F97C-4CBB-A9A6-A6BF6317BC84}"/>
          </ac:spMkLst>
        </pc:spChg>
        <pc:spChg chg="add">
          <ac:chgData name="Dylan Mendonca" userId="7e07c00c70ee66b9" providerId="LiveId" clId="{31332922-9A74-404D-9FCB-CB0D98D031AD}" dt="2019-08-08T07:33:14.628" v="2771" actId="26606"/>
          <ac:spMkLst>
            <pc:docMk/>
            <pc:sldMk cId="1661358575" sldId="266"/>
            <ac:spMk id="38" creationId="{B01B0E58-A5C8-4CDA-A2E0-35DF94E59857}"/>
          </ac:spMkLst>
        </pc:spChg>
        <pc:picChg chg="add del">
          <ac:chgData name="Dylan Mendonca" userId="7e07c00c70ee66b9" providerId="LiveId" clId="{31332922-9A74-404D-9FCB-CB0D98D031AD}" dt="2019-08-08T07:33:10.379" v="2768" actId="26606"/>
          <ac:picMkLst>
            <pc:docMk/>
            <pc:sldMk cId="1661358575" sldId="266"/>
            <ac:picMk id="5" creationId="{FD179589-0885-40BD-95F5-7E5A1E415425}"/>
          </ac:picMkLst>
        </pc:picChg>
        <pc:picChg chg="add del">
          <ac:chgData name="Dylan Mendonca" userId="7e07c00c70ee66b9" providerId="LiveId" clId="{31332922-9A74-404D-9FCB-CB0D98D031AD}" dt="2019-08-08T07:33:14.567" v="2770" actId="26606"/>
          <ac:picMkLst>
            <pc:docMk/>
            <pc:sldMk cId="1661358575" sldId="266"/>
            <ac:picMk id="30" creationId="{2253A67A-3305-4279-A8A0-1FC40274BBFB}"/>
          </ac:picMkLst>
        </pc:picChg>
        <pc:picChg chg="add">
          <ac:chgData name="Dylan Mendonca" userId="7e07c00c70ee66b9" providerId="LiveId" clId="{31332922-9A74-404D-9FCB-CB0D98D031AD}" dt="2019-08-08T07:33:14.628" v="2771" actId="26606"/>
          <ac:picMkLst>
            <pc:docMk/>
            <pc:sldMk cId="1661358575" sldId="266"/>
            <ac:picMk id="39" creationId="{FD179589-0885-40BD-95F5-7E5A1E41542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92B295-C44B-4F36-A907-242E97616B3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0602E86-B76B-4B40-BF69-FB3FE53941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PROVIDES PERSONALIZED RECOMMENDATIONS FOR CANNABIS USERS</a:t>
          </a:r>
        </a:p>
      </dgm:t>
    </dgm:pt>
    <dgm:pt modelId="{DB740AAA-49F9-49AF-B14A-6C8FCFFBC2EC}" type="parTrans" cxnId="{04FA7C22-3F5E-4148-B274-C914D9915BC1}">
      <dgm:prSet/>
      <dgm:spPr/>
      <dgm:t>
        <a:bodyPr/>
        <a:lstStyle/>
        <a:p>
          <a:endParaRPr lang="en-US"/>
        </a:p>
      </dgm:t>
    </dgm:pt>
    <dgm:pt modelId="{BDFDAB7D-314B-4ED7-903D-D41D4C2ECEEA}" type="sibTrans" cxnId="{04FA7C22-3F5E-4148-B274-C914D9915BC1}">
      <dgm:prSet/>
      <dgm:spPr/>
      <dgm:t>
        <a:bodyPr/>
        <a:lstStyle/>
        <a:p>
          <a:endParaRPr lang="en-US"/>
        </a:p>
      </dgm:t>
    </dgm:pt>
    <dgm:pt modelId="{3122D3E6-098A-4809-B442-41091668630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IDENTIFY NEW STRAINS BASED ON CURRENT PREFERENCES</a:t>
          </a:r>
        </a:p>
      </dgm:t>
    </dgm:pt>
    <dgm:pt modelId="{838D2828-C668-4784-9B7C-CBE08770F38D}" type="parTrans" cxnId="{5C6D3065-BC2B-4AEB-96C9-1F8E6C199D46}">
      <dgm:prSet/>
      <dgm:spPr/>
      <dgm:t>
        <a:bodyPr/>
        <a:lstStyle/>
        <a:p>
          <a:endParaRPr lang="en-US"/>
        </a:p>
      </dgm:t>
    </dgm:pt>
    <dgm:pt modelId="{2DFAA1CC-C8FD-4334-A5F1-0EB3EF5411BE}" type="sibTrans" cxnId="{5C6D3065-BC2B-4AEB-96C9-1F8E6C199D46}">
      <dgm:prSet/>
      <dgm:spPr/>
      <dgm:t>
        <a:bodyPr/>
        <a:lstStyle/>
        <a:p>
          <a:endParaRPr lang="en-US"/>
        </a:p>
      </dgm:t>
    </dgm:pt>
    <dgm:pt modelId="{DCF363EF-930A-41D3-8B06-C87B624413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FIND NEW STRAINS BASED ON TASTE AND PHYSIOLOGICAL PREFERENCES</a:t>
          </a:r>
        </a:p>
      </dgm:t>
    </dgm:pt>
    <dgm:pt modelId="{5EC601BB-0FB2-4476-9B07-860656D1A969}" type="parTrans" cxnId="{C7FFAD71-D12D-4B66-B547-B9B62FD5C08E}">
      <dgm:prSet/>
      <dgm:spPr/>
      <dgm:t>
        <a:bodyPr/>
        <a:lstStyle/>
        <a:p>
          <a:endParaRPr lang="en-US"/>
        </a:p>
      </dgm:t>
    </dgm:pt>
    <dgm:pt modelId="{86376305-D934-42C0-907B-6B4ACE0A4AF8}" type="sibTrans" cxnId="{C7FFAD71-D12D-4B66-B547-B9B62FD5C08E}">
      <dgm:prSet/>
      <dgm:spPr/>
      <dgm:t>
        <a:bodyPr/>
        <a:lstStyle/>
        <a:p>
          <a:endParaRPr lang="en-US"/>
        </a:p>
      </dgm:t>
    </dgm:pt>
    <dgm:pt modelId="{0AF7D6A3-9B67-4434-A452-A1AAA354D781}" type="pres">
      <dgm:prSet presAssocID="{5992B295-C44B-4F36-A907-242E97616B35}" presName="root" presStyleCnt="0">
        <dgm:presLayoutVars>
          <dgm:dir/>
          <dgm:resizeHandles val="exact"/>
        </dgm:presLayoutVars>
      </dgm:prSet>
      <dgm:spPr/>
    </dgm:pt>
    <dgm:pt modelId="{C545832A-8D6A-44A9-887E-DDB6F8E976B2}" type="pres">
      <dgm:prSet presAssocID="{20602E86-B76B-4B40-BF69-FB3FE53941E8}" presName="compNode" presStyleCnt="0"/>
      <dgm:spPr/>
    </dgm:pt>
    <dgm:pt modelId="{DAFACE07-5460-44C3-8827-F29B2C22BE07}" type="pres">
      <dgm:prSet presAssocID="{20602E86-B76B-4B40-BF69-FB3FE53941E8}" presName="iconBgRect" presStyleLbl="bgShp" presStyleIdx="0" presStyleCnt="3"/>
      <dgm:spPr/>
    </dgm:pt>
    <dgm:pt modelId="{542D68F2-D8C1-4C65-B161-5D02601D1160}" type="pres">
      <dgm:prSet presAssocID="{20602E86-B76B-4B40-BF69-FB3FE53941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cculent"/>
        </a:ext>
      </dgm:extLst>
    </dgm:pt>
    <dgm:pt modelId="{9073DF7A-2CC8-4336-8A1F-C8F6F639657B}" type="pres">
      <dgm:prSet presAssocID="{20602E86-B76B-4B40-BF69-FB3FE53941E8}" presName="spaceRect" presStyleCnt="0"/>
      <dgm:spPr/>
    </dgm:pt>
    <dgm:pt modelId="{865191A2-E266-4378-A75F-43FACD81B325}" type="pres">
      <dgm:prSet presAssocID="{20602E86-B76B-4B40-BF69-FB3FE53941E8}" presName="textRect" presStyleLbl="revTx" presStyleIdx="0" presStyleCnt="3">
        <dgm:presLayoutVars>
          <dgm:chMax val="1"/>
          <dgm:chPref val="1"/>
        </dgm:presLayoutVars>
      </dgm:prSet>
      <dgm:spPr/>
    </dgm:pt>
    <dgm:pt modelId="{6D02F6AB-7DBE-451B-BF91-2E3C8FF41D96}" type="pres">
      <dgm:prSet presAssocID="{BDFDAB7D-314B-4ED7-903D-D41D4C2ECEEA}" presName="sibTrans" presStyleCnt="0"/>
      <dgm:spPr/>
    </dgm:pt>
    <dgm:pt modelId="{A13586B2-51BA-4627-8333-CFAB0EC76FE7}" type="pres">
      <dgm:prSet presAssocID="{3122D3E6-098A-4809-B442-41091668630A}" presName="compNode" presStyleCnt="0"/>
      <dgm:spPr/>
    </dgm:pt>
    <dgm:pt modelId="{FB1A6C44-DEA6-4AF1-BF03-62D9A8668C3D}" type="pres">
      <dgm:prSet presAssocID="{3122D3E6-098A-4809-B442-41091668630A}" presName="iconBgRect" presStyleLbl="bgShp" presStyleIdx="1" presStyleCnt="3"/>
      <dgm:spPr/>
    </dgm:pt>
    <dgm:pt modelId="{E3521D62-51CC-4DCA-AC06-705F95E87AB9}" type="pres">
      <dgm:prSet presAssocID="{3122D3E6-098A-4809-B442-4109166863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FB8238E-5B13-4044-B519-16BD6C409982}" type="pres">
      <dgm:prSet presAssocID="{3122D3E6-098A-4809-B442-41091668630A}" presName="spaceRect" presStyleCnt="0"/>
      <dgm:spPr/>
    </dgm:pt>
    <dgm:pt modelId="{79EB41F8-7322-447D-B8B9-1C78B4CEBFB8}" type="pres">
      <dgm:prSet presAssocID="{3122D3E6-098A-4809-B442-41091668630A}" presName="textRect" presStyleLbl="revTx" presStyleIdx="1" presStyleCnt="3">
        <dgm:presLayoutVars>
          <dgm:chMax val="1"/>
          <dgm:chPref val="1"/>
        </dgm:presLayoutVars>
      </dgm:prSet>
      <dgm:spPr/>
    </dgm:pt>
    <dgm:pt modelId="{9197B8AC-3535-47E7-A5EB-2A02908BD920}" type="pres">
      <dgm:prSet presAssocID="{2DFAA1CC-C8FD-4334-A5F1-0EB3EF5411BE}" presName="sibTrans" presStyleCnt="0"/>
      <dgm:spPr/>
    </dgm:pt>
    <dgm:pt modelId="{EBD2FA88-0B70-4CCB-B13B-EF5163865E7D}" type="pres">
      <dgm:prSet presAssocID="{DCF363EF-930A-41D3-8B06-C87B624413B9}" presName="compNode" presStyleCnt="0"/>
      <dgm:spPr/>
    </dgm:pt>
    <dgm:pt modelId="{32BED2DC-42EF-4D92-90C1-F935024F0BE5}" type="pres">
      <dgm:prSet presAssocID="{DCF363EF-930A-41D3-8B06-C87B624413B9}" presName="iconBgRect" presStyleLbl="bgShp" presStyleIdx="2" presStyleCnt="3"/>
      <dgm:spPr/>
    </dgm:pt>
    <dgm:pt modelId="{2D8FC257-B65B-4973-A371-AEE5B431EEB1}" type="pres">
      <dgm:prSet presAssocID="{DCF363EF-930A-41D3-8B06-C87B624413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D682338-C912-41DC-9E43-BBC68308E5A8}" type="pres">
      <dgm:prSet presAssocID="{DCF363EF-930A-41D3-8B06-C87B624413B9}" presName="spaceRect" presStyleCnt="0"/>
      <dgm:spPr/>
    </dgm:pt>
    <dgm:pt modelId="{9C910470-12A5-483B-A973-17AFAE2C8B26}" type="pres">
      <dgm:prSet presAssocID="{DCF363EF-930A-41D3-8B06-C87B624413B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4FA7C22-3F5E-4148-B274-C914D9915BC1}" srcId="{5992B295-C44B-4F36-A907-242E97616B35}" destId="{20602E86-B76B-4B40-BF69-FB3FE53941E8}" srcOrd="0" destOrd="0" parTransId="{DB740AAA-49F9-49AF-B14A-6C8FCFFBC2EC}" sibTransId="{BDFDAB7D-314B-4ED7-903D-D41D4C2ECEEA}"/>
    <dgm:cxn modelId="{C2FE682E-3E76-4F88-9A3A-B1FBB0EB8419}" type="presOf" srcId="{DCF363EF-930A-41D3-8B06-C87B624413B9}" destId="{9C910470-12A5-483B-A973-17AFAE2C8B26}" srcOrd="0" destOrd="0" presId="urn:microsoft.com/office/officeart/2018/5/layout/IconCircleLabelList"/>
    <dgm:cxn modelId="{5C6D3065-BC2B-4AEB-96C9-1F8E6C199D46}" srcId="{5992B295-C44B-4F36-A907-242E97616B35}" destId="{3122D3E6-098A-4809-B442-41091668630A}" srcOrd="1" destOrd="0" parTransId="{838D2828-C668-4784-9B7C-CBE08770F38D}" sibTransId="{2DFAA1CC-C8FD-4334-A5F1-0EB3EF5411BE}"/>
    <dgm:cxn modelId="{C7FFAD71-D12D-4B66-B547-B9B62FD5C08E}" srcId="{5992B295-C44B-4F36-A907-242E97616B35}" destId="{DCF363EF-930A-41D3-8B06-C87B624413B9}" srcOrd="2" destOrd="0" parTransId="{5EC601BB-0FB2-4476-9B07-860656D1A969}" sibTransId="{86376305-D934-42C0-907B-6B4ACE0A4AF8}"/>
    <dgm:cxn modelId="{1BCEF3E6-A23E-406E-8938-2CFA8611332B}" type="presOf" srcId="{3122D3E6-098A-4809-B442-41091668630A}" destId="{79EB41F8-7322-447D-B8B9-1C78B4CEBFB8}" srcOrd="0" destOrd="0" presId="urn:microsoft.com/office/officeart/2018/5/layout/IconCircleLabelList"/>
    <dgm:cxn modelId="{D516EBEC-A518-43B3-BB79-9FF1DD041C51}" type="presOf" srcId="{5992B295-C44B-4F36-A907-242E97616B35}" destId="{0AF7D6A3-9B67-4434-A452-A1AAA354D781}" srcOrd="0" destOrd="0" presId="urn:microsoft.com/office/officeart/2018/5/layout/IconCircleLabelList"/>
    <dgm:cxn modelId="{999438F7-8107-4259-B40E-F81590AFFF5B}" type="presOf" srcId="{20602E86-B76B-4B40-BF69-FB3FE53941E8}" destId="{865191A2-E266-4378-A75F-43FACD81B325}" srcOrd="0" destOrd="0" presId="urn:microsoft.com/office/officeart/2018/5/layout/IconCircleLabelList"/>
    <dgm:cxn modelId="{6F2FC621-F018-44C4-B591-B16610972A29}" type="presParOf" srcId="{0AF7D6A3-9B67-4434-A452-A1AAA354D781}" destId="{C545832A-8D6A-44A9-887E-DDB6F8E976B2}" srcOrd="0" destOrd="0" presId="urn:microsoft.com/office/officeart/2018/5/layout/IconCircleLabelList"/>
    <dgm:cxn modelId="{0C7E59DD-93C4-4E60-B74B-268A20064A9B}" type="presParOf" srcId="{C545832A-8D6A-44A9-887E-DDB6F8E976B2}" destId="{DAFACE07-5460-44C3-8827-F29B2C22BE07}" srcOrd="0" destOrd="0" presId="urn:microsoft.com/office/officeart/2018/5/layout/IconCircleLabelList"/>
    <dgm:cxn modelId="{A4CA714C-52D3-4ECA-8523-246F5D7876A2}" type="presParOf" srcId="{C545832A-8D6A-44A9-887E-DDB6F8E976B2}" destId="{542D68F2-D8C1-4C65-B161-5D02601D1160}" srcOrd="1" destOrd="0" presId="urn:microsoft.com/office/officeart/2018/5/layout/IconCircleLabelList"/>
    <dgm:cxn modelId="{EB8317AE-28FE-4AEA-940A-4FC7988AF60B}" type="presParOf" srcId="{C545832A-8D6A-44A9-887E-DDB6F8E976B2}" destId="{9073DF7A-2CC8-4336-8A1F-C8F6F639657B}" srcOrd="2" destOrd="0" presId="urn:microsoft.com/office/officeart/2018/5/layout/IconCircleLabelList"/>
    <dgm:cxn modelId="{DD7CD04D-E145-4BA2-8243-918D158F1CC3}" type="presParOf" srcId="{C545832A-8D6A-44A9-887E-DDB6F8E976B2}" destId="{865191A2-E266-4378-A75F-43FACD81B325}" srcOrd="3" destOrd="0" presId="urn:microsoft.com/office/officeart/2018/5/layout/IconCircleLabelList"/>
    <dgm:cxn modelId="{9A609BD0-1139-44B5-A829-5E44196654DF}" type="presParOf" srcId="{0AF7D6A3-9B67-4434-A452-A1AAA354D781}" destId="{6D02F6AB-7DBE-451B-BF91-2E3C8FF41D96}" srcOrd="1" destOrd="0" presId="urn:microsoft.com/office/officeart/2018/5/layout/IconCircleLabelList"/>
    <dgm:cxn modelId="{2035E6D0-1DD4-4BF5-92D2-DEC80F28482C}" type="presParOf" srcId="{0AF7D6A3-9B67-4434-A452-A1AAA354D781}" destId="{A13586B2-51BA-4627-8333-CFAB0EC76FE7}" srcOrd="2" destOrd="0" presId="urn:microsoft.com/office/officeart/2018/5/layout/IconCircleLabelList"/>
    <dgm:cxn modelId="{A3F6A8AD-9116-4507-BF9E-A1896E67EB51}" type="presParOf" srcId="{A13586B2-51BA-4627-8333-CFAB0EC76FE7}" destId="{FB1A6C44-DEA6-4AF1-BF03-62D9A8668C3D}" srcOrd="0" destOrd="0" presId="urn:microsoft.com/office/officeart/2018/5/layout/IconCircleLabelList"/>
    <dgm:cxn modelId="{B44D9C1D-5F3E-4BFF-8C94-235CF2C425EF}" type="presParOf" srcId="{A13586B2-51BA-4627-8333-CFAB0EC76FE7}" destId="{E3521D62-51CC-4DCA-AC06-705F95E87AB9}" srcOrd="1" destOrd="0" presId="urn:microsoft.com/office/officeart/2018/5/layout/IconCircleLabelList"/>
    <dgm:cxn modelId="{2BFBB683-AB58-43BB-A46C-E22028B51A5D}" type="presParOf" srcId="{A13586B2-51BA-4627-8333-CFAB0EC76FE7}" destId="{7FB8238E-5B13-4044-B519-16BD6C409982}" srcOrd="2" destOrd="0" presId="urn:microsoft.com/office/officeart/2018/5/layout/IconCircleLabelList"/>
    <dgm:cxn modelId="{C0874D03-30D5-4F54-A791-87E19FB8B80E}" type="presParOf" srcId="{A13586B2-51BA-4627-8333-CFAB0EC76FE7}" destId="{79EB41F8-7322-447D-B8B9-1C78B4CEBFB8}" srcOrd="3" destOrd="0" presId="urn:microsoft.com/office/officeart/2018/5/layout/IconCircleLabelList"/>
    <dgm:cxn modelId="{74460D45-10D8-4D16-8985-873306944709}" type="presParOf" srcId="{0AF7D6A3-9B67-4434-A452-A1AAA354D781}" destId="{9197B8AC-3535-47E7-A5EB-2A02908BD920}" srcOrd="3" destOrd="0" presId="urn:microsoft.com/office/officeart/2018/5/layout/IconCircleLabelList"/>
    <dgm:cxn modelId="{008C19A6-46E2-4980-8E7E-91E54ACB1C54}" type="presParOf" srcId="{0AF7D6A3-9B67-4434-A452-A1AAA354D781}" destId="{EBD2FA88-0B70-4CCB-B13B-EF5163865E7D}" srcOrd="4" destOrd="0" presId="urn:microsoft.com/office/officeart/2018/5/layout/IconCircleLabelList"/>
    <dgm:cxn modelId="{779692B6-2DC7-4117-9D66-C90972C8D1EA}" type="presParOf" srcId="{EBD2FA88-0B70-4CCB-B13B-EF5163865E7D}" destId="{32BED2DC-42EF-4D92-90C1-F935024F0BE5}" srcOrd="0" destOrd="0" presId="urn:microsoft.com/office/officeart/2018/5/layout/IconCircleLabelList"/>
    <dgm:cxn modelId="{B4D2B59C-D485-4E5A-8E65-724B2432B58F}" type="presParOf" srcId="{EBD2FA88-0B70-4CCB-B13B-EF5163865E7D}" destId="{2D8FC257-B65B-4973-A371-AEE5B431EEB1}" srcOrd="1" destOrd="0" presId="urn:microsoft.com/office/officeart/2018/5/layout/IconCircleLabelList"/>
    <dgm:cxn modelId="{57883509-BCCB-40DA-BB7B-8698569C6626}" type="presParOf" srcId="{EBD2FA88-0B70-4CCB-B13B-EF5163865E7D}" destId="{DD682338-C912-41DC-9E43-BBC68308E5A8}" srcOrd="2" destOrd="0" presId="urn:microsoft.com/office/officeart/2018/5/layout/IconCircleLabelList"/>
    <dgm:cxn modelId="{A19E887C-0CC9-4909-9D4E-02FD08CA7EF7}" type="presParOf" srcId="{EBD2FA88-0B70-4CCB-B13B-EF5163865E7D}" destId="{9C910470-12A5-483B-A973-17AFAE2C8B26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8E2E6E-963B-479B-A418-EB92EFF7655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9547731-D833-4923-9817-79DE68DD5ECA}">
      <dgm:prSet phldrT="[Text]"/>
      <dgm:spPr/>
      <dgm:t>
        <a:bodyPr/>
        <a:lstStyle/>
        <a:p>
          <a:r>
            <a:rPr lang="en-US" dirty="0"/>
            <a:t>User selects 5 attributes</a:t>
          </a:r>
        </a:p>
      </dgm:t>
    </dgm:pt>
    <dgm:pt modelId="{0391521A-FDB7-43C7-AA29-411D0A1C1859}" type="parTrans" cxnId="{794AFCD6-39AE-42B8-853A-CAFA395E838C}">
      <dgm:prSet/>
      <dgm:spPr/>
      <dgm:t>
        <a:bodyPr/>
        <a:lstStyle/>
        <a:p>
          <a:endParaRPr lang="en-US"/>
        </a:p>
      </dgm:t>
    </dgm:pt>
    <dgm:pt modelId="{A13A4747-ECB5-4B81-AB98-8D49190D4864}" type="sibTrans" cxnId="{794AFCD6-39AE-42B8-853A-CAFA395E838C}">
      <dgm:prSet/>
      <dgm:spPr/>
      <dgm:t>
        <a:bodyPr/>
        <a:lstStyle/>
        <a:p>
          <a:endParaRPr lang="en-US"/>
        </a:p>
      </dgm:t>
    </dgm:pt>
    <dgm:pt modelId="{3A4091FF-ADC9-4548-969C-8AE9F8CBDB3C}">
      <dgm:prSet phldrT="[Text]"/>
      <dgm:spPr/>
      <dgm:t>
        <a:bodyPr/>
        <a:lstStyle/>
        <a:p>
          <a:r>
            <a:rPr lang="en-US" dirty="0"/>
            <a:t>Strain contains 3 out of the 5 attributes</a:t>
          </a:r>
        </a:p>
      </dgm:t>
    </dgm:pt>
    <dgm:pt modelId="{47F98D19-C513-40F6-BEEF-8408CE5BFA4C}" type="parTrans" cxnId="{9D4E693D-D7ED-4B6E-8196-7F315BAE6D80}">
      <dgm:prSet/>
      <dgm:spPr/>
      <dgm:t>
        <a:bodyPr/>
        <a:lstStyle/>
        <a:p>
          <a:endParaRPr lang="en-US"/>
        </a:p>
      </dgm:t>
    </dgm:pt>
    <dgm:pt modelId="{99002E5C-BF29-4A0F-93DB-8F67B3A2365D}" type="sibTrans" cxnId="{9D4E693D-D7ED-4B6E-8196-7F315BAE6D80}">
      <dgm:prSet/>
      <dgm:spPr/>
      <dgm:t>
        <a:bodyPr/>
        <a:lstStyle/>
        <a:p>
          <a:endParaRPr lang="en-US"/>
        </a:p>
      </dgm:t>
    </dgm:pt>
    <dgm:pt modelId="{9BAE36FE-E717-4C5F-BEF3-E2DE530F1668}">
      <dgm:prSet phldrT="[Text]"/>
      <dgm:spPr/>
      <dgm:t>
        <a:bodyPr/>
        <a:lstStyle/>
        <a:p>
          <a:r>
            <a:rPr lang="en-US" dirty="0"/>
            <a:t>Strain gets a score of 60%</a:t>
          </a:r>
        </a:p>
      </dgm:t>
    </dgm:pt>
    <dgm:pt modelId="{932C2F04-F3D3-4AE4-88D3-E431266E810E}" type="parTrans" cxnId="{45765DE9-0AC8-40DA-854D-12C5921AA020}">
      <dgm:prSet/>
      <dgm:spPr/>
      <dgm:t>
        <a:bodyPr/>
        <a:lstStyle/>
        <a:p>
          <a:endParaRPr lang="en-US"/>
        </a:p>
      </dgm:t>
    </dgm:pt>
    <dgm:pt modelId="{60B21761-0CC1-4CCD-8333-622A5DEC40AF}" type="sibTrans" cxnId="{45765DE9-0AC8-40DA-854D-12C5921AA020}">
      <dgm:prSet/>
      <dgm:spPr/>
      <dgm:t>
        <a:bodyPr/>
        <a:lstStyle/>
        <a:p>
          <a:endParaRPr lang="en-US"/>
        </a:p>
      </dgm:t>
    </dgm:pt>
    <dgm:pt modelId="{8E4FC267-CC0A-4940-AED9-EEDE33BA067E}" type="pres">
      <dgm:prSet presAssocID="{1D8E2E6E-963B-479B-A418-EB92EFF7655E}" presName="Name0" presStyleCnt="0">
        <dgm:presLayoutVars>
          <dgm:dir/>
          <dgm:animLvl val="lvl"/>
          <dgm:resizeHandles val="exact"/>
        </dgm:presLayoutVars>
      </dgm:prSet>
      <dgm:spPr/>
    </dgm:pt>
    <dgm:pt modelId="{99864D4E-32E3-4E0C-A6CD-963C49B44C90}" type="pres">
      <dgm:prSet presAssocID="{E9547731-D833-4923-9817-79DE68DD5EC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A5F084F-186D-4883-96BE-209E83783338}" type="pres">
      <dgm:prSet presAssocID="{A13A4747-ECB5-4B81-AB98-8D49190D4864}" presName="parTxOnlySpace" presStyleCnt="0"/>
      <dgm:spPr/>
    </dgm:pt>
    <dgm:pt modelId="{A7C89F79-3F1A-48DA-BD8D-47735C2E1897}" type="pres">
      <dgm:prSet presAssocID="{3A4091FF-ADC9-4548-969C-8AE9F8CBDB3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DB8F319-0877-4384-A3A0-2212A08B4175}" type="pres">
      <dgm:prSet presAssocID="{99002E5C-BF29-4A0F-93DB-8F67B3A2365D}" presName="parTxOnlySpace" presStyleCnt="0"/>
      <dgm:spPr/>
    </dgm:pt>
    <dgm:pt modelId="{3A0B9F0C-BADF-4EFE-948C-FAF3ABC8B025}" type="pres">
      <dgm:prSet presAssocID="{9BAE36FE-E717-4C5F-BEF3-E2DE530F166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4618B05-360C-4B0A-94A1-C4FB26079DB1}" type="presOf" srcId="{9BAE36FE-E717-4C5F-BEF3-E2DE530F1668}" destId="{3A0B9F0C-BADF-4EFE-948C-FAF3ABC8B025}" srcOrd="0" destOrd="0" presId="urn:microsoft.com/office/officeart/2005/8/layout/chevron1"/>
    <dgm:cxn modelId="{E12FF225-6A40-457A-8DA4-DE243DD43DB0}" type="presOf" srcId="{E9547731-D833-4923-9817-79DE68DD5ECA}" destId="{99864D4E-32E3-4E0C-A6CD-963C49B44C90}" srcOrd="0" destOrd="0" presId="urn:microsoft.com/office/officeart/2005/8/layout/chevron1"/>
    <dgm:cxn modelId="{9D4E693D-D7ED-4B6E-8196-7F315BAE6D80}" srcId="{1D8E2E6E-963B-479B-A418-EB92EFF7655E}" destId="{3A4091FF-ADC9-4548-969C-8AE9F8CBDB3C}" srcOrd="1" destOrd="0" parTransId="{47F98D19-C513-40F6-BEEF-8408CE5BFA4C}" sibTransId="{99002E5C-BF29-4A0F-93DB-8F67B3A2365D}"/>
    <dgm:cxn modelId="{0FF7088E-CA45-4FDE-BA0E-298396202C72}" type="presOf" srcId="{1D8E2E6E-963B-479B-A418-EB92EFF7655E}" destId="{8E4FC267-CC0A-4940-AED9-EEDE33BA067E}" srcOrd="0" destOrd="0" presId="urn:microsoft.com/office/officeart/2005/8/layout/chevron1"/>
    <dgm:cxn modelId="{8DBA95A0-75E2-4C15-AE62-38E45AFDC9D8}" type="presOf" srcId="{3A4091FF-ADC9-4548-969C-8AE9F8CBDB3C}" destId="{A7C89F79-3F1A-48DA-BD8D-47735C2E1897}" srcOrd="0" destOrd="0" presId="urn:microsoft.com/office/officeart/2005/8/layout/chevron1"/>
    <dgm:cxn modelId="{794AFCD6-39AE-42B8-853A-CAFA395E838C}" srcId="{1D8E2E6E-963B-479B-A418-EB92EFF7655E}" destId="{E9547731-D833-4923-9817-79DE68DD5ECA}" srcOrd="0" destOrd="0" parTransId="{0391521A-FDB7-43C7-AA29-411D0A1C1859}" sibTransId="{A13A4747-ECB5-4B81-AB98-8D49190D4864}"/>
    <dgm:cxn modelId="{45765DE9-0AC8-40DA-854D-12C5921AA020}" srcId="{1D8E2E6E-963B-479B-A418-EB92EFF7655E}" destId="{9BAE36FE-E717-4C5F-BEF3-E2DE530F1668}" srcOrd="2" destOrd="0" parTransId="{932C2F04-F3D3-4AE4-88D3-E431266E810E}" sibTransId="{60B21761-0CC1-4CCD-8333-622A5DEC40AF}"/>
    <dgm:cxn modelId="{3664021A-4FE1-48BC-8766-2CA6111897C1}" type="presParOf" srcId="{8E4FC267-CC0A-4940-AED9-EEDE33BA067E}" destId="{99864D4E-32E3-4E0C-A6CD-963C49B44C90}" srcOrd="0" destOrd="0" presId="urn:microsoft.com/office/officeart/2005/8/layout/chevron1"/>
    <dgm:cxn modelId="{CD7AF7DB-D47A-478A-A516-2C932B815CD7}" type="presParOf" srcId="{8E4FC267-CC0A-4940-AED9-EEDE33BA067E}" destId="{6A5F084F-186D-4883-96BE-209E83783338}" srcOrd="1" destOrd="0" presId="urn:microsoft.com/office/officeart/2005/8/layout/chevron1"/>
    <dgm:cxn modelId="{2DAB24E1-78C7-4DF9-BE7D-A8710DB8C63D}" type="presParOf" srcId="{8E4FC267-CC0A-4940-AED9-EEDE33BA067E}" destId="{A7C89F79-3F1A-48DA-BD8D-47735C2E1897}" srcOrd="2" destOrd="0" presId="urn:microsoft.com/office/officeart/2005/8/layout/chevron1"/>
    <dgm:cxn modelId="{8D4169B7-4CD4-4DF5-918A-C2C62AEFD7D4}" type="presParOf" srcId="{8E4FC267-CC0A-4940-AED9-EEDE33BA067E}" destId="{6DB8F319-0877-4384-A3A0-2212A08B4175}" srcOrd="3" destOrd="0" presId="urn:microsoft.com/office/officeart/2005/8/layout/chevron1"/>
    <dgm:cxn modelId="{C1C8FA3C-6820-4726-9646-7097F572FD8B}" type="presParOf" srcId="{8E4FC267-CC0A-4940-AED9-EEDE33BA067E}" destId="{3A0B9F0C-BADF-4EFE-948C-FAF3ABC8B02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ACE07-5460-44C3-8827-F29B2C22BE07}">
      <dsp:nvSpPr>
        <dsp:cNvPr id="0" name=""/>
        <dsp:cNvSpPr/>
      </dsp:nvSpPr>
      <dsp:spPr>
        <a:xfrm>
          <a:off x="686474" y="242140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D68F2-D8C1-4C65-B161-5D02601D1160}">
      <dsp:nvSpPr>
        <dsp:cNvPr id="0" name=""/>
        <dsp:cNvSpPr/>
      </dsp:nvSpPr>
      <dsp:spPr>
        <a:xfrm>
          <a:off x="1110599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191A2-E266-4378-A75F-43FACD81B325}">
      <dsp:nvSpPr>
        <dsp:cNvPr id="0" name=""/>
        <dsp:cNvSpPr/>
      </dsp:nvSpPr>
      <dsp:spPr>
        <a:xfrm>
          <a:off x="50287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PROVIDES PERSONALIZED RECOMMENDATIONS FOR CANNABIS USERS</a:t>
          </a:r>
        </a:p>
      </dsp:txBody>
      <dsp:txXfrm>
        <a:off x="50287" y="2852140"/>
        <a:ext cx="3262500" cy="720000"/>
      </dsp:txXfrm>
    </dsp:sp>
    <dsp:sp modelId="{FB1A6C44-DEA6-4AF1-BF03-62D9A8668C3D}">
      <dsp:nvSpPr>
        <dsp:cNvPr id="0" name=""/>
        <dsp:cNvSpPr/>
      </dsp:nvSpPr>
      <dsp:spPr>
        <a:xfrm>
          <a:off x="4519912" y="242140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21D62-51CC-4DCA-AC06-705F95E87AB9}">
      <dsp:nvSpPr>
        <dsp:cNvPr id="0" name=""/>
        <dsp:cNvSpPr/>
      </dsp:nvSpPr>
      <dsp:spPr>
        <a:xfrm>
          <a:off x="4944037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B41F8-7322-447D-B8B9-1C78B4CEBFB8}">
      <dsp:nvSpPr>
        <dsp:cNvPr id="0" name=""/>
        <dsp:cNvSpPr/>
      </dsp:nvSpPr>
      <dsp:spPr>
        <a:xfrm>
          <a:off x="3883725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IDENTIFY NEW STRAINS BASED ON CURRENT PREFERENCES</a:t>
          </a:r>
        </a:p>
      </dsp:txBody>
      <dsp:txXfrm>
        <a:off x="3883725" y="2852140"/>
        <a:ext cx="3262500" cy="720000"/>
      </dsp:txXfrm>
    </dsp:sp>
    <dsp:sp modelId="{32BED2DC-42EF-4D92-90C1-F935024F0BE5}">
      <dsp:nvSpPr>
        <dsp:cNvPr id="0" name=""/>
        <dsp:cNvSpPr/>
      </dsp:nvSpPr>
      <dsp:spPr>
        <a:xfrm>
          <a:off x="8353350" y="242140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FC257-B65B-4973-A371-AEE5B431EEB1}">
      <dsp:nvSpPr>
        <dsp:cNvPr id="0" name=""/>
        <dsp:cNvSpPr/>
      </dsp:nvSpPr>
      <dsp:spPr>
        <a:xfrm>
          <a:off x="8777475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10470-12A5-483B-A973-17AFAE2C8B26}">
      <dsp:nvSpPr>
        <dsp:cNvPr id="0" name=""/>
        <dsp:cNvSpPr/>
      </dsp:nvSpPr>
      <dsp:spPr>
        <a:xfrm>
          <a:off x="7717162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 FIND NEW STRAINS BASED ON TASTE AND PHYSIOLOGICAL PREFERENCES</a:t>
          </a:r>
        </a:p>
      </dsp:txBody>
      <dsp:txXfrm>
        <a:off x="7717162" y="2852140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64D4E-32E3-4E0C-A6CD-963C49B44C90}">
      <dsp:nvSpPr>
        <dsp:cNvPr id="0" name=""/>
        <dsp:cNvSpPr/>
      </dsp:nvSpPr>
      <dsp:spPr>
        <a:xfrm>
          <a:off x="3231" y="1029501"/>
          <a:ext cx="3936959" cy="1574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User selects 5 attributes</a:t>
          </a:r>
        </a:p>
      </dsp:txBody>
      <dsp:txXfrm>
        <a:off x="790623" y="1029501"/>
        <a:ext cx="2362176" cy="1574783"/>
      </dsp:txXfrm>
    </dsp:sp>
    <dsp:sp modelId="{A7C89F79-3F1A-48DA-BD8D-47735C2E1897}">
      <dsp:nvSpPr>
        <dsp:cNvPr id="0" name=""/>
        <dsp:cNvSpPr/>
      </dsp:nvSpPr>
      <dsp:spPr>
        <a:xfrm>
          <a:off x="3546495" y="1029501"/>
          <a:ext cx="3936959" cy="1574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Strain contains 3 out of the 5 attributes</a:t>
          </a:r>
        </a:p>
      </dsp:txBody>
      <dsp:txXfrm>
        <a:off x="4333887" y="1029501"/>
        <a:ext cx="2362176" cy="1574783"/>
      </dsp:txXfrm>
    </dsp:sp>
    <dsp:sp modelId="{3A0B9F0C-BADF-4EFE-948C-FAF3ABC8B025}">
      <dsp:nvSpPr>
        <dsp:cNvPr id="0" name=""/>
        <dsp:cNvSpPr/>
      </dsp:nvSpPr>
      <dsp:spPr>
        <a:xfrm>
          <a:off x="7089758" y="1029501"/>
          <a:ext cx="3936959" cy="1574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Strain gets a score of 60%</a:t>
          </a:r>
        </a:p>
      </dsp:txBody>
      <dsp:txXfrm>
        <a:off x="7877150" y="1029501"/>
        <a:ext cx="2362176" cy="1574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2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0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4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7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4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4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9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2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9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1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3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479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81654-9096-409D-A506-0C8CC52A3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75" b="4856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D8AA4-9BB5-44F3-8B79-4D3C2607A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079859"/>
            <a:ext cx="3412067" cy="1588698"/>
          </a:xfrm>
        </p:spPr>
        <p:txBody>
          <a:bodyPr>
            <a:normAutofit/>
          </a:bodyPr>
          <a:lstStyle/>
          <a:p>
            <a:r>
              <a:rPr lang="en-US" sz="6000" cap="none" dirty="0">
                <a:solidFill>
                  <a:schemeClr val="tx1"/>
                </a:solidFill>
              </a:rPr>
              <a:t>CannaRec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9C076-B6A7-473A-AB26-FA7DFA5D6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718308"/>
            <a:ext cx="3412067" cy="12510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recommendation engine for the cannabis industry</a:t>
            </a:r>
          </a:p>
          <a:p>
            <a:endParaRPr lang="en-US" dirty="0"/>
          </a:p>
          <a:p>
            <a:r>
              <a:rPr lang="en-US" dirty="0"/>
              <a:t>Dylan Mendonca</a:t>
            </a:r>
          </a:p>
        </p:txBody>
      </p:sp>
    </p:spTree>
    <p:extLst>
      <p:ext uri="{BB962C8B-B14F-4D97-AF65-F5344CB8AC3E}">
        <p14:creationId xmlns:p14="http://schemas.microsoft.com/office/powerpoint/2010/main" val="479298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1B87-4330-46E4-8B97-F136920E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a lot of limitations to this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657A-E40C-44A0-8D6C-DA05C81F2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3969401"/>
          </a:xfrm>
        </p:spPr>
        <p:txBody>
          <a:bodyPr numCol="2">
            <a:normAutofit/>
          </a:bodyPr>
          <a:lstStyle/>
          <a:p>
            <a:r>
              <a:rPr lang="en-US" sz="2000" dirty="0"/>
              <a:t>Dash is not a very scalable web server framework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Transition to Django or Flask</a:t>
            </a:r>
          </a:p>
          <a:p>
            <a:r>
              <a:rPr lang="en-US" sz="2000" dirty="0">
                <a:sym typeface="Wingdings" panose="05000000000000000000" pitchFamily="2" charset="2"/>
              </a:rPr>
              <a:t>Aesthetic Improvements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The link outs could have nice pop-out effects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Having a small section for data methodology</a:t>
            </a:r>
          </a:p>
          <a:p>
            <a:r>
              <a:rPr lang="en-US" sz="2000" dirty="0">
                <a:sym typeface="Wingdings" panose="05000000000000000000" pitchFamily="2" charset="2"/>
              </a:rPr>
              <a:t>Model Improvements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Calculating contributions to the similarity score in the recommendation engine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Limitations of the personal preferences model</a:t>
            </a:r>
          </a:p>
          <a:p>
            <a:r>
              <a:rPr lang="en-US" sz="2000" dirty="0">
                <a:sym typeface="Wingdings" panose="05000000000000000000" pitchFamily="2" charset="2"/>
              </a:rPr>
              <a:t>Backend Improvements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Storing user answers and interaction with website</a:t>
            </a:r>
          </a:p>
          <a:p>
            <a:r>
              <a:rPr lang="en-US" sz="2000" dirty="0">
                <a:sym typeface="Wingdings" panose="05000000000000000000" pitchFamily="2" charset="2"/>
              </a:rPr>
              <a:t>Data Quality Improvements</a:t>
            </a:r>
          </a:p>
          <a:p>
            <a:pPr lvl="1"/>
            <a:r>
              <a:rPr lang="en-US" sz="1800" dirty="0"/>
              <a:t>Partnership with </a:t>
            </a:r>
            <a:r>
              <a:rPr lang="en-US" sz="1800" dirty="0" err="1"/>
              <a:t>Leafly</a:t>
            </a:r>
            <a:endParaRPr lang="en-US" sz="1800" dirty="0"/>
          </a:p>
          <a:p>
            <a:r>
              <a:rPr lang="en-US" sz="2000" dirty="0"/>
              <a:t>Regulatory Improvements</a:t>
            </a:r>
          </a:p>
          <a:p>
            <a:pPr lvl="1"/>
            <a:r>
              <a:rPr lang="en-US" sz="1800" dirty="0"/>
              <a:t>Age Restriction and Location Verification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115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27C59-ECBC-4EA0-B70D-1614966D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FD179589-0885-40BD-95F5-7E5A1E415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54" r="2" b="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58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D9160-BDE4-4A2E-B669-78677079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CANNAREC IS A PERSONALIZED STRAIN RECOMMENDATION TOOL FOR THE CANNABIS INDUSTRY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1CC197-310B-4A2E-8C37-55B3095351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988158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0531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47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51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53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8" name="Rectangle 55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31B89-5290-41FB-AD1D-759F9AA52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5" t="1530" r="1402" b="2087"/>
          <a:stretch/>
        </p:blipFill>
        <p:spPr>
          <a:xfrm>
            <a:off x="1010496" y="869419"/>
            <a:ext cx="4338344" cy="31075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D61A23-36A4-43CC-A87D-DC2602D00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5" r="2374" b="3617"/>
          <a:stretch/>
        </p:blipFill>
        <p:spPr>
          <a:xfrm>
            <a:off x="6430536" y="869418"/>
            <a:ext cx="5128071" cy="3107538"/>
          </a:xfrm>
          <a:prstGeom prst="rect">
            <a:avLst/>
          </a:prstGeom>
        </p:spPr>
      </p:pic>
      <p:sp>
        <p:nvSpPr>
          <p:cNvPr id="69" name="Rectangle 57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8359F-3A34-4827-BCDF-223CCB74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CANNAREC IS A 2-FEATURE FORM-BASED WEB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78589-4112-4B5D-A08A-279A8E21E8EF}"/>
              </a:ext>
            </a:extLst>
          </p:cNvPr>
          <p:cNvSpPr txBox="1"/>
          <p:nvPr/>
        </p:nvSpPr>
        <p:spPr>
          <a:xfrm>
            <a:off x="1010496" y="487199"/>
            <a:ext cx="433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PERSONAL PREFERENCES TOOL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7D3485-9919-44C6-8593-FFFD444941ED}"/>
              </a:ext>
            </a:extLst>
          </p:cNvPr>
          <p:cNvSpPr txBox="1"/>
          <p:nvPr/>
        </p:nvSpPr>
        <p:spPr>
          <a:xfrm>
            <a:off x="6429790" y="503977"/>
            <a:ext cx="433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STRAIN RECOMMENDATION ENGINE</a:t>
            </a:r>
          </a:p>
        </p:txBody>
      </p:sp>
    </p:spTree>
    <p:extLst>
      <p:ext uri="{BB962C8B-B14F-4D97-AF65-F5344CB8AC3E}">
        <p14:creationId xmlns:p14="http://schemas.microsoft.com/office/powerpoint/2010/main" val="254493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0EB9-B850-4F2F-83AA-CFDBD777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5144905" cy="1326267"/>
          </a:xfrm>
        </p:spPr>
        <p:txBody>
          <a:bodyPr>
            <a:normAutofit fontScale="90000"/>
          </a:bodyPr>
          <a:lstStyle/>
          <a:p>
            <a:r>
              <a:rPr lang="en-US" dirty="0"/>
              <a:t>CANNABIS IS AN EXCITING FIELD FOR BIOCHEMICAL ENGINEERS LIKE MYSELF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BDE32-B469-477D-8BF3-1416BD579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4"/>
            <a:ext cx="4961652" cy="3975350"/>
          </a:xfrm>
        </p:spPr>
        <p:txBody>
          <a:bodyPr>
            <a:normAutofit/>
          </a:bodyPr>
          <a:lstStyle/>
          <a:p>
            <a:r>
              <a:rPr lang="en-US" sz="2000" dirty="0"/>
              <a:t>Large growth potential</a:t>
            </a:r>
          </a:p>
          <a:p>
            <a:pPr lvl="1"/>
            <a:r>
              <a:rPr lang="en-US" sz="1800" dirty="0"/>
              <a:t>Health Benefits</a:t>
            </a:r>
          </a:p>
          <a:p>
            <a:pPr lvl="1"/>
            <a:r>
              <a:rPr lang="en-US" sz="1800" dirty="0"/>
              <a:t>Less harmful than other recreational substances</a:t>
            </a:r>
          </a:p>
          <a:p>
            <a:r>
              <a:rPr lang="en-US" sz="2000" dirty="0"/>
              <a:t>High opportunity for disruption</a:t>
            </a:r>
          </a:p>
          <a:p>
            <a:pPr lvl="1"/>
            <a:r>
              <a:rPr lang="en-US" sz="1800" dirty="0"/>
              <a:t>Genetic Engineering</a:t>
            </a:r>
          </a:p>
          <a:p>
            <a:pPr lvl="1"/>
            <a:r>
              <a:rPr lang="en-US" sz="1800" dirty="0"/>
              <a:t>Artificial Intelligence</a:t>
            </a:r>
          </a:p>
          <a:p>
            <a:r>
              <a:rPr lang="en-US" sz="2000" dirty="0"/>
              <a:t>Combines my professional and personal interests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0C21A-0BC7-4368-B10D-B56DA2DDC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535" y="1278020"/>
            <a:ext cx="5791200" cy="1350476"/>
          </a:xfrm>
          <a:prstGeom prst="rect">
            <a:avLst/>
          </a:prstGeom>
        </p:spPr>
      </p:pic>
      <p:pic>
        <p:nvPicPr>
          <p:cNvPr id="1026" name="Picture 2" descr="U.S. legal marijuana Market">
            <a:extLst>
              <a:ext uri="{FF2B5EF4-FFF2-40B4-BE49-F238E27FC236}">
                <a16:creationId xmlns:a16="http://schemas.microsoft.com/office/drawing/2014/main" id="{F6DBABCA-89A9-48CF-A106-1899CA50B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0535" y="3975227"/>
            <a:ext cx="5791200" cy="218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5CC469-3D1A-4B57-B742-B6E45D6B0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534" y="2882773"/>
            <a:ext cx="57912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3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A228-903A-418D-8823-F54FCF62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5881752" cy="1188720"/>
          </a:xfrm>
        </p:spPr>
        <p:txBody>
          <a:bodyPr>
            <a:noAutofit/>
          </a:bodyPr>
          <a:lstStyle/>
          <a:p>
            <a:r>
              <a:rPr lang="en-US" dirty="0"/>
              <a:t>SCRAPED STRAIN INFORMATION FROM LEAFLY’S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CE786-5442-43E0-96B0-9A46B8883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08590"/>
            <a:ext cx="11029615" cy="4059936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Dataset from </a:t>
            </a:r>
            <a:r>
              <a:rPr lang="en-US" sz="2200" dirty="0" err="1"/>
              <a:t>Leafly</a:t>
            </a:r>
            <a:endParaRPr lang="en-US" sz="2200" dirty="0"/>
          </a:p>
          <a:p>
            <a:r>
              <a:rPr lang="en-US" sz="2200" dirty="0"/>
              <a:t>Scraped the API</a:t>
            </a:r>
          </a:p>
          <a:p>
            <a:r>
              <a:rPr lang="en-US" sz="2200" dirty="0"/>
              <a:t>Example:</a:t>
            </a:r>
          </a:p>
          <a:p>
            <a:pPr lvl="1"/>
            <a:r>
              <a:rPr lang="en-US" sz="1900" b="1" u="sng" dirty="0"/>
              <a:t>Name:</a:t>
            </a:r>
            <a:r>
              <a:rPr lang="en-US" sz="1900" dirty="0"/>
              <a:t> $100 OG</a:t>
            </a:r>
            <a:endParaRPr lang="en-US" sz="1900" b="1" u="sng" dirty="0"/>
          </a:p>
          <a:p>
            <a:pPr lvl="1"/>
            <a:r>
              <a:rPr lang="en-US" sz="1900" b="1" u="sng" dirty="0"/>
              <a:t>Symbol:</a:t>
            </a:r>
            <a:r>
              <a:rPr lang="en-US" sz="1900" dirty="0"/>
              <a:t> 100</a:t>
            </a:r>
          </a:p>
          <a:p>
            <a:pPr lvl="1"/>
            <a:r>
              <a:rPr lang="en-US" sz="1900" b="1" u="sng" dirty="0"/>
              <a:t>Description:</a:t>
            </a:r>
            <a:r>
              <a:rPr lang="en-US" sz="1900" b="1" dirty="0"/>
              <a:t> </a:t>
            </a:r>
            <a:r>
              <a:rPr lang="en-US" sz="1900" dirty="0"/>
              <a:t>$100OG is a 50/50 strain that packs…</a:t>
            </a:r>
            <a:endParaRPr lang="en-US" sz="1900" b="1" u="sng" dirty="0"/>
          </a:p>
          <a:p>
            <a:pPr lvl="1"/>
            <a:r>
              <a:rPr lang="en-US" sz="1900" b="1" u="sng" dirty="0"/>
              <a:t>URL:</a:t>
            </a:r>
            <a:r>
              <a:rPr lang="en-US" sz="1900" dirty="0"/>
              <a:t> https://www.leafly.com/hybrid/100-og</a:t>
            </a:r>
            <a:endParaRPr lang="en-US" sz="1900" b="1" u="sng" dirty="0"/>
          </a:p>
          <a:p>
            <a:pPr lvl="1"/>
            <a:r>
              <a:rPr lang="en-US" sz="1900" b="1" u="sng" dirty="0"/>
              <a:t>Strain Type:</a:t>
            </a:r>
            <a:r>
              <a:rPr lang="en-US" sz="1900" dirty="0"/>
              <a:t> Hybrid</a:t>
            </a:r>
            <a:endParaRPr lang="en-US" sz="1900" b="1" dirty="0"/>
          </a:p>
          <a:p>
            <a:pPr lvl="1"/>
            <a:r>
              <a:rPr lang="en-US" sz="1900" b="1" u="sng" dirty="0"/>
              <a:t>General Effects:</a:t>
            </a:r>
            <a:r>
              <a:rPr lang="en-US" sz="1900" dirty="0"/>
              <a:t> {‘Happy’: 100,  ‘Euphoric’: 50,…}</a:t>
            </a:r>
            <a:endParaRPr lang="en-US" sz="1900" b="1" u="sng" dirty="0"/>
          </a:p>
          <a:p>
            <a:pPr lvl="1"/>
            <a:r>
              <a:rPr lang="en-US" sz="1900" b="1" u="sng" dirty="0"/>
              <a:t>Medical Uses:</a:t>
            </a:r>
            <a:r>
              <a:rPr lang="en-US" sz="1900" dirty="0"/>
              <a:t> {‘Depression’: 100,  ‘Stress’: 50,…}</a:t>
            </a:r>
            <a:endParaRPr lang="en-US" sz="1900" b="1" u="sng" dirty="0"/>
          </a:p>
          <a:p>
            <a:pPr lvl="1"/>
            <a:r>
              <a:rPr lang="en-US" sz="1900" b="1" u="sng" dirty="0"/>
              <a:t>Flavors:</a:t>
            </a:r>
            <a:r>
              <a:rPr lang="en-US" sz="1900" dirty="0"/>
              <a:t> [‘Honey’,  ‘Earthy’,  ‘Pungent’]</a:t>
            </a:r>
            <a:r>
              <a:rPr lang="en-US" sz="1900" b="1" u="sng" dirty="0"/>
              <a:t> </a:t>
            </a:r>
          </a:p>
        </p:txBody>
      </p:sp>
      <p:pic>
        <p:nvPicPr>
          <p:cNvPr id="4100" name="Picture 4" descr="Image result for leafly logo">
            <a:extLst>
              <a:ext uri="{FF2B5EF4-FFF2-40B4-BE49-F238E27FC236}">
                <a16:creationId xmlns:a16="http://schemas.microsoft.com/office/drawing/2014/main" id="{6C066AD9-E05F-4868-A695-3B6790169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993" y="840555"/>
            <a:ext cx="3360868" cy="120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42FB89-FF4A-4FDE-ADB4-B26E9EE3BA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"/>
          <a:stretch/>
        </p:blipFill>
        <p:spPr>
          <a:xfrm>
            <a:off x="6558577" y="1981398"/>
            <a:ext cx="2714515" cy="4439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CFF115-B1E5-4CE2-A3AC-83EE0E8C98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22"/>
          <a:stretch/>
        </p:blipFill>
        <p:spPr>
          <a:xfrm>
            <a:off x="9273092" y="1928786"/>
            <a:ext cx="2596587" cy="44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7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F2A68-C536-4EF4-98DA-197208B8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 dirty="0"/>
              <a:t>RECOMMENDATION ENGINE WAS BUILT BY MEASURING DISTANCES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E3879-2927-4D57-B7AF-0A5B74697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29"/>
            <a:ext cx="7183597" cy="2767181"/>
          </a:xfrm>
        </p:spPr>
        <p:txBody>
          <a:bodyPr>
            <a:normAutofit/>
          </a:bodyPr>
          <a:lstStyle/>
          <a:p>
            <a:r>
              <a:rPr lang="en-US" dirty="0"/>
              <a:t>Convert each strain into a coordinate</a:t>
            </a:r>
          </a:p>
          <a:p>
            <a:r>
              <a:rPr lang="en-US" dirty="0"/>
              <a:t>Measure the distance between the coordinates </a:t>
            </a:r>
            <a:r>
              <a:rPr lang="en-US" dirty="0">
                <a:sym typeface="Wingdings" panose="05000000000000000000" pitchFamily="2" charset="2"/>
              </a:rPr>
              <a:t> Similarity Matrix</a:t>
            </a:r>
          </a:p>
          <a:p>
            <a:pPr lvl="1"/>
            <a:r>
              <a:rPr lang="en-US" dirty="0"/>
              <a:t>Cosine Similarity in my case</a:t>
            </a:r>
          </a:p>
          <a:p>
            <a:r>
              <a:rPr lang="en-US" dirty="0"/>
              <a:t>The smallest distances are the most similar!</a:t>
            </a:r>
          </a:p>
          <a:p>
            <a:r>
              <a:rPr lang="en-US" dirty="0"/>
              <a:t>Store the similarity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49CE9-FCFE-426D-BB02-7FB262DA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691" y="3858250"/>
            <a:ext cx="7181344" cy="2007592"/>
          </a:xfrm>
          <a:prstGeom prst="rect">
            <a:avLst/>
          </a:prstGeom>
        </p:spPr>
      </p:pic>
      <p:pic>
        <p:nvPicPr>
          <p:cNvPr id="5" name="Picture 4" descr="Image result for similarity vector">
            <a:extLst>
              <a:ext uri="{FF2B5EF4-FFF2-40B4-BE49-F238E27FC236}">
                <a16:creationId xmlns:a16="http://schemas.microsoft.com/office/drawing/2014/main" id="{567B0AF2-B1FD-4BDD-8602-81D49F3B7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4" y="3098661"/>
            <a:ext cx="3934255" cy="276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24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7567-20F0-4A25-9A8D-E48A46DB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PERSONAL PREFERENCES TOOL WAS BUILT BY COMPARING PREFERENCES DESIRED TO THOSE OFFERED BY THE STRAIN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FF0AB5-5E10-4464-A105-71A448563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105628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7A107A-7185-4F5B-8672-521DCE759969}"/>
              </a:ext>
            </a:extLst>
          </p:cNvPr>
          <p:cNvSpPr txBox="1"/>
          <p:nvPr/>
        </p:nvSpPr>
        <p:spPr>
          <a:xfrm>
            <a:off x="581025" y="2648558"/>
            <a:ext cx="433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42856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9505-2638-4337-9B15-8ABEFA82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pic>
        <p:nvPicPr>
          <p:cNvPr id="2050" name="Picture 2" descr="Image result for dash logo plotly">
            <a:extLst>
              <a:ext uri="{FF2B5EF4-FFF2-40B4-BE49-F238E27FC236}">
                <a16:creationId xmlns:a16="http://schemas.microsoft.com/office/drawing/2014/main" id="{CB797FB4-5078-4AE7-957F-7BD9B7D5B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43" y="2331118"/>
            <a:ext cx="1142105" cy="114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andas library python">
            <a:extLst>
              <a:ext uri="{FF2B5EF4-FFF2-40B4-BE49-F238E27FC236}">
                <a16:creationId xmlns:a16="http://schemas.microsoft.com/office/drawing/2014/main" id="{875B9758-4F54-412A-A622-87503EEF5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62" y="2544114"/>
            <a:ext cx="1023321" cy="63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html">
            <a:extLst>
              <a:ext uri="{FF2B5EF4-FFF2-40B4-BE49-F238E27FC236}">
                <a16:creationId xmlns:a16="http://schemas.microsoft.com/office/drawing/2014/main" id="{0644F390-2F64-4D05-A70D-D3878F3EE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52" y="1953239"/>
            <a:ext cx="755759" cy="75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CSS">
            <a:extLst>
              <a:ext uri="{FF2B5EF4-FFF2-40B4-BE49-F238E27FC236}">
                <a16:creationId xmlns:a16="http://schemas.microsoft.com/office/drawing/2014/main" id="{D14E47BD-A950-4598-89F7-349CB6FAF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47" y="1927181"/>
            <a:ext cx="554149" cy="7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bootstrap">
            <a:extLst>
              <a:ext uri="{FF2B5EF4-FFF2-40B4-BE49-F238E27FC236}">
                <a16:creationId xmlns:a16="http://schemas.microsoft.com/office/drawing/2014/main" id="{40399AE9-CA01-4F4A-9AA4-3C550784E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766" y="2744415"/>
            <a:ext cx="753355" cy="63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computer clip art">
            <a:extLst>
              <a:ext uri="{FF2B5EF4-FFF2-40B4-BE49-F238E27FC236}">
                <a16:creationId xmlns:a16="http://schemas.microsoft.com/office/drawing/2014/main" id="{708874FC-0247-4476-A832-98BD73B0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70" y="2744415"/>
            <a:ext cx="2292888" cy="147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C167F4-13E9-4D08-A745-68B58803AA15}"/>
              </a:ext>
            </a:extLst>
          </p:cNvPr>
          <p:cNvSpPr/>
          <p:nvPr/>
        </p:nvSpPr>
        <p:spPr>
          <a:xfrm>
            <a:off x="4754011" y="3260687"/>
            <a:ext cx="2398955" cy="63863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 (Flask Server)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6F033-4476-4BC4-801B-3614A4B92CE5}"/>
              </a:ext>
            </a:extLst>
          </p:cNvPr>
          <p:cNvSpPr txBox="1"/>
          <p:nvPr/>
        </p:nvSpPr>
        <p:spPr>
          <a:xfrm>
            <a:off x="9675732" y="3852790"/>
            <a:ext cx="207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Form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95D37D-EC10-42C8-B0EA-EE25282B092E}"/>
              </a:ext>
            </a:extLst>
          </p:cNvPr>
          <p:cNvSpPr/>
          <p:nvPr/>
        </p:nvSpPr>
        <p:spPr>
          <a:xfrm>
            <a:off x="1822793" y="3260687"/>
            <a:ext cx="1892081" cy="63863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Pandas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671806-6BDA-41F3-9C97-87274F9CFAF2}"/>
              </a:ext>
            </a:extLst>
          </p:cNvPr>
          <p:cNvCxnSpPr>
            <a:cxnSpLocks/>
          </p:cNvCxnSpPr>
          <p:nvPr/>
        </p:nvCxnSpPr>
        <p:spPr>
          <a:xfrm>
            <a:off x="7152966" y="3478516"/>
            <a:ext cx="1093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D34196-5C16-486A-97E1-807C4CEEBFA7}"/>
              </a:ext>
            </a:extLst>
          </p:cNvPr>
          <p:cNvCxnSpPr>
            <a:cxnSpLocks/>
          </p:cNvCxnSpPr>
          <p:nvPr/>
        </p:nvCxnSpPr>
        <p:spPr>
          <a:xfrm flipH="1">
            <a:off x="7102632" y="3656083"/>
            <a:ext cx="1093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2BEBCF-C09A-484D-A01D-AB08B3628481}"/>
              </a:ext>
            </a:extLst>
          </p:cNvPr>
          <p:cNvCxnSpPr>
            <a:cxnSpLocks/>
          </p:cNvCxnSpPr>
          <p:nvPr/>
        </p:nvCxnSpPr>
        <p:spPr>
          <a:xfrm>
            <a:off x="3689707" y="3463136"/>
            <a:ext cx="1093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7F690A-E42A-49DB-94CC-DB9608D43ED2}"/>
              </a:ext>
            </a:extLst>
          </p:cNvPr>
          <p:cNvCxnSpPr>
            <a:cxnSpLocks/>
          </p:cNvCxnSpPr>
          <p:nvPr/>
        </p:nvCxnSpPr>
        <p:spPr>
          <a:xfrm flipH="1">
            <a:off x="3656151" y="3640703"/>
            <a:ext cx="1093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E50048F-91BE-4C86-8EBE-0610E2D6999F}"/>
              </a:ext>
            </a:extLst>
          </p:cNvPr>
          <p:cNvSpPr/>
          <p:nvPr/>
        </p:nvSpPr>
        <p:spPr>
          <a:xfrm>
            <a:off x="802325" y="4967125"/>
            <a:ext cx="1577131" cy="150969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Similarity Matrices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4357E99-0073-448E-9F18-8979EF3B820F}"/>
              </a:ext>
            </a:extLst>
          </p:cNvPr>
          <p:cNvSpPr/>
          <p:nvPr/>
        </p:nvSpPr>
        <p:spPr>
          <a:xfrm>
            <a:off x="3556710" y="4967125"/>
            <a:ext cx="1577131" cy="150969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Strain Table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40C26E-F050-4AFE-8140-8D6493AB1036}"/>
              </a:ext>
            </a:extLst>
          </p:cNvPr>
          <p:cNvCxnSpPr>
            <a:stCxn id="36" idx="0"/>
            <a:endCxn id="34" idx="2"/>
          </p:cNvCxnSpPr>
          <p:nvPr/>
        </p:nvCxnSpPr>
        <p:spPr>
          <a:xfrm flipV="1">
            <a:off x="1590891" y="3899317"/>
            <a:ext cx="1177943" cy="1067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DC5060-B7A1-46FA-90A9-C63BB1D8F0AE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3167332" y="3899317"/>
            <a:ext cx="1177944" cy="1067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55C15B7-BC70-41A0-877D-F7BE92C306B4}"/>
              </a:ext>
            </a:extLst>
          </p:cNvPr>
          <p:cNvCxnSpPr>
            <a:cxnSpLocks/>
            <a:stCxn id="39" idx="0"/>
            <a:endCxn id="6" idx="2"/>
          </p:cNvCxnSpPr>
          <p:nvPr/>
        </p:nvCxnSpPr>
        <p:spPr>
          <a:xfrm flipV="1">
            <a:off x="4345276" y="3899317"/>
            <a:ext cx="1608213" cy="1067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6" name="Picture 18" descr="Image result for json images">
            <a:extLst>
              <a:ext uri="{FF2B5EF4-FFF2-40B4-BE49-F238E27FC236}">
                <a16:creationId xmlns:a16="http://schemas.microsoft.com/office/drawing/2014/main" id="{FBF547AA-539C-4275-AEE5-31CE63553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702" y="4624610"/>
            <a:ext cx="1431381" cy="56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79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095E4-6E2E-435A-92FB-A414A798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DEMO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06462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413B"/>
      </a:dk2>
      <a:lt2>
        <a:srgbClr val="EBEDEF"/>
      </a:lt2>
      <a:accent1>
        <a:srgbClr val="C3914D"/>
      </a:accent1>
      <a:accent2>
        <a:srgbClr val="A6A537"/>
      </a:accent2>
      <a:accent3>
        <a:srgbClr val="83AE44"/>
      </a:accent3>
      <a:accent4>
        <a:srgbClr val="50B13B"/>
      </a:accent4>
      <a:accent5>
        <a:srgbClr val="47B662"/>
      </a:accent5>
      <a:accent6>
        <a:srgbClr val="3BB189"/>
      </a:accent6>
      <a:hlink>
        <a:srgbClr val="5887C7"/>
      </a:hlink>
      <a:folHlink>
        <a:srgbClr val="878787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354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DividendVTI</vt:lpstr>
      <vt:lpstr>CannaRec</vt:lpstr>
      <vt:lpstr>CANNAREC IS A PERSONALIZED STRAIN RECOMMENDATION TOOL FOR THE CANNABIS INDUSTRY</vt:lpstr>
      <vt:lpstr>CANNAREC IS A 2-FEATURE FORM-BASED WEB APPLICATION</vt:lpstr>
      <vt:lpstr>CANNABIS IS AN EXCITING FIELD FOR BIOCHEMICAL ENGINEERS LIKE MYSELF</vt:lpstr>
      <vt:lpstr>SCRAPED STRAIN INFORMATION FROM LEAFLY’S API</vt:lpstr>
      <vt:lpstr>RECOMMENDATION ENGINE WAS BUILT BY MEASURING DISTANCES </vt:lpstr>
      <vt:lpstr>THE PERSONAL PREFERENCES TOOL WAS BUILT BY COMPARING PREFERENCES DESIRED TO THOSE OFFERED BY THE STRAIN</vt:lpstr>
      <vt:lpstr>APPLICATION ARCHITECTURE</vt:lpstr>
      <vt:lpstr>DEMO</vt:lpstr>
      <vt:lpstr>There are a lot of limitations to this application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CannaRec</dc:title>
  <dc:creator>Dylan Mendonca</dc:creator>
  <cp:lastModifiedBy>Dylan Mendonca</cp:lastModifiedBy>
  <cp:revision>1</cp:revision>
  <dcterms:created xsi:type="dcterms:W3CDTF">2019-08-08T07:33:35Z</dcterms:created>
  <dcterms:modified xsi:type="dcterms:W3CDTF">2019-08-10T06:26:54Z</dcterms:modified>
</cp:coreProperties>
</file>