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DB8F-E7B4-4905-A9AE-F532A3EC2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17568-BD27-4DD6-8926-3C9BEC3A8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9F8CD-B31D-423E-BDEE-CED0E1D0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263-5E53-4179-AB8F-D3B4044FD4D7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CC082-2542-4F5C-B850-72BA9390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34CD2-717E-400E-801F-C424A7BD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CF0-3C1B-409E-BE8C-414874000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012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440C-7379-43A6-B021-1A9BB323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57149-4ABF-4795-8614-79BE2E78C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5700F-3E3F-4CED-946F-1FC9D0B5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263-5E53-4179-AB8F-D3B4044FD4D7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0797A-AFBA-4E80-BC30-2A4B2E66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5B8F-1A5D-4EEB-BB77-A15C10C4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CF0-3C1B-409E-BE8C-414874000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861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C0932-C531-4DB8-B5EA-3059534C2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7A167-5DCE-49D8-BA21-FFCD7F313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A8D2-A2C2-4B39-9A9E-86845CDB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263-5E53-4179-AB8F-D3B4044FD4D7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F306-E2FD-4A77-B899-3DB5A890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C9F3-FD49-4D1E-9EA6-62191738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CF0-3C1B-409E-BE8C-414874000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87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7C18-D007-43DE-8743-87300D40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401B-CB0A-4837-B6A7-F637B7DB4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57C0-9C16-4117-AF6F-DD81528D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263-5E53-4179-AB8F-D3B4044FD4D7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3E38-218C-442F-A925-B8BD4D63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85899-8953-4889-9129-49A517C5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CF0-3C1B-409E-BE8C-414874000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380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9196-6F4E-45BD-8AA0-903F8BA5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96A6B-749B-4876-AA90-83F96166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5E55-535C-4F76-80A0-893E63F1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263-5E53-4179-AB8F-D3B4044FD4D7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4FD64-992C-49C1-BA0E-FB3F1DE0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820BF-1431-4272-97AE-757F8DA0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CF0-3C1B-409E-BE8C-414874000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522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15E2-B6FB-4EA8-9F20-2432A721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A570E-63C3-448A-A13D-F51F41D2C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60BC6-3986-4500-9B21-2A73D76DC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6F683-7C8B-4C6E-9EE7-156F9A55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263-5E53-4179-AB8F-D3B4044FD4D7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63AAB-DEFD-4429-ABA2-D9AA1627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D14C9-160D-48E4-BA6E-695EB667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CF0-3C1B-409E-BE8C-414874000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621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6077-ADA9-4FF0-8E22-2EAE5B84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D98C-19F9-4BB8-967A-31FF274E9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46C3-C72E-47A9-9CED-A84DE0C3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3722-4924-4F94-8ABB-C9931153D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679C-A716-4526-B6E2-B2515EE9E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85622-E8CB-470C-948C-5DA375C0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263-5E53-4179-AB8F-D3B4044FD4D7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A2F1C-B943-48F1-8A60-2EE23DEA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0A660-6DC6-44CB-B4BB-511F54DA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CF0-3C1B-409E-BE8C-414874000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10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C245-4C56-4873-AF00-1929432F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5D7AB-7ABD-4862-82F5-7090A948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263-5E53-4179-AB8F-D3B4044FD4D7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2B2B7-AC81-4577-8FC9-2B92F4FD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18EDA-9715-4DCA-A462-CFA046F3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CF0-3C1B-409E-BE8C-414874000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67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0A47C-5069-45D6-9842-48EB7B63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263-5E53-4179-AB8F-D3B4044FD4D7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8E351-EC57-4831-9575-2BEFFE1A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6980F-FC14-4216-97E6-04895B8D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CF0-3C1B-409E-BE8C-414874000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33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D818-1C35-4E19-8EDD-9A1568A8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3D3B-5B35-468D-9515-31B644D21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056AB-F86E-4179-8A60-20D0913C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2883B-585A-4B04-AB7B-7DD58AD9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263-5E53-4179-AB8F-D3B4044FD4D7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25186-F614-457A-8C67-8CC277F5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E415C-85A7-4140-86BE-C00BF690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CF0-3C1B-409E-BE8C-414874000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368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1A35-2D34-4617-A9C5-4B9C1ED9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3067B-2E34-4CBC-BDC6-931EDB0AD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1EB23-D2FC-4B40-90E0-CB60832F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44EFC-D17C-4886-A3AE-67748EB5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263-5E53-4179-AB8F-D3B4044FD4D7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C55A8-892B-4ABF-96B5-7A54BFAC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8AF4-C237-4775-B56D-E89C2CB8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8CF0-3C1B-409E-BE8C-414874000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382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0B2E8-C170-4324-82C8-49FE58A1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F142D-A9C4-470B-B930-46DFBF20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4E2AE-E351-443C-9025-E89936B3C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E3263-5E53-4179-AB8F-D3B4044FD4D7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6FAF0-FE77-47A4-A37C-DD3B40C6C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75093-4255-41B7-94A2-41F02A7D8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8CF0-3C1B-409E-BE8C-414874000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06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7E2A-F1D9-455F-B0B1-24CDD918B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12724"/>
          </a:xfrm>
        </p:spPr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Website Design Assessments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69D6-C8B7-49EF-AD9B-8FDC826EB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COSC7369C - Build a dynamic website</a:t>
            </a:r>
          </a:p>
          <a:p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COSC7372C - Integrate database with a website</a:t>
            </a:r>
          </a:p>
        </p:txBody>
      </p:sp>
    </p:spTree>
    <p:extLst>
      <p:ext uri="{BB962C8B-B14F-4D97-AF65-F5344CB8AC3E}">
        <p14:creationId xmlns:p14="http://schemas.microsoft.com/office/powerpoint/2010/main" val="365009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B089-7804-441F-972C-9896F979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Overview of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46918-0DA9-40BB-A510-618D2E6AE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738"/>
            <a:ext cx="10515600" cy="3461992"/>
          </a:xfrm>
        </p:spPr>
        <p:txBody>
          <a:bodyPr/>
          <a:lstStyle/>
          <a:p>
            <a:pPr marL="0" indent="0">
              <a:buNone/>
            </a:pPr>
            <a:r>
              <a:rPr lang="en-AU" sz="3200" dirty="0">
                <a:solidFill>
                  <a:schemeClr val="accent6">
                    <a:lumMod val="75000"/>
                  </a:schemeClr>
                </a:solidFill>
              </a:rPr>
              <a:t>One dynamic website project </a:t>
            </a:r>
          </a:p>
          <a:p>
            <a:pPr marL="0" indent="0">
              <a:buNone/>
            </a:pPr>
            <a:r>
              <a:rPr lang="en-AU" sz="3200" dirty="0">
                <a:solidFill>
                  <a:schemeClr val="accent6">
                    <a:lumMod val="75000"/>
                  </a:schemeClr>
                </a:solidFill>
              </a:rPr>
              <a:t>Three assessments</a:t>
            </a:r>
          </a:p>
          <a:p>
            <a:pPr marL="0" indent="0">
              <a:buNone/>
            </a:pPr>
            <a:endParaRPr lang="en-AU" dirty="0"/>
          </a:p>
          <a:p>
            <a:pPr marL="914400" lvl="1" indent="-457200">
              <a:buFont typeface="+mj-lt"/>
              <a:buAutoNum type="arabicPeriod"/>
            </a:pPr>
            <a:r>
              <a:rPr lang="en-AU" sz="2800" dirty="0"/>
              <a:t>Project (part 1) database connection &amp; insert records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800" dirty="0"/>
              <a:t>Project (part 2) search for and display records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800" dirty="0"/>
              <a:t>Project (part 3) update and delete records</a:t>
            </a:r>
          </a:p>
        </p:txBody>
      </p:sp>
    </p:spTree>
    <p:extLst>
      <p:ext uri="{BB962C8B-B14F-4D97-AF65-F5344CB8AC3E}">
        <p14:creationId xmlns:p14="http://schemas.microsoft.com/office/powerpoint/2010/main" val="218134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762C-4BF0-4463-BE3C-749A8D94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5623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Assessment 1 (week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0158-FEF0-46AA-A092-A9574263C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6200" b="1" dirty="0">
                <a:solidFill>
                  <a:schemeClr val="accent6">
                    <a:lumMod val="75000"/>
                  </a:schemeClr>
                </a:solidFill>
              </a:rPr>
              <a:t>Project (part 1) - design specifications document, database and PHP scripts</a:t>
            </a:r>
          </a:p>
          <a:p>
            <a:pPr marL="0" indent="0">
              <a:buNone/>
            </a:pPr>
            <a:endParaRPr lang="en-AU" sz="6200" dirty="0"/>
          </a:p>
          <a:p>
            <a:pPr marL="514350" indent="-514350">
              <a:buFont typeface="+mj-lt"/>
              <a:buAutoNum type="arabicPeriod"/>
            </a:pPr>
            <a:r>
              <a:rPr lang="en-AU" sz="6200" dirty="0"/>
              <a:t>Read and analyse the technical specifications for a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6200" dirty="0"/>
              <a:t>Create the design specifications and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6200" dirty="0"/>
              <a:t>Answer questions related to web design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6200" dirty="0"/>
              <a:t>Build a website using PHP (object-oriented) scripts and SQL 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6200" dirty="0"/>
              <a:t>Write PHP scripts to connect to a database and insert records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6200" dirty="0"/>
              <a:t>Host the website on the RMIT Jupiter and SQL servers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6200" dirty="0"/>
              <a:t>Participate in user testing </a:t>
            </a:r>
            <a:r>
              <a:rPr lang="en-AU" sz="6200" i="1" dirty="0">
                <a:solidFill>
                  <a:schemeClr val="accent6">
                    <a:lumMod val="75000"/>
                  </a:schemeClr>
                </a:solidFill>
              </a:rPr>
              <a:t>(in class week 7)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6200" dirty="0"/>
              <a:t>Demonstrate your project to the teacher </a:t>
            </a:r>
            <a:r>
              <a:rPr lang="en-AU" sz="6200" i="1" dirty="0">
                <a:solidFill>
                  <a:schemeClr val="accent6">
                    <a:lumMod val="75000"/>
                  </a:schemeClr>
                </a:solidFill>
              </a:rPr>
              <a:t>(in class week 7)</a:t>
            </a:r>
          </a:p>
          <a:p>
            <a:pPr marL="0" indent="0">
              <a:buNone/>
            </a:pPr>
            <a:endParaRPr lang="en-AU" sz="6200" dirty="0"/>
          </a:p>
          <a:p>
            <a:pPr marL="0" indent="0">
              <a:buNone/>
            </a:pPr>
            <a:r>
              <a:rPr lang="en-AU" sz="6200" i="1" dirty="0">
                <a:solidFill>
                  <a:schemeClr val="accent6">
                    <a:lumMod val="75000"/>
                  </a:schemeClr>
                </a:solidFill>
              </a:rPr>
              <a:t>* Mandatory class attendance week 7</a:t>
            </a:r>
          </a:p>
          <a:p>
            <a:pPr marL="0" indent="0">
              <a:buNone/>
            </a:pPr>
            <a:r>
              <a:rPr lang="en-AU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1149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4A6E-B781-4213-A232-78BCBF7A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Assessment 2 (week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BD500-194B-4B93-9342-6DAAF275F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dirty="0">
                <a:solidFill>
                  <a:schemeClr val="accent6">
                    <a:lumMod val="75000"/>
                  </a:schemeClr>
                </a:solidFill>
              </a:rPr>
              <a:t>Project (part 2) - search for and display database records</a:t>
            </a:r>
          </a:p>
          <a:p>
            <a:pPr marL="0" indent="0">
              <a:buNone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Read and analyse the technical specifications for a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Answer questions on dynamic website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Add search functionality to the website created in part 1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Search for and display database records via the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Host the website on the RMIT Jupiter and SQL servers 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Participate in user testing </a:t>
            </a:r>
            <a:r>
              <a:rPr lang="en-AU" i="1" dirty="0">
                <a:solidFill>
                  <a:schemeClr val="accent6">
                    <a:lumMod val="75000"/>
                  </a:schemeClr>
                </a:solidFill>
              </a:rPr>
              <a:t>(in class week 11)</a:t>
            </a:r>
          </a:p>
          <a:p>
            <a:endParaRPr lang="en-A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2822-4D4F-4541-A47E-F0191E55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Assessment 3 (week 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B9C1-B009-4072-84D3-0087DA8A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3200" dirty="0">
                <a:solidFill>
                  <a:schemeClr val="accent6">
                    <a:lumMod val="75000"/>
                  </a:schemeClr>
                </a:solidFill>
              </a:rPr>
              <a:t>Project (part 3) – modify database records</a:t>
            </a:r>
          </a:p>
          <a:p>
            <a:pPr marL="0" indent="0">
              <a:buNone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Read and analyse the technical specifications for a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Answer questions on dynamic website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Add update functionality to the website created in part 1 &amp; 2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Update and delete database records via the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Participate in user testing </a:t>
            </a:r>
            <a:r>
              <a:rPr lang="en-AU" i="1" dirty="0">
                <a:solidFill>
                  <a:schemeClr val="accent6">
                    <a:lumMod val="75000"/>
                  </a:schemeClr>
                </a:solidFill>
              </a:rPr>
              <a:t>(in class week 15)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Demonstrate the completed project to your teacher </a:t>
            </a:r>
          </a:p>
          <a:p>
            <a:pPr marL="457200" lvl="1" indent="0">
              <a:buNone/>
            </a:pPr>
            <a:r>
              <a:rPr lang="en-AU" sz="2800" i="1" dirty="0">
                <a:solidFill>
                  <a:schemeClr val="accent6">
                    <a:lumMod val="75000"/>
                  </a:schemeClr>
                </a:solidFill>
              </a:rPr>
              <a:t>(in class week 15)</a:t>
            </a:r>
          </a:p>
        </p:txBody>
      </p:sp>
    </p:spTree>
    <p:extLst>
      <p:ext uri="{BB962C8B-B14F-4D97-AF65-F5344CB8AC3E}">
        <p14:creationId xmlns:p14="http://schemas.microsoft.com/office/powerpoint/2010/main" val="329416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36DE-0E20-4C67-B667-2E3BAD4C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Submission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6492-882A-419A-987B-3CE70202F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dirty="0"/>
              <a:t>Your website MUST be hosted on the RMIT web and SQL servers</a:t>
            </a:r>
          </a:p>
          <a:p>
            <a:pPr>
              <a:lnSpc>
                <a:spcPct val="100000"/>
              </a:lnSpc>
            </a:pPr>
            <a:r>
              <a:rPr lang="en-AU" dirty="0"/>
              <a:t>You MUST participate in the user testing sessions</a:t>
            </a:r>
          </a:p>
          <a:p>
            <a:pPr>
              <a:lnSpc>
                <a:spcPct val="100000"/>
              </a:lnSpc>
            </a:pPr>
            <a:r>
              <a:rPr lang="en-AU" dirty="0"/>
              <a:t>You MUST demonstrate your project to the teacher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AU" i="1" dirty="0">
                <a:solidFill>
                  <a:schemeClr val="accent1">
                    <a:lumMod val="75000"/>
                  </a:schemeClr>
                </a:solidFill>
              </a:rPr>
              <a:t>If errors are found in your project during testing or demonstration, you MUST fix the errors</a:t>
            </a:r>
          </a:p>
          <a:p>
            <a:pPr>
              <a:lnSpc>
                <a:spcPct val="100000"/>
              </a:lnSpc>
            </a:pPr>
            <a:r>
              <a:rPr lang="en-AU" dirty="0"/>
              <a:t>All website files, testing and question documents are to be uploaded to Canvas AFTER your successful demonstration 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39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9312-DBD2-4EFA-9869-D38F28B8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General Assessment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A9DF-87A9-4E74-8944-4AD5CF032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AU" dirty="0"/>
              <a:t>You have ONE re-submit per assessment</a:t>
            </a:r>
          </a:p>
          <a:p>
            <a:pPr>
              <a:spcAft>
                <a:spcPts val="1200"/>
              </a:spcAft>
            </a:pPr>
            <a:r>
              <a:rPr lang="en-AU" dirty="0"/>
              <a:t>If you are borderline at the end of semester, you will need to attend a one-hour interview with the </a:t>
            </a:r>
            <a:r>
              <a:rPr lang="en-AU"/>
              <a:t>teacher, where </a:t>
            </a:r>
            <a:r>
              <a:rPr lang="en-AU" dirty="0"/>
              <a:t>you will demonstrate and answer questions about your website code</a:t>
            </a:r>
          </a:p>
          <a:p>
            <a:pPr>
              <a:spcAft>
                <a:spcPts val="1200"/>
              </a:spcAft>
            </a:pPr>
            <a:r>
              <a:rPr lang="en-AU" dirty="0"/>
              <a:t>Copying other student’s work is plagiarism. If you are caught doing this, you will get ONE warning. If you do this a second time, you will be reported to RMIT</a:t>
            </a:r>
          </a:p>
          <a:p>
            <a:pPr>
              <a:spcAft>
                <a:spcPts val="1200"/>
              </a:spcAft>
            </a:pPr>
            <a:r>
              <a:rPr lang="en-AU" i="1" dirty="0"/>
              <a:t>Please note the student providing the work to be copied will also be reported to RMIT for plagiarism</a:t>
            </a:r>
          </a:p>
        </p:txBody>
      </p:sp>
    </p:spTree>
    <p:extLst>
      <p:ext uri="{BB962C8B-B14F-4D97-AF65-F5344CB8AC3E}">
        <p14:creationId xmlns:p14="http://schemas.microsoft.com/office/powerpoint/2010/main" val="255873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462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Website Design Assessments </vt:lpstr>
      <vt:lpstr>Overview of Assessments</vt:lpstr>
      <vt:lpstr>Assessment 1 (week 7)</vt:lpstr>
      <vt:lpstr>Assessment 2 (week 11)</vt:lpstr>
      <vt:lpstr>Assessment 3 (week 15)</vt:lpstr>
      <vt:lpstr>Submission Information</vt:lpstr>
      <vt:lpstr>General Assessment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Assessments</dc:title>
  <dc:creator>Sarah MacKinnon</dc:creator>
  <cp:lastModifiedBy>Sarah MacKinnon</cp:lastModifiedBy>
  <cp:revision>41</cp:revision>
  <dcterms:created xsi:type="dcterms:W3CDTF">2019-07-07T10:10:28Z</dcterms:created>
  <dcterms:modified xsi:type="dcterms:W3CDTF">2020-07-06T03:54:55Z</dcterms:modified>
</cp:coreProperties>
</file>