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9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6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8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5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2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E409E-845A-4B29-9E2B-3AFE5413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53" r="-1" b="1408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24D70-E648-4F32-8C5E-8F87D196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MY" sz="9200" b="1"/>
              <a:t>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2910-28CF-4826-8C75-8E2F2E024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MY" sz="3200"/>
              <a:t>Toronto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B486-D553-47B3-B2FA-089545BD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EDD4-0E03-442F-AC2C-2AEABBBA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assignment we are try to find the </a:t>
            </a:r>
            <a:r>
              <a:rPr lang="en-US" dirty="0" err="1"/>
              <a:t>busniess</a:t>
            </a:r>
            <a:r>
              <a:rPr lang="en-US" dirty="0"/>
              <a:t> </a:t>
            </a:r>
            <a:r>
              <a:rPr lang="en-US" dirty="0" err="1"/>
              <a:t>oppurtunities</a:t>
            </a:r>
            <a:r>
              <a:rPr lang="en-US" dirty="0"/>
              <a:t> or ideas that we can do in the Toronto. There is many option from opening a cafe, restaurant, sundry, fitness </a:t>
            </a:r>
            <a:r>
              <a:rPr lang="en-US" dirty="0" err="1"/>
              <a:t>centre</a:t>
            </a:r>
            <a:r>
              <a:rPr lang="en-US" dirty="0"/>
              <a:t> and etc. This will be good to people that want to do their own business or an investor so that they will have a rough idea on what the neighborhoods of Toronto has to offer.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626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F700-872F-4B73-AC4B-19D95B0C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B56D-C609-467F-B51E-8D156D74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assignment purposes, below data sources will be used for the analysis.</a:t>
            </a:r>
          </a:p>
          <a:p>
            <a:pPr marL="0" indent="0">
              <a:buNone/>
            </a:pPr>
            <a:r>
              <a:rPr lang="en-US" dirty="0"/>
              <a:t>a) Toronto Neighborhood Data: The following Wikipedia page was scraped to pull out the necessary information: 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information obtained i.e. the table of postal codes was transformed into a pandas data frame for further analysis.</a:t>
            </a:r>
          </a:p>
          <a:p>
            <a:pPr marL="0" indent="0">
              <a:buNone/>
            </a:pPr>
            <a:r>
              <a:rPr lang="en-US" dirty="0"/>
              <a:t>b) Coordinate data for each Neighborhood in Toronto: The following csv file gave us the geographical coordinates of each postal code: </a:t>
            </a:r>
            <a:r>
              <a:rPr lang="en-US" u="sng" dirty="0">
                <a:hlinkClick r:id="rId3"/>
              </a:rPr>
              <a:t>http://cocl.us/Geospatial_data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c) Foursquare API data.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65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2110-0AB9-420C-9C1A-59F6D567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2685-B91D-4107-B37D-325061FA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Toronto city data from 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Using Foursquare API we will get all venues for each neighborhood.</a:t>
            </a:r>
          </a:p>
          <a:p>
            <a:r>
              <a:rPr lang="en-US" dirty="0"/>
              <a:t>Filter out all venues</a:t>
            </a:r>
          </a:p>
          <a:p>
            <a:r>
              <a:rPr lang="en-US" dirty="0"/>
              <a:t>Data Visualization and some statistical analysis.</a:t>
            </a:r>
          </a:p>
          <a:p>
            <a:r>
              <a:rPr lang="en-US" dirty="0" err="1"/>
              <a:t>Analysing</a:t>
            </a:r>
            <a:r>
              <a:rPr lang="en-US" dirty="0"/>
              <a:t> using Clustering (Specially K-Means):</a:t>
            </a:r>
          </a:p>
          <a:p>
            <a:r>
              <a:rPr lang="en-US" dirty="0"/>
              <a:t>Compare the Neighborhoods</a:t>
            </a:r>
          </a:p>
          <a:p>
            <a:r>
              <a:rPr lang="en-US" dirty="0"/>
              <a:t>Inference From these Results and related Conclusions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736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617A-EA9C-48BB-9B37-093233F9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C3D5-66B2-49D2-8654-E35EAE68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556641"/>
          </a:xfrm>
        </p:spPr>
        <p:txBody>
          <a:bodyPr/>
          <a:lstStyle/>
          <a:p>
            <a:r>
              <a:rPr lang="en-MY" dirty="0"/>
              <a:t>No. of </a:t>
            </a:r>
            <a:r>
              <a:rPr lang="en-MY" dirty="0" err="1"/>
              <a:t>neighborhoods</a:t>
            </a:r>
            <a:r>
              <a:rPr lang="en-MY" dirty="0"/>
              <a:t> per borough Toronto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E6E22-F085-4468-AFB3-9CAF2A09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2486025"/>
            <a:ext cx="11903472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E1E7-A02F-4DA4-B58A-2957674B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C5C7-DB9A-4F70-829F-3E8CBE03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642366"/>
          </a:xfrm>
        </p:spPr>
        <p:txBody>
          <a:bodyPr/>
          <a:lstStyle/>
          <a:p>
            <a:r>
              <a:rPr lang="en-MY" dirty="0"/>
              <a:t>Most Common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BF78-0F2D-4AEC-B64C-295C1AC8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222042"/>
            <a:ext cx="11468101" cy="23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5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E311-B570-42B8-80BF-1625ABA1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0980-EE47-4BC6-89D6-B9970BC9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result that we get, we can say that most of the interesting places / business is more towards borough of North York, Downtown Toronto and Scarborough. Most of the businesses is towards Cafe / Restaurant, Health and Fitness and Entertainment.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049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F646-8B98-45C3-832F-97FE5C0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Conclussion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E41B-475C-4802-9DE3-BD41F19B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data, we can roughly said that the doing cafe/restaurant is the most common and safe option, follow with health and fitness and entertainment businesses. The best place or </a:t>
            </a:r>
            <a:r>
              <a:rPr lang="en-US" dirty="0" err="1"/>
              <a:t>favourite</a:t>
            </a:r>
            <a:r>
              <a:rPr lang="en-US" dirty="0"/>
              <a:t> place is in the borough of North York which has the most neighborhood.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288957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E22DC8"/>
      </a:accent1>
      <a:accent2>
        <a:srgbClr val="A01CD1"/>
      </a:accent2>
      <a:accent3>
        <a:srgbClr val="6D36E4"/>
      </a:accent3>
      <a:accent4>
        <a:srgbClr val="4050D8"/>
      </a:accent4>
      <a:accent5>
        <a:srgbClr val="2D8BE2"/>
      </a:accent5>
      <a:accent6>
        <a:srgbClr val="19B3BE"/>
      </a:accent6>
      <a:hlink>
        <a:srgbClr val="527BC5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Modern Love</vt:lpstr>
      <vt:lpstr>The Hand</vt:lpstr>
      <vt:lpstr>SketchyVTI</vt:lpstr>
      <vt:lpstr>Battle of Neighbourhoods</vt:lpstr>
      <vt:lpstr>Introduction</vt:lpstr>
      <vt:lpstr>Data Collection</vt:lpstr>
      <vt:lpstr>Methodology</vt:lpstr>
      <vt:lpstr>Result</vt:lpstr>
      <vt:lpstr>Result</vt:lpstr>
      <vt:lpstr>Discussion</vt:lpstr>
      <vt:lpstr>Conclussion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Yusri MY</dc:creator>
  <cp:lastModifiedBy>Yusri MY</cp:lastModifiedBy>
  <cp:revision>2</cp:revision>
  <dcterms:created xsi:type="dcterms:W3CDTF">2020-05-03T05:11:30Z</dcterms:created>
  <dcterms:modified xsi:type="dcterms:W3CDTF">2020-05-03T05:21:26Z</dcterms:modified>
</cp:coreProperties>
</file>