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3" r:id="rId9"/>
    <p:sldId id="274" r:id="rId10"/>
    <p:sldId id="258" r:id="rId11"/>
    <p:sldId id="257" r:id="rId12"/>
    <p:sldId id="259" r:id="rId13"/>
    <p:sldId id="260" r:id="rId14"/>
    <p:sldId id="261" r:id="rId15"/>
    <p:sldId id="262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7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09F72-910B-409E-875F-6B253D0C3DBB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AF373-4FA6-45B9-BB24-D28B98001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247"/>
            <a:ext cx="9144000" cy="2387600"/>
          </a:xfrm>
        </p:spPr>
        <p:txBody>
          <a:bodyPr/>
          <a:lstStyle/>
          <a:p>
            <a:r>
              <a:rPr lang="en-US" dirty="0" smtClean="0"/>
              <a:t>Phase-5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74219"/>
            <a:ext cx="9144000" cy="1655762"/>
          </a:xfrm>
        </p:spPr>
        <p:txBody>
          <a:bodyPr/>
          <a:lstStyle/>
          <a:p>
            <a:r>
              <a:rPr lang="en-US" dirty="0" smtClean="0"/>
              <a:t>Go-Back-to-N RDT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733353"/>
            <a:ext cx="4757497" cy="58118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Chart 1: Phase 5 performance</a:t>
            </a:r>
          </a:p>
          <a:p>
            <a:pPr marL="0" indent="0" algn="just">
              <a:buNone/>
            </a:pPr>
            <a:r>
              <a:rPr lang="en-US" dirty="0" smtClean="0"/>
              <a:t>The figure contains-</a:t>
            </a:r>
          </a:p>
          <a:p>
            <a:pPr algn="just"/>
            <a:r>
              <a:rPr lang="en-US" dirty="0" smtClean="0"/>
              <a:t>Average time plot.</a:t>
            </a:r>
          </a:p>
          <a:p>
            <a:pPr algn="just"/>
            <a:r>
              <a:rPr lang="en-US" dirty="0" smtClean="0"/>
              <a:t>Range of time at a fixed loss as boxplot (+ are outliers).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97" y="942107"/>
            <a:ext cx="7164300" cy="51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11" y="821631"/>
            <a:ext cx="6920554" cy="572356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1600" y="733353"/>
            <a:ext cx="4757497" cy="58118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Chart 1: Phase 5 performance</a:t>
            </a:r>
          </a:p>
          <a:p>
            <a:pPr marL="0" indent="0" algn="just">
              <a:buNone/>
            </a:pPr>
            <a:r>
              <a:rPr lang="en-US" dirty="0" smtClean="0"/>
              <a:t>The figure contains-</a:t>
            </a:r>
          </a:p>
          <a:p>
            <a:pPr algn="just"/>
            <a:r>
              <a:rPr lang="en-US" dirty="0" smtClean="0"/>
              <a:t>Average time plot.</a:t>
            </a:r>
          </a:p>
          <a:p>
            <a:pPr algn="just"/>
            <a:r>
              <a:rPr lang="en-US" dirty="0" smtClean="0"/>
              <a:t>Range of time at a fixed loss as boxplot (+ are outliers).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75" y="882072"/>
            <a:ext cx="7084820" cy="551439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1601" y="733353"/>
            <a:ext cx="4664364" cy="58118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Chart 1: Phase 5 performance</a:t>
            </a:r>
          </a:p>
          <a:p>
            <a:pPr marL="0" indent="0" algn="just">
              <a:buNone/>
            </a:pPr>
            <a:r>
              <a:rPr lang="en-US" dirty="0" smtClean="0"/>
              <a:t>The figure contains-</a:t>
            </a:r>
          </a:p>
          <a:p>
            <a:pPr algn="just"/>
            <a:r>
              <a:rPr lang="en-US" dirty="0" smtClean="0"/>
              <a:t>Average time plot for Data packet loss and bit-error (%)</a:t>
            </a:r>
          </a:p>
        </p:txBody>
      </p:sp>
    </p:spTree>
    <p:extLst>
      <p:ext uri="{BB962C8B-B14F-4D97-AF65-F5344CB8AC3E}">
        <p14:creationId xmlns:p14="http://schemas.microsoft.com/office/powerpoint/2010/main" val="187027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08" y="865440"/>
            <a:ext cx="6923716" cy="554766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1600" y="733353"/>
            <a:ext cx="4757497" cy="58118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Chart 1: Phase 5 performance</a:t>
            </a:r>
          </a:p>
          <a:p>
            <a:pPr marL="0" indent="0" algn="just">
              <a:buNone/>
            </a:pPr>
            <a:r>
              <a:rPr lang="en-US" dirty="0" smtClean="0"/>
              <a:t>The figure contains-</a:t>
            </a:r>
          </a:p>
          <a:p>
            <a:pPr algn="just"/>
            <a:r>
              <a:rPr lang="en-US" dirty="0" smtClean="0"/>
              <a:t>Average time plot.</a:t>
            </a:r>
          </a:p>
          <a:p>
            <a:pPr algn="just"/>
            <a:r>
              <a:rPr lang="en-US" dirty="0" smtClean="0"/>
              <a:t>Range of time at a fixed loss as boxplot (+ are outliers).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6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55" y="836458"/>
            <a:ext cx="6811610" cy="539506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1600" y="628073"/>
            <a:ext cx="4757497" cy="58118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Chart 1: Phase 5 performance</a:t>
            </a:r>
          </a:p>
          <a:p>
            <a:pPr marL="0" indent="0" algn="just">
              <a:buNone/>
            </a:pPr>
            <a:r>
              <a:rPr lang="en-US" dirty="0" smtClean="0"/>
              <a:t>The figure contains-</a:t>
            </a:r>
          </a:p>
          <a:p>
            <a:pPr algn="just"/>
            <a:r>
              <a:rPr lang="en-US" dirty="0" smtClean="0"/>
              <a:t>Average time plot.</a:t>
            </a:r>
          </a:p>
          <a:p>
            <a:pPr algn="just"/>
            <a:r>
              <a:rPr lang="en-US" dirty="0" smtClean="0"/>
              <a:t>Range of time at a fixed loss as boxplot (+ are outliers).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97" y="699436"/>
            <a:ext cx="7040870" cy="550044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654" y="699436"/>
            <a:ext cx="4599709" cy="581183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Chart 1: Phase 5 performance</a:t>
            </a:r>
          </a:p>
          <a:p>
            <a:pPr marL="0" indent="0" algn="just">
              <a:buNone/>
            </a:pPr>
            <a:r>
              <a:rPr lang="en-US" dirty="0" smtClean="0"/>
              <a:t>The figure contains-</a:t>
            </a:r>
          </a:p>
          <a:p>
            <a:pPr algn="just"/>
            <a:r>
              <a:rPr lang="en-US" dirty="0" smtClean="0"/>
              <a:t>Average time plot for ACK packet loss and bit-error (%)</a:t>
            </a:r>
          </a:p>
        </p:txBody>
      </p:sp>
    </p:spTree>
    <p:extLst>
      <p:ext uri="{BB962C8B-B14F-4D97-AF65-F5344CB8AC3E}">
        <p14:creationId xmlns:p14="http://schemas.microsoft.com/office/powerpoint/2010/main" val="343044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3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Chart 2: Optimal Timeout Value (20% Data Loss)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406" y="1631422"/>
            <a:ext cx="6733188" cy="49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3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235"/>
            <a:ext cx="10515600" cy="66126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Chart 3: Optimal Window Size </a:t>
            </a:r>
            <a:r>
              <a:rPr lang="en-US" sz="4000" dirty="0" smtClean="0"/>
              <a:t>(20% Data Loss)</a:t>
            </a:r>
            <a:endParaRPr lang="en-US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764" y="1186842"/>
            <a:ext cx="7638472" cy="54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1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73" y="1825624"/>
            <a:ext cx="4472709" cy="4567647"/>
          </a:xfrm>
        </p:spPr>
        <p:txBody>
          <a:bodyPr/>
          <a:lstStyle/>
          <a:p>
            <a:pPr algn="just"/>
            <a:r>
              <a:rPr lang="en-US" dirty="0" smtClean="0"/>
              <a:t>As different phases are run by separate team members at their computers, the file transfer time is inconsistent among the phases.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87" y="1825624"/>
            <a:ext cx="6923000" cy="41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98090"/>
            <a:ext cx="80772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@sender: </a:t>
            </a:r>
            <a:r>
              <a:rPr lang="en-US" dirty="0" err="1" smtClean="0"/>
              <a:t>rdt_send</a:t>
            </a:r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890875"/>
            <a:ext cx="6848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798"/>
            <a:ext cx="10515600" cy="1325563"/>
          </a:xfrm>
        </p:spPr>
        <p:txBody>
          <a:bodyPr/>
          <a:lstStyle/>
          <a:p>
            <a:r>
              <a:rPr lang="en-US" dirty="0" smtClean="0"/>
              <a:t>FSM @sender: Cumulative ACK and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20" y="1474643"/>
            <a:ext cx="8602759" cy="48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243013"/>
            <a:ext cx="8610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@receiver: ACK send and default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73" y="1717927"/>
            <a:ext cx="7414430" cy="45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used for generating the results.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982" y="1921163"/>
            <a:ext cx="9478818" cy="4255799"/>
          </a:xfrm>
        </p:spPr>
        <p:txBody>
          <a:bodyPr/>
          <a:lstStyle/>
          <a:p>
            <a:r>
              <a:rPr lang="en-US" dirty="0" smtClean="0"/>
              <a:t>    Image file : 5 Mb .jpg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dataSize</a:t>
            </a:r>
            <a:r>
              <a:rPr lang="en-US" dirty="0" smtClean="0"/>
              <a:t> = 1024</a:t>
            </a:r>
          </a:p>
          <a:p>
            <a:r>
              <a:rPr lang="en-US" dirty="0" smtClean="0"/>
              <a:t>    base = 0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nextSeq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windowSize</a:t>
            </a:r>
            <a:r>
              <a:rPr lang="en-US" dirty="0" smtClean="0"/>
              <a:t> = 5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set_timeout</a:t>
            </a:r>
            <a:r>
              <a:rPr lang="en-US" dirty="0" smtClean="0"/>
              <a:t> = 0.01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180459"/>
            <a:ext cx="10515600" cy="1325563"/>
          </a:xfrm>
        </p:spPr>
        <p:txBody>
          <a:bodyPr/>
          <a:lstStyle/>
          <a:p>
            <a:r>
              <a:rPr lang="en-US" dirty="0" smtClean="0"/>
              <a:t>Cumulative ACK at 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682750"/>
            <a:ext cx="5960533" cy="4486275"/>
          </a:xfrm>
        </p:spPr>
        <p:txBody>
          <a:bodyPr/>
          <a:lstStyle/>
          <a:p>
            <a:pPr algn="just"/>
            <a:r>
              <a:rPr lang="en-US" dirty="0" smtClean="0"/>
              <a:t>In the right figure, the last ACK was 486 and there was no ACK received until ACK packet 490. </a:t>
            </a:r>
          </a:p>
          <a:p>
            <a:pPr algn="just"/>
            <a:r>
              <a:rPr lang="en-US" dirty="0" smtClean="0"/>
              <a:t>After receiving ACK 490, the ‘base’ value of the sender will be set to 491, though there was no ACK in-between.</a:t>
            </a:r>
          </a:p>
          <a:p>
            <a:pPr algn="just"/>
            <a:r>
              <a:rPr lang="en-US" dirty="0" smtClean="0"/>
              <a:t>This case confirm the implementation of Cumulative ACK.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58652" y="1321356"/>
            <a:ext cx="5106876" cy="4847669"/>
            <a:chOff x="6958652" y="1321356"/>
            <a:chExt cx="5106876" cy="48476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8652" y="1690688"/>
              <a:ext cx="5106876" cy="44783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223255" y="1321356"/>
              <a:ext cx="2838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Received ACK at Sender side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930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309" y="1274617"/>
            <a:ext cx="6370717" cy="472151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06402" y="1046162"/>
            <a:ext cx="4813686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dirty="0" smtClean="0"/>
              <a:t>Chart 1: Phase 5 performance</a:t>
            </a:r>
            <a:endParaRPr lang="en-US" dirty="0" smtClean="0"/>
          </a:p>
          <a:p>
            <a:pPr algn="just"/>
            <a:r>
              <a:rPr lang="en-US" dirty="0" smtClean="0"/>
              <a:t>The figure contains- </a:t>
            </a:r>
            <a:r>
              <a:rPr lang="en-US" dirty="0" smtClean="0"/>
              <a:t>Average time plot and range of time as boxplot (+ are outliers).</a:t>
            </a:r>
          </a:p>
          <a:p>
            <a:pPr algn="just"/>
            <a:r>
              <a:rPr lang="en-US" dirty="0" smtClean="0"/>
              <a:t>Multiple data are obtained at every run and the boxplot is generated.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DengXian"/>
              </a:rPr>
              <a:t>Each boxplot </a:t>
            </a:r>
            <a:r>
              <a:rPr lang="en-US" dirty="0" smtClean="0">
                <a:latin typeface="Times New Roman" panose="02020603050405020304" pitchFamily="18" charset="0"/>
                <a:ea typeface="DengXian"/>
              </a:rPr>
              <a:t>contains minimum</a:t>
            </a:r>
            <a:r>
              <a:rPr lang="en-US" dirty="0">
                <a:latin typeface="Times New Roman" panose="02020603050405020304" pitchFamily="18" charset="0"/>
                <a:ea typeface="DengXian"/>
              </a:rPr>
              <a:t>, 25%, median, 75%, and </a:t>
            </a:r>
            <a:r>
              <a:rPr lang="en-US" dirty="0" smtClean="0">
                <a:latin typeface="Times New Roman" panose="02020603050405020304" pitchFamily="18" charset="0"/>
                <a:ea typeface="DengXian"/>
              </a:rPr>
              <a:t>maximum information of data.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369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DengXian</vt:lpstr>
      <vt:lpstr>Times New Roman</vt:lpstr>
      <vt:lpstr>Office Theme</vt:lpstr>
      <vt:lpstr>Phase-5</vt:lpstr>
      <vt:lpstr>PowerPoint Presentation</vt:lpstr>
      <vt:lpstr>FSM @sender: rdt_send(data)</vt:lpstr>
      <vt:lpstr>FSM @sender: Cumulative ACK and Timeout</vt:lpstr>
      <vt:lpstr>PowerPoint Presentation</vt:lpstr>
      <vt:lpstr>FSM @receiver: ACK send and default states</vt:lpstr>
      <vt:lpstr>Parameters used for generating the results.</vt:lpstr>
      <vt:lpstr>Cumulative ACK at Sender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Chart 2: Optimal Timeout Value (20% Data Loss)</vt:lpstr>
      <vt:lpstr>Chart 3: Optimal Window Size (20% Data Loss)</vt:lpstr>
      <vt:lpstr>Chart-4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Zahidul</dc:creator>
  <cp:lastModifiedBy>Zahidul</cp:lastModifiedBy>
  <cp:revision>24</cp:revision>
  <dcterms:created xsi:type="dcterms:W3CDTF">2021-12-09T00:02:26Z</dcterms:created>
  <dcterms:modified xsi:type="dcterms:W3CDTF">2021-12-09T03:25:12Z</dcterms:modified>
</cp:coreProperties>
</file>