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317897"/>
          </a:xfrm>
        </p:spPr>
        <p:txBody>
          <a:bodyPr/>
          <a:lstStyle/>
          <a:p>
            <a:r>
              <a:rPr lang="en-US" dirty="0" smtClean="0"/>
              <a:t>MUSICAL JUKEBOX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 – MOHD. ZAID</a:t>
            </a:r>
          </a:p>
          <a:p>
            <a:r>
              <a:rPr lang="en-US" dirty="0" smtClean="0"/>
              <a:t>Under the guidance of – </a:t>
            </a:r>
            <a:r>
              <a:rPr lang="en-US" dirty="0" err="1" smtClean="0"/>
              <a:t>mr.</a:t>
            </a:r>
            <a:r>
              <a:rPr lang="en-US" dirty="0" smtClean="0"/>
              <a:t> </a:t>
            </a:r>
            <a:r>
              <a:rPr lang="en-US" dirty="0" err="1" smtClean="0"/>
              <a:t>vaibhav</a:t>
            </a:r>
            <a:r>
              <a:rPr lang="en-US" dirty="0" smtClean="0"/>
              <a:t> </a:t>
            </a:r>
            <a:r>
              <a:rPr lang="en-US" dirty="0" err="1" smtClean="0"/>
              <a:t>diwan</a:t>
            </a:r>
            <a:r>
              <a:rPr lang="en-US" dirty="0" smtClean="0"/>
              <a:t> sir</a:t>
            </a:r>
          </a:p>
        </p:txBody>
      </p:sp>
    </p:spTree>
    <p:extLst>
      <p:ext uri="{BB962C8B-B14F-4D97-AF65-F5344CB8AC3E}">
        <p14:creationId xmlns:p14="http://schemas.microsoft.com/office/powerpoint/2010/main" val="106640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Musical Jukebox is a application  </a:t>
            </a:r>
            <a:r>
              <a:rPr lang="en-US" dirty="0"/>
              <a:t>to play </a:t>
            </a:r>
            <a:r>
              <a:rPr lang="en-US" dirty="0" smtClean="0"/>
              <a:t>songs. </a:t>
            </a:r>
            <a:r>
              <a:rPr lang="en-US" dirty="0"/>
              <a:t>user can  also search the song and make this playlist according to their interest which is being displayed in this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0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5182"/>
            <a:ext cx="9905998" cy="1446028"/>
          </a:xfrm>
        </p:spPr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706" y="1922720"/>
            <a:ext cx="9905998" cy="3124201"/>
          </a:xfrm>
        </p:spPr>
        <p:txBody>
          <a:bodyPr/>
          <a:lstStyle/>
          <a:p>
            <a:r>
              <a:rPr lang="en-US" dirty="0" smtClean="0"/>
              <a:t>1. Play songs</a:t>
            </a:r>
          </a:p>
          <a:p>
            <a:r>
              <a:rPr lang="en-US" dirty="0" smtClean="0"/>
              <a:t>2. Display songs</a:t>
            </a:r>
          </a:p>
          <a:p>
            <a:r>
              <a:rPr lang="en-US" dirty="0" smtClean="0"/>
              <a:t>3. Make playlist </a:t>
            </a:r>
          </a:p>
          <a:p>
            <a:r>
              <a:rPr lang="en-US" dirty="0" smtClean="0"/>
              <a:t>4. search song by name , genre, artist name</a:t>
            </a:r>
          </a:p>
          <a:p>
            <a:r>
              <a:rPr lang="en-US" dirty="0" smtClean="0"/>
              <a:t>5. play pause jump to next song loop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00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308"/>
            <a:ext cx="9905998" cy="861593"/>
          </a:xfrm>
        </p:spPr>
        <p:txBody>
          <a:bodyPr>
            <a:normAutofit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819" y="1334640"/>
            <a:ext cx="9253813" cy="493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236" y="418213"/>
            <a:ext cx="8991783" cy="827567"/>
          </a:xfrm>
        </p:spPr>
        <p:txBody>
          <a:bodyPr/>
          <a:lstStyle/>
          <a:p>
            <a:r>
              <a:rPr lang="en-US" dirty="0" smtClean="0"/>
              <a:t>Output screen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492" y="1474381"/>
            <a:ext cx="11116842" cy="48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7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358" y="2154866"/>
            <a:ext cx="9905998" cy="1905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609" y="5380074"/>
            <a:ext cx="6907802" cy="4111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61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999</TotalTime>
  <Words>91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MUSICAL JUKEBOX</vt:lpstr>
      <vt:lpstr>Introduction</vt:lpstr>
      <vt:lpstr>Functionalities</vt:lpstr>
      <vt:lpstr>mySql queries</vt:lpstr>
      <vt:lpstr>Output screen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JUKEBOX</dc:title>
  <dc:creator>HP</dc:creator>
  <cp:lastModifiedBy>HP</cp:lastModifiedBy>
  <cp:revision>4</cp:revision>
  <dcterms:created xsi:type="dcterms:W3CDTF">2022-09-19T14:14:19Z</dcterms:created>
  <dcterms:modified xsi:type="dcterms:W3CDTF">2022-09-20T06:53:37Z</dcterms:modified>
</cp:coreProperties>
</file>