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3"/>
    <p:sldId id="268" r:id="rId4"/>
    <p:sldId id="274" r:id="rId5"/>
    <p:sldId id="277" r:id="rId6"/>
    <p:sldId id="295" r:id="rId7"/>
    <p:sldId id="276" r:id="rId8"/>
    <p:sldId id="278" r:id="rId9"/>
    <p:sldId id="291" r:id="rId10"/>
    <p:sldId id="292" r:id="rId11"/>
    <p:sldId id="293" r:id="rId12"/>
    <p:sldId id="296" r:id="rId13"/>
    <p:sldId id="294" r:id="rId14"/>
  </p:sldIdLst>
  <p:sldSz cx="12188825" cy="6858000"/>
  <p:notesSz cx="6858000" cy="9144000"/>
  <p:defaultTextStyle>
    <a:defPPr>
      <a:defRPr lang="en-US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8015" autoAdjust="0"/>
    <p:restoredTop sz="91562" autoAdjust="0"/>
  </p:normalViewPr>
  <p:slideViewPr>
    <p:cSldViewPr>
      <p:cViewPr>
        <p:scale>
          <a:sx n="75" d="100"/>
          <a:sy n="75" d="100"/>
        </p:scale>
        <p:origin x="-414" y="-5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10385011" y="5038803"/>
            <a:ext cx="1892949" cy="172518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720538" y="776289"/>
            <a:ext cx="10747750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720538" y="2250280"/>
            <a:ext cx="10747750" cy="1752600"/>
          </a:xfrm>
        </p:spPr>
        <p:txBody>
          <a:bodyPr/>
          <a:lstStyle>
            <a:lvl1pPr marL="0" marR="36830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828324" y="6012657"/>
            <a:ext cx="7719589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F0DFD029-FB74-4578-B929-F66AA97659CA}" type="datetimeFigureOut">
              <a:rPr lang="en-US" smtClean="0"/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828324" y="5650705"/>
            <a:ext cx="7719589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186749" y="5752308"/>
            <a:ext cx="670385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C014DD1E-5D91-48A3-AD6D-45FBA980D106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0045" y="381000"/>
            <a:ext cx="2539339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381000"/>
            <a:ext cx="832903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7494"/>
            <a:ext cx="10969943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882808"/>
            <a:ext cx="10969943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86944" y="6480048"/>
            <a:ext cx="2844059" cy="301752"/>
          </a:xfrm>
        </p:spPr>
        <p:txBody>
          <a:bodyPr/>
          <a:lstStyle/>
          <a:p>
            <a:fld id="{F0DFD029-FB74-4578-B929-F66AA97659C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441" y="6480970"/>
            <a:ext cx="5678595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9376" y="7035"/>
            <a:ext cx="12170073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10385011" y="94010"/>
            <a:ext cx="1892949" cy="172518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1761" y="6477000"/>
            <a:ext cx="2844059" cy="304800"/>
          </a:xfrm>
        </p:spPr>
        <p:txBody>
          <a:bodyPr/>
          <a:lstStyle/>
          <a:p>
            <a:fld id="{F0DFD029-FB74-4578-B929-F66AA97659C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1592" y="6480970"/>
            <a:ext cx="5678595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65140" y="809625"/>
            <a:ext cx="670385" cy="300831"/>
          </a:xfrm>
        </p:spPr>
        <p:txBody>
          <a:bodyPr/>
          <a:lstStyle/>
          <a:p>
            <a:fld id="{C014DD1E-5D91-48A3-AD6D-45FBA980D106}" type="slidenum">
              <a:rPr lang="en-US" smtClean="0"/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8622813" y="9381"/>
            <a:ext cx="3562887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5"/>
            <a:ext cx="12179449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868" y="271465"/>
            <a:ext cx="9649486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868" y="1633536"/>
            <a:ext cx="5180251" cy="2286000"/>
          </a:xfrm>
        </p:spPr>
        <p:txBody>
          <a:bodyPr anchor="t"/>
          <a:lstStyle>
            <a:lvl1pPr marL="5461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722438"/>
            <a:ext cx="5383398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722438"/>
            <a:ext cx="5383398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86944" y="6480969"/>
            <a:ext cx="2844059" cy="301752"/>
          </a:xfrm>
        </p:spPr>
        <p:txBody>
          <a:bodyPr/>
          <a:lstStyle/>
          <a:p>
            <a:fld id="{F0DFD029-FB74-4578-B929-F66AA97659C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441" y="6480969"/>
            <a:ext cx="5678595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16725" y="6480969"/>
            <a:ext cx="670385" cy="301752"/>
          </a:xfrm>
        </p:spPr>
        <p:txBody>
          <a:bodyPr/>
          <a:lstStyle/>
          <a:p>
            <a:fld id="{C014DD1E-5D91-48A3-AD6D-45FBA980D106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844" y="290732"/>
            <a:ext cx="142203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19534" y="290732"/>
            <a:ext cx="774497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819534" y="3427124"/>
            <a:ext cx="774497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695604" y="290732"/>
            <a:ext cx="9141619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95604" y="3427124"/>
            <a:ext cx="9141619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86944" y="6480969"/>
            <a:ext cx="2839996" cy="301752"/>
          </a:xfrm>
        </p:spPr>
        <p:txBody>
          <a:bodyPr/>
          <a:lstStyle/>
          <a:p>
            <a:fld id="{F0DFD029-FB74-4578-B929-F66AA97659CA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9441" y="6480969"/>
            <a:ext cx="5679992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116725" y="6483096"/>
            <a:ext cx="670385" cy="301752"/>
          </a:xfrm>
        </p:spPr>
        <p:txBody>
          <a:bodyPr/>
          <a:lstStyle>
            <a:lvl1pPr algn="ctr">
              <a:defRPr/>
            </a:lvl1pPr>
          </a:lstStyle>
          <a:p>
            <a:fld id="{C014DD1E-5D91-48A3-AD6D-45FBA980D106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386944" y="6480969"/>
            <a:ext cx="2844059" cy="301752"/>
          </a:xfrm>
        </p:spPr>
        <p:txBody>
          <a:bodyPr/>
          <a:lstStyle/>
          <a:p>
            <a:fld id="{F0DFD029-FB74-4578-B929-F66AA97659CA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" y="6481891"/>
            <a:ext cx="5678595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16725" y="6480969"/>
            <a:ext cx="670385" cy="301752"/>
          </a:xfrm>
        </p:spPr>
        <p:txBody>
          <a:bodyPr/>
          <a:lstStyle/>
          <a:p>
            <a:fld id="{C014DD1E-5D91-48A3-AD6D-45FBA980D106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532" y="367664"/>
            <a:ext cx="1218883" cy="5943600"/>
          </a:xfrm>
        </p:spPr>
        <p:txBody>
          <a:bodyPr vert="vert270" anchor="b"/>
          <a:lstStyle>
            <a:lvl1pPr marL="0" marR="18415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514080" y="367664"/>
            <a:ext cx="3250353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867066" y="320040"/>
            <a:ext cx="7032952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9788" y="6556248"/>
            <a:ext cx="2844059" cy="301752"/>
          </a:xfrm>
        </p:spPr>
        <p:txBody>
          <a:bodyPr/>
          <a:lstStyle>
            <a:lvl1pPr>
              <a:defRPr sz="900"/>
            </a:lvl1pPr>
          </a:lstStyle>
          <a:p>
            <a:fld id="{F0DFD029-FB74-4578-B929-F66AA97659C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14080" y="6556248"/>
            <a:ext cx="6855708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11181" y="6556248"/>
            <a:ext cx="670385" cy="301752"/>
          </a:xfrm>
        </p:spPr>
        <p:txBody>
          <a:bodyPr/>
          <a:lstStyle>
            <a:lvl1pPr>
              <a:defRPr sz="900"/>
            </a:lvl1pPr>
          </a:lstStyle>
          <a:p>
            <a:fld id="{C014DD1E-5D91-48A3-AD6D-45FBA980D106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532" y="150896"/>
            <a:ext cx="1218883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17254" y="373966"/>
            <a:ext cx="977543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603" y="5867400"/>
            <a:ext cx="977543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42135" y="6556248"/>
            <a:ext cx="2803430" cy="301752"/>
          </a:xfrm>
        </p:spPr>
        <p:txBody>
          <a:bodyPr/>
          <a:lstStyle>
            <a:lvl1pPr>
              <a:defRPr sz="900"/>
            </a:lvl1pPr>
          </a:lstStyle>
          <a:p>
            <a:fld id="{F0DFD029-FB74-4578-B929-F66AA97659C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60170" y="6557169"/>
            <a:ext cx="6595711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53403" y="6556248"/>
            <a:ext cx="487553" cy="301752"/>
          </a:xfrm>
        </p:spPr>
        <p:txBody>
          <a:bodyPr/>
          <a:lstStyle>
            <a:lvl1pPr algn="ctr">
              <a:defRPr sz="900"/>
            </a:lvl1pPr>
          </a:lstStyle>
          <a:p>
            <a:fld id="{C014DD1E-5D91-48A3-AD6D-45FBA980D106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9376" y="14069"/>
            <a:ext cx="12170073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5"/>
            <a:ext cx="12179449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8622813" y="4948410"/>
            <a:ext cx="3562887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441" y="267494"/>
            <a:ext cx="10969943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441" y="1882808"/>
            <a:ext cx="10969943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386944" y="6480969"/>
            <a:ext cx="2844059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F0DFD029-FB74-4578-B929-F66AA97659CA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441" y="6481891"/>
            <a:ext cx="5678595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116725" y="6480969"/>
            <a:ext cx="670385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marL="484505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310" indent="-384175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 panose="020B0604030504040204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170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185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185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185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705" indent="-210185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4412" y="914400"/>
            <a:ext cx="6068325" cy="652690"/>
          </a:xfrm>
        </p:spPr>
        <p:txBody>
          <a:bodyPr>
            <a:normAutofit/>
          </a:bodyPr>
          <a:lstStyle/>
          <a:p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JUKEBOX   PROJECT</a:t>
            </a:r>
            <a:endParaRPr 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/>
          <p:nvPr/>
        </p:nvSpPr>
        <p:spPr>
          <a:xfrm>
            <a:off x="3046412" y="1981200"/>
            <a:ext cx="6400800" cy="37620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GB" sz="1800" kern="1200" spc="3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b="1" spc="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Submitted by</a:t>
            </a:r>
            <a:endParaRPr lang="en-US" sz="2800" b="1" spc="0" dirty="0" smtClean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spc="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Punit</a:t>
            </a:r>
            <a:endParaRPr lang="en-US" sz="2400" b="1" spc="0" dirty="0" smtClean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b="1" spc="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Under the </a:t>
            </a:r>
            <a:r>
              <a:rPr lang="en-US" sz="2800" b="1" spc="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Guidance</a:t>
            </a:r>
            <a:r>
              <a:rPr lang="en-US" sz="2800" b="1" spc="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</a:t>
            </a:r>
            <a:endParaRPr lang="en-US" sz="2800" b="1" spc="0" dirty="0" smtClean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spc="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Mr Vishal Uniyal        </a:t>
            </a:r>
            <a:endParaRPr lang="en-US" sz="2400" b="1" spc="0" dirty="0" smtClean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</a:pPr>
            <a:endParaRPr lang="en-US" sz="2400" b="1" spc="0" dirty="0" smtClean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000" spc="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000" spc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08412" y="5334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  <a:endParaRPr lang="en-US" sz="36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1412" y="1981200"/>
            <a:ext cx="6781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Limited collection of song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Limited collection of podcast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79812" y="228600"/>
            <a:ext cx="39785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 WINDOW</a:t>
            </a:r>
            <a:endParaRPr lang="en-US" sz="3200" dirty="0"/>
          </a:p>
        </p:txBody>
      </p:sp>
      <p:pic>
        <p:nvPicPr>
          <p:cNvPr id="2050" name="Picture 2" descr="C:\Users\Punit kumar\Pictures\Screenshots\Screenshot (286).pngScreenshot (286)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43915" y="861695"/>
            <a:ext cx="10396220" cy="5646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89412" y="2819400"/>
            <a:ext cx="32004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817812" y="533400"/>
            <a:ext cx="5943600" cy="868363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Jukebox is a music application for user  to play songs as well as podcasts </a:t>
            </a:r>
            <a:r>
              <a:rPr lang="en-US" sz="3600" smtClean="0"/>
              <a:t>. user </a:t>
            </a:r>
            <a:r>
              <a:rPr lang="en-US" sz="3600" dirty="0" smtClean="0"/>
              <a:t>can  also search the song and make this playlist according to their interest which is being displayed in this application.</a:t>
            </a:r>
            <a:endParaRPr lang="en-US" sz="36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6012" y="838200"/>
            <a:ext cx="3629925" cy="609600"/>
          </a:xfrm>
        </p:spPr>
        <p:txBody>
          <a:bodyPr>
            <a:noAutofit/>
          </a:bodyPr>
          <a:lstStyle/>
          <a:p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2812" y="1905000"/>
            <a:ext cx="10591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fontAlgn="base"/>
            <a:r>
              <a:rPr lang="en-US" sz="3200" dirty="0" smtClean="0"/>
              <a:t>The primary purpose of this musical  application </a:t>
            </a:r>
            <a:endParaRPr lang="en-US" sz="3200" dirty="0" smtClean="0"/>
          </a:p>
          <a:p>
            <a:pPr marL="457200" lvl="0" indent="-457200" fontAlgn="base"/>
            <a:r>
              <a:rPr lang="en-US" sz="3200" dirty="0" smtClean="0"/>
              <a:t>is </a:t>
            </a:r>
            <a:r>
              <a:rPr lang="en-US" sz="3200" b="1" dirty="0" smtClean="0"/>
              <a:t>to play music available in the databases of the service, compose custom playlists and search similar songs</a:t>
            </a:r>
            <a:r>
              <a:rPr lang="en-US" sz="2800" b="1" dirty="0" smtClean="0"/>
              <a:t> by displaying various options.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66012" y="129540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fontAlgn="base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3612" y="381000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MODULES:</a:t>
            </a: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17612" y="1524000"/>
            <a:ext cx="10515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new user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 existing user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Play songs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Play podcast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Display songs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Display podcasts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Display playlist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 playlist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 song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 podcast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89412" y="304800"/>
            <a:ext cx="381000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 Table</a:t>
            </a:r>
            <a:endParaRPr lang="en-US" sz="3200" dirty="0"/>
          </a:p>
        </p:txBody>
      </p:sp>
      <p:pic>
        <p:nvPicPr>
          <p:cNvPr id="1026" name="Picture 2" descr="C:\Users\Punit kumar\Pictures\Screenshots\Screenshot (287).pngScreenshot (287)"/>
          <p:cNvPicPr>
            <a:picLocks noChangeAspect="1" noChangeArrowheads="1"/>
          </p:cNvPicPr>
          <p:nvPr/>
        </p:nvPicPr>
        <p:blipFill>
          <a:blip r:embed="rId1"/>
          <a:srcRect b="8555"/>
          <a:stretch>
            <a:fillRect/>
          </a:stretch>
        </p:blipFill>
        <p:spPr bwMode="auto">
          <a:xfrm>
            <a:off x="681990" y="889635"/>
            <a:ext cx="10869930" cy="5946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6612" y="2133600"/>
            <a:ext cx="104394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Intellij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Workbench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51212" y="609600"/>
            <a:ext cx="571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Software Required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89012" y="2209800"/>
            <a:ext cx="104394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51212" y="838200"/>
            <a:ext cx="432163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Hardware Required</a:t>
            </a:r>
            <a:endParaRPr lang="en-US" sz="4000" b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5412" y="609600"/>
            <a:ext cx="4495800" cy="635000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9012" y="2209800"/>
            <a:ext cx="9067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fontAlgn="base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and Login Authentication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fontAlgn="base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friendly interface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fontAlgn="base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Easy and Fast response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fontAlgn="base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Music categorization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fontAlgn="base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Music collection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fontAlgn="base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Flexible to access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fontAlgn="base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Playlist feature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4012" y="304800"/>
            <a:ext cx="4038600" cy="78740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2812" y="2133600"/>
            <a:ext cx="86105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Less time consumption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Offline listen to all music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create their profile easily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create their playlist easily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authentiction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 data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mainatining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Searching option by name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0</TotalTime>
  <Words>1200</Words>
  <Application>WPS Presentation</Application>
  <PresentationFormat>Custom</PresentationFormat>
  <Paragraphs>83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SimSun</vt:lpstr>
      <vt:lpstr>Wingdings</vt:lpstr>
      <vt:lpstr>Wingdings 2</vt:lpstr>
      <vt:lpstr>Wingdings</vt:lpstr>
      <vt:lpstr>Verdana</vt:lpstr>
      <vt:lpstr>Times New Roman</vt:lpstr>
      <vt:lpstr>Calibri</vt:lpstr>
      <vt:lpstr>Century Gothic</vt:lpstr>
      <vt:lpstr>Microsoft YaHei</vt:lpstr>
      <vt:lpstr>Arial Unicode MS</vt:lpstr>
      <vt:lpstr>Verve</vt:lpstr>
      <vt:lpstr>JUKEBOX   PROJECT</vt:lpstr>
      <vt:lpstr>INTRODUCTION</vt:lpstr>
      <vt:lpstr>OBJECTIVE</vt:lpstr>
      <vt:lpstr>PowerPoint 演示文稿</vt:lpstr>
      <vt:lpstr>PowerPoint 演示文稿</vt:lpstr>
      <vt:lpstr>PowerPoint 演示文稿</vt:lpstr>
      <vt:lpstr>PowerPoint 演示文稿</vt:lpstr>
      <vt:lpstr>FEATURES </vt:lpstr>
      <vt:lpstr>ADVANTAGES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DUSTBIN</dc:title>
  <dc:creator>Microsoft account</dc:creator>
  <cp:lastModifiedBy>Punit kumar</cp:lastModifiedBy>
  <cp:revision>139</cp:revision>
  <dcterms:created xsi:type="dcterms:W3CDTF">2022-03-02T09:14:00Z</dcterms:created>
  <dcterms:modified xsi:type="dcterms:W3CDTF">2022-08-10T09:39:25Z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ICV">
    <vt:lpwstr>E8F4DE2FFE6B4ADE990C894ECB75B6D7</vt:lpwstr>
  </property>
  <property fmtid="{D5CDD505-2E9C-101B-9397-08002B2CF9AE}" pid="9" name="KSOProductBuildVer">
    <vt:lpwstr>1033-11.2.0.10451</vt:lpwstr>
  </property>
</Properties>
</file>