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5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5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4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6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7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7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5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3BE1-B4D3-46CC-ADCC-336B8205B0FC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546C-2F66-40CD-B0F8-13BC344D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07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531473" cy="626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35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1</cp:revision>
  <dcterms:created xsi:type="dcterms:W3CDTF">2024-07-21T10:33:55Z</dcterms:created>
  <dcterms:modified xsi:type="dcterms:W3CDTF">2024-07-21T10:35:28Z</dcterms:modified>
</cp:coreProperties>
</file>