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71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B8F-2E7B-4F75-8EF1-38338E91602F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65006-C52B-4E7B-BBE3-FD8FEC960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</a:t>
            </a:r>
            <a:r>
              <a:rPr lang="en-IN" sz="1600" dirty="0">
                <a:solidFill>
                  <a:srgbClr val="002060"/>
                </a:solidFill>
              </a:rPr>
              <a:t>v8 as engine and LIBUV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2. Since browser has only V8 engine, it does not 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   access file system for security </a:t>
            </a:r>
            <a:r>
              <a:rPr lang="en-IN" sz="1600" dirty="0" smtClean="0">
                <a:solidFill>
                  <a:srgbClr val="002060"/>
                </a:solidFill>
              </a:rPr>
              <a:t>reason. V8 engine is written in </a:t>
            </a:r>
            <a:r>
              <a:rPr lang="en-IN" sz="1600" dirty="0" err="1" smtClean="0">
                <a:solidFill>
                  <a:srgbClr val="002060"/>
                </a:solidFill>
              </a:rPr>
              <a:t>javascript</a:t>
            </a:r>
            <a:r>
              <a:rPr lang="en-IN" sz="1600" dirty="0" smtClean="0">
                <a:solidFill>
                  <a:srgbClr val="002060"/>
                </a:solidFill>
              </a:rPr>
              <a:t> and C++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3. However, </a:t>
            </a:r>
            <a:r>
              <a:rPr lang="en-IN" sz="1600" dirty="0" err="1">
                <a:solidFill>
                  <a:srgbClr val="002060"/>
                </a:solidFill>
              </a:rPr>
              <a:t>LiBUV</a:t>
            </a:r>
            <a:r>
              <a:rPr lang="en-IN" sz="1600" dirty="0">
                <a:solidFill>
                  <a:srgbClr val="002060"/>
                </a:solidFill>
              </a:rPr>
              <a:t> allows </a:t>
            </a:r>
            <a:r>
              <a:rPr lang="en-IN" sz="1600" dirty="0" err="1">
                <a:solidFill>
                  <a:srgbClr val="002060"/>
                </a:solidFill>
              </a:rPr>
              <a:t>NodeJS</a:t>
            </a:r>
            <a:r>
              <a:rPr lang="en-IN" sz="1600" dirty="0">
                <a:solidFill>
                  <a:srgbClr val="002060"/>
                </a:solidFill>
              </a:rPr>
              <a:t> to allow file system and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networking  . LIBUV completely written in C++.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4. </a:t>
            </a:r>
            <a:r>
              <a:rPr lang="en-IN" sz="1600" dirty="0" err="1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is responsible for executing easy task like </a:t>
            </a:r>
            <a:r>
              <a:rPr lang="en-IN" sz="1600" dirty="0" err="1">
                <a:solidFill>
                  <a:srgbClr val="002060"/>
                </a:solidFill>
              </a:rPr>
              <a:t>callback</a:t>
            </a:r>
            <a:r>
              <a:rPr lang="en-IN" sz="1600" dirty="0">
                <a:solidFill>
                  <a:srgbClr val="002060"/>
                </a:solidFill>
              </a:rPr>
              <a:t> function and </a:t>
            </a:r>
            <a:r>
              <a:rPr lang="en-IN" sz="1600" dirty="0" err="1">
                <a:solidFill>
                  <a:srgbClr val="002060"/>
                </a:solidFill>
              </a:rPr>
              <a:t>netword</a:t>
            </a:r>
            <a:r>
              <a:rPr lang="en-IN" sz="1600" dirty="0">
                <a:solidFill>
                  <a:srgbClr val="002060"/>
                </a:solidFill>
              </a:rPr>
              <a:t> IOS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5. Thread pool for heavy task like file access and compression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564904"/>
            <a:ext cx="8955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600" dirty="0" smtClean="0"/>
              <a:t>All top level code like </a:t>
            </a:r>
            <a:r>
              <a:rPr lang="en-IN" sz="1600" dirty="0" err="1" smtClean="0"/>
              <a:t>someTask</a:t>
            </a:r>
            <a:r>
              <a:rPr lang="en-IN" sz="1600" dirty="0" smtClean="0"/>
              <a:t>() and console.log is </a:t>
            </a:r>
            <a:r>
              <a:rPr lang="en-IN" sz="1600" dirty="0" err="1" smtClean="0"/>
              <a:t>exceuted</a:t>
            </a:r>
            <a:r>
              <a:rPr lang="en-IN" sz="1600" dirty="0" smtClean="0"/>
              <a:t> in Main Thread.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Top level code means the one which does not have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All other codes which runs asynchronously Runs in background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And that background in Thread Pool.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function here like </a:t>
            </a:r>
            <a:r>
              <a:rPr lang="en-IN" sz="1600" dirty="0" err="1" smtClean="0">
                <a:solidFill>
                  <a:srgbClr val="002060"/>
                </a:solidFill>
              </a:rPr>
              <a:t>readFile</a:t>
            </a:r>
            <a:r>
              <a:rPr lang="en-IN" sz="1600" dirty="0" smtClean="0">
                <a:solidFill>
                  <a:srgbClr val="002060"/>
                </a:solidFill>
              </a:rPr>
              <a:t> and </a:t>
            </a:r>
            <a:r>
              <a:rPr lang="en-IN" sz="1600" dirty="0" err="1" smtClean="0">
                <a:solidFill>
                  <a:srgbClr val="002060"/>
                </a:solidFill>
              </a:rPr>
              <a:t>createServer</a:t>
            </a:r>
            <a:r>
              <a:rPr lang="en-IN" sz="1600" dirty="0" smtClean="0">
                <a:solidFill>
                  <a:srgbClr val="002060"/>
                </a:solidFill>
              </a:rPr>
              <a:t> runs in Thread Pool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After the above function is done with processing in Thread pool,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attached to these functions are moved into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and waits inside the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 when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is empty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when all the top level function execution done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, then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 sitting in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gets chance to be run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3752"/>
            <a:ext cx="8712968" cy="35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9.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functions is pushed by </a:t>
            </a:r>
            <a:r>
              <a:rPr lang="en-IN" sz="1600" dirty="0" err="1" smtClean="0">
                <a:solidFill>
                  <a:srgbClr val="002060"/>
                </a:solidFill>
              </a:rPr>
              <a:t>EvenLoop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10. Important point: If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 task job like reading file as depicted in the diagram, it is not executed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 It is again moved back 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11. In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there are 4 Threads in Thread pools. We can configure it </a:t>
            </a:r>
            <a:r>
              <a:rPr lang="en-IN" sz="1600" dirty="0" err="1" smtClean="0">
                <a:solidFill>
                  <a:srgbClr val="002060"/>
                </a:solidFill>
              </a:rPr>
              <a:t>upto</a:t>
            </a:r>
            <a:r>
              <a:rPr lang="en-IN" sz="1600" dirty="0" smtClean="0">
                <a:solidFill>
                  <a:srgbClr val="002060"/>
                </a:solidFill>
              </a:rPr>
              <a:t> 1024 Threads.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12.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offloads all heavy tasks ultimately to Thread pool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13. Note: Thread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is different 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14. note: All </a:t>
            </a:r>
            <a:r>
              <a:rPr lang="en-IN" sz="1600" dirty="0" err="1" smtClean="0">
                <a:solidFill>
                  <a:srgbClr val="002060"/>
                </a:solidFill>
              </a:rPr>
              <a:t>Toplevel</a:t>
            </a:r>
            <a:r>
              <a:rPr lang="en-IN" sz="1600" dirty="0" smtClean="0">
                <a:solidFill>
                  <a:srgbClr val="002060"/>
                </a:solidFill>
              </a:rPr>
              <a:t> code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. All </a:t>
            </a:r>
            <a:r>
              <a:rPr lang="en-IN" sz="1600" dirty="0" err="1">
                <a:solidFill>
                  <a:srgbClr val="002060"/>
                </a:solidFill>
              </a:rPr>
              <a:t>A</a:t>
            </a:r>
            <a:r>
              <a:rPr lang="en-IN" sz="1600" dirty="0" err="1" smtClean="0">
                <a:solidFill>
                  <a:srgbClr val="002060"/>
                </a:solidFill>
              </a:rPr>
              <a:t>ynchronous</a:t>
            </a:r>
            <a:r>
              <a:rPr lang="en-IN" sz="1600" dirty="0" smtClean="0">
                <a:solidFill>
                  <a:srgbClr val="002060"/>
                </a:solidFill>
              </a:rPr>
              <a:t> function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 and once done call back is passed 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. 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15.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passed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if Main Thread is </a:t>
            </a:r>
            <a:r>
              <a:rPr lang="en-IN" sz="1600" dirty="0" err="1" smtClean="0">
                <a:solidFill>
                  <a:srgbClr val="002060"/>
                </a:solidFill>
              </a:rPr>
              <a:t>emplty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16.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 is light =&gt; Event Loop moves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17. If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heavy=&gt; Event Loop moves back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 smtClean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18. The role of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is just an orchestration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7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</a:t>
            </a:r>
          </a:p>
          <a:p>
            <a:pPr marL="342900" indent="-342900" algn="l">
              <a:buAutoNum type="arabicPeriod"/>
            </a:pP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has multiple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Each phases has its own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queue.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Event Loop phases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First Phase: Timer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Second Phase: File/IO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Third Phase: </a:t>
            </a:r>
            <a:r>
              <a:rPr lang="en-IN" sz="1600" dirty="0" err="1" smtClean="0">
                <a:solidFill>
                  <a:srgbClr val="002060"/>
                </a:solidFill>
              </a:rPr>
              <a:t>setImmediate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Fourth Phase: end operations</a:t>
            </a:r>
          </a:p>
          <a:p>
            <a:pPr marL="342900" indent="-342900" algn="l">
              <a:buAutoNum type="arabicPeriod"/>
            </a:pP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16993"/>
            <a:ext cx="902176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19672" y="2852936"/>
            <a:ext cx="42484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7704" y="3797424"/>
            <a:ext cx="4112840" cy="1356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696" y="4581128"/>
            <a:ext cx="410445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47664" y="3329372"/>
            <a:ext cx="4472880" cy="1035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19672" y="4493800"/>
            <a:ext cx="4300709" cy="951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67744" y="5733256"/>
            <a:ext cx="375280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96258"/>
            <a:ext cx="1562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6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6247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65844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16632"/>
            <a:ext cx="889793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1418"/>
            <a:ext cx="883126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784977" cy="585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00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405063"/>
            <a:ext cx="614521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76470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Password Reset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414</Words>
  <Application>Microsoft Office PowerPoint</Application>
  <PresentationFormat>On-screen Show (4:3)</PresentationFormat>
  <Paragraphs>38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25</cp:revision>
  <dcterms:created xsi:type="dcterms:W3CDTF">2024-05-07T05:48:35Z</dcterms:created>
  <dcterms:modified xsi:type="dcterms:W3CDTF">2024-05-29T06:20:13Z</dcterms:modified>
</cp:coreProperties>
</file>