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271" autoAdjust="0"/>
  </p:normalViewPr>
  <p:slideViewPr>
    <p:cSldViewPr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EB8F-2E7B-4F75-8EF1-38338E91602F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65006-C52B-4E7B-BBE3-FD8FEC960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65006-C52B-4E7B-BBE3-FD8FEC960E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1.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has </a:t>
            </a:r>
            <a:r>
              <a:rPr lang="en-IN" sz="1600" dirty="0" smtClean="0"/>
              <a:t> </a:t>
            </a:r>
            <a:r>
              <a:rPr lang="en-IN" sz="1600" dirty="0">
                <a:solidFill>
                  <a:srgbClr val="002060"/>
                </a:solidFill>
              </a:rPr>
              <a:t>v8 as engine and LIBUV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2. Since browser has only V8 engine, it does not 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   access file system for security </a:t>
            </a:r>
            <a:r>
              <a:rPr lang="en-IN" sz="1600" dirty="0" smtClean="0">
                <a:solidFill>
                  <a:srgbClr val="002060"/>
                </a:solidFill>
              </a:rPr>
              <a:t>reason. V8 engine is written in </a:t>
            </a:r>
            <a:r>
              <a:rPr lang="en-IN" sz="1600" dirty="0" err="1" smtClean="0">
                <a:solidFill>
                  <a:srgbClr val="002060"/>
                </a:solidFill>
              </a:rPr>
              <a:t>javascript</a:t>
            </a:r>
            <a:r>
              <a:rPr lang="en-IN" sz="1600" dirty="0" smtClean="0">
                <a:solidFill>
                  <a:srgbClr val="002060"/>
                </a:solidFill>
              </a:rPr>
              <a:t> and C++</a:t>
            </a:r>
            <a:endParaRPr lang="en-IN" sz="1600" dirty="0">
              <a:solidFill>
                <a:srgbClr val="002060"/>
              </a:solidFill>
            </a:endParaRP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3. However, </a:t>
            </a:r>
            <a:r>
              <a:rPr lang="en-IN" sz="1600" dirty="0" err="1">
                <a:solidFill>
                  <a:srgbClr val="002060"/>
                </a:solidFill>
              </a:rPr>
              <a:t>LiBUV</a:t>
            </a:r>
            <a:r>
              <a:rPr lang="en-IN" sz="1600" dirty="0">
                <a:solidFill>
                  <a:srgbClr val="002060"/>
                </a:solidFill>
              </a:rPr>
              <a:t> allows </a:t>
            </a:r>
            <a:r>
              <a:rPr lang="en-IN" sz="1600" dirty="0" err="1">
                <a:solidFill>
                  <a:srgbClr val="002060"/>
                </a:solidFill>
              </a:rPr>
              <a:t>NodeJS</a:t>
            </a:r>
            <a:r>
              <a:rPr lang="en-IN" sz="1600" dirty="0">
                <a:solidFill>
                  <a:srgbClr val="002060"/>
                </a:solidFill>
              </a:rPr>
              <a:t> to allow file system and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 networking  . LIBUV completely written in C++.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4. </a:t>
            </a:r>
            <a:r>
              <a:rPr lang="en-IN" sz="1600" dirty="0" err="1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is responsible for executing easy task like </a:t>
            </a:r>
            <a:r>
              <a:rPr lang="en-IN" sz="1600" dirty="0" err="1">
                <a:solidFill>
                  <a:srgbClr val="002060"/>
                </a:solidFill>
              </a:rPr>
              <a:t>callback</a:t>
            </a:r>
            <a:r>
              <a:rPr lang="en-IN" sz="1600" dirty="0">
                <a:solidFill>
                  <a:srgbClr val="002060"/>
                </a:solidFill>
              </a:rPr>
              <a:t> function and </a:t>
            </a:r>
            <a:r>
              <a:rPr lang="en-IN" sz="1600" dirty="0" err="1">
                <a:solidFill>
                  <a:srgbClr val="002060"/>
                </a:solidFill>
              </a:rPr>
              <a:t>netword</a:t>
            </a:r>
            <a:r>
              <a:rPr lang="en-IN" sz="1600" dirty="0">
                <a:solidFill>
                  <a:srgbClr val="002060"/>
                </a:solidFill>
              </a:rPr>
              <a:t> IOS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5. Thread pool for heavy task like file access and compression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2564904"/>
            <a:ext cx="89550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4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IN" sz="1600" dirty="0" smtClean="0"/>
              <a:t>All top level code like </a:t>
            </a:r>
            <a:r>
              <a:rPr lang="en-IN" sz="1600" dirty="0" err="1" smtClean="0"/>
              <a:t>someTask</a:t>
            </a:r>
            <a:r>
              <a:rPr lang="en-IN" sz="1600" dirty="0" smtClean="0"/>
              <a:t>() and console.log is </a:t>
            </a:r>
            <a:r>
              <a:rPr lang="en-IN" sz="1600" dirty="0" err="1" smtClean="0"/>
              <a:t>exceuted</a:t>
            </a:r>
            <a:r>
              <a:rPr lang="en-IN" sz="1600" dirty="0" smtClean="0"/>
              <a:t> in Main Thread.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Top level code means the one which does not have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All other codes which runs asynchronously Runs in background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And that background in Thread Pool.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function here like </a:t>
            </a:r>
            <a:r>
              <a:rPr lang="en-IN" sz="1600" dirty="0" err="1" smtClean="0">
                <a:solidFill>
                  <a:srgbClr val="002060"/>
                </a:solidFill>
              </a:rPr>
              <a:t>readFile</a:t>
            </a:r>
            <a:r>
              <a:rPr lang="en-IN" sz="1600" dirty="0" smtClean="0">
                <a:solidFill>
                  <a:srgbClr val="002060"/>
                </a:solidFill>
              </a:rPr>
              <a:t> and </a:t>
            </a:r>
            <a:r>
              <a:rPr lang="en-IN" sz="1600" dirty="0" err="1" smtClean="0">
                <a:solidFill>
                  <a:srgbClr val="002060"/>
                </a:solidFill>
              </a:rPr>
              <a:t>createServer</a:t>
            </a:r>
            <a:r>
              <a:rPr lang="en-IN" sz="1600" dirty="0" smtClean="0">
                <a:solidFill>
                  <a:srgbClr val="002060"/>
                </a:solidFill>
              </a:rPr>
              <a:t> runs in Thread Pool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After the above function is done with processing in Thread pool,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attached to these functions are moved into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and waits inside the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endParaRPr lang="en-IN" sz="1600" dirty="0" smtClean="0">
              <a:solidFill>
                <a:srgbClr val="002060"/>
              </a:solidFill>
            </a:endParaRP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</a:t>
            </a:r>
            <a:r>
              <a:rPr lang="en-IN" sz="1600" dirty="0" err="1" smtClean="0">
                <a:solidFill>
                  <a:srgbClr val="002060"/>
                </a:solidFill>
              </a:rPr>
              <a:t>exceuted</a:t>
            </a:r>
            <a:r>
              <a:rPr lang="en-IN" sz="1600" dirty="0" smtClean="0">
                <a:solidFill>
                  <a:srgbClr val="002060"/>
                </a:solidFill>
              </a:rPr>
              <a:t>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 when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 is empty</a:t>
            </a:r>
          </a:p>
          <a:p>
            <a:pPr marL="342900" indent="-342900" algn="l">
              <a:buAutoNum type="arabicPeriod"/>
            </a:pPr>
            <a:r>
              <a:rPr lang="en-IN" sz="1600" dirty="0" smtClean="0">
                <a:solidFill>
                  <a:srgbClr val="002060"/>
                </a:solidFill>
              </a:rPr>
              <a:t>So when all the top level function execution done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, then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 sitting in </a:t>
            </a:r>
            <a:r>
              <a:rPr lang="en-IN" sz="1600" dirty="0" err="1" smtClean="0">
                <a:solidFill>
                  <a:srgbClr val="002060"/>
                </a:solidFill>
              </a:rPr>
              <a:t>EventLoop</a:t>
            </a:r>
            <a:r>
              <a:rPr lang="en-IN" sz="1600" dirty="0" smtClean="0">
                <a:solidFill>
                  <a:srgbClr val="002060"/>
                </a:solidFill>
              </a:rPr>
              <a:t> gets chance to be run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3752"/>
            <a:ext cx="8712968" cy="35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5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9.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functions is pushed by </a:t>
            </a:r>
            <a:r>
              <a:rPr lang="en-IN" sz="1600" dirty="0" err="1" smtClean="0">
                <a:solidFill>
                  <a:srgbClr val="002060"/>
                </a:solidFill>
              </a:rPr>
              <a:t>EvenLoop</a:t>
            </a:r>
            <a:r>
              <a:rPr lang="en-IN" sz="1600" dirty="0" smtClean="0">
                <a:solidFill>
                  <a:srgbClr val="002060"/>
                </a:solidFill>
              </a:rPr>
              <a:t> into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10. Important point: If the </a:t>
            </a:r>
            <a:r>
              <a:rPr lang="en-IN" sz="1600" dirty="0" err="1" smtClean="0">
                <a:solidFill>
                  <a:srgbClr val="002060"/>
                </a:solidFill>
              </a:rPr>
              <a:t>callback</a:t>
            </a:r>
            <a:r>
              <a:rPr lang="en-IN" sz="1600" dirty="0" smtClean="0">
                <a:solidFill>
                  <a:srgbClr val="002060"/>
                </a:solidFill>
              </a:rPr>
              <a:t> is heavy task job like reading file as depicted in the diagram, it is not executed in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r>
              <a:rPr lang="en-IN" sz="1600" dirty="0" smtClean="0">
                <a:solidFill>
                  <a:srgbClr val="002060"/>
                </a:solidFill>
              </a:rPr>
              <a:t>. It is again moved back to </a:t>
            </a:r>
            <a:r>
              <a:rPr lang="en-IN" sz="1600" dirty="0" err="1" smtClean="0">
                <a:solidFill>
                  <a:srgbClr val="002060"/>
                </a:solidFill>
              </a:rPr>
              <a:t>ThreadPool</a:t>
            </a:r>
            <a:r>
              <a:rPr lang="en-IN" sz="1600" dirty="0">
                <a:solidFill>
                  <a:srgbClr val="002060"/>
                </a:solidFill>
              </a:rPr>
              <a:t> </a:t>
            </a:r>
            <a:r>
              <a:rPr lang="en-IN" sz="1600" dirty="0" smtClean="0">
                <a:solidFill>
                  <a:srgbClr val="002060"/>
                </a:solidFill>
              </a:rPr>
              <a:t>from </a:t>
            </a:r>
            <a:r>
              <a:rPr lang="en-IN" sz="1600" dirty="0" err="1" smtClean="0">
                <a:solidFill>
                  <a:srgbClr val="002060"/>
                </a:solidFill>
              </a:rPr>
              <a:t>MainThread</a:t>
            </a:r>
            <a:endParaRPr lang="en-IN" sz="1600" dirty="0" smtClean="0">
              <a:solidFill>
                <a:srgbClr val="002060"/>
              </a:solidFill>
            </a:endParaRP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11. In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there are 4 Threads in Thread pools. We can configure it </a:t>
            </a:r>
            <a:r>
              <a:rPr lang="en-IN" sz="1600" dirty="0" err="1" smtClean="0">
                <a:solidFill>
                  <a:srgbClr val="002060"/>
                </a:solidFill>
              </a:rPr>
              <a:t>upto</a:t>
            </a:r>
            <a:r>
              <a:rPr lang="en-IN" sz="1600" smtClean="0">
                <a:solidFill>
                  <a:srgbClr val="002060"/>
                </a:solidFill>
              </a:rPr>
              <a:t> 1024 </a:t>
            </a:r>
            <a:r>
              <a:rPr lang="en-IN" sz="1600" dirty="0" smtClean="0">
                <a:solidFill>
                  <a:srgbClr val="002060"/>
                </a:solidFill>
              </a:rPr>
              <a:t>Threads.</a:t>
            </a:r>
          </a:p>
          <a:p>
            <a:pPr algn="l"/>
            <a:r>
              <a:rPr lang="en-IN" sz="1600" dirty="0" smtClean="0">
                <a:solidFill>
                  <a:srgbClr val="002060"/>
                </a:solidFill>
              </a:rPr>
              <a:t>12.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offloads all heavy tasks ultimately to Thread pool </a:t>
            </a:r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7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283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14</cp:revision>
  <dcterms:created xsi:type="dcterms:W3CDTF">2024-05-07T05:48:35Z</dcterms:created>
  <dcterms:modified xsi:type="dcterms:W3CDTF">2024-05-07T06:38:00Z</dcterms:modified>
</cp:coreProperties>
</file>