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8AA6-56EB-42E8-B0B2-E6A0099282B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4F6C-965E-464D-BD84-7910F20EC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1. </a:t>
            </a:r>
            <a:r>
              <a:rPr lang="en-IN" sz="1600" dirty="0" err="1" smtClean="0">
                <a:solidFill>
                  <a:srgbClr val="002060"/>
                </a:solidFill>
              </a:rPr>
              <a:t>NodeJS</a:t>
            </a:r>
            <a:r>
              <a:rPr lang="en-IN" sz="1600" dirty="0" smtClean="0">
                <a:solidFill>
                  <a:srgbClr val="002060"/>
                </a:solidFill>
              </a:rPr>
              <a:t> has </a:t>
            </a:r>
            <a:r>
              <a:rPr lang="en-IN" sz="1600" dirty="0" smtClean="0"/>
              <a:t> v8 as engine and LIBUV</a:t>
            </a:r>
          </a:p>
          <a:p>
            <a:pPr algn="l"/>
            <a:r>
              <a:rPr lang="en-IN" sz="1600" dirty="0" smtClean="0"/>
              <a:t>2. Since browser has only V8 engine, it does not </a:t>
            </a:r>
          </a:p>
          <a:p>
            <a:pPr algn="l"/>
            <a:r>
              <a:rPr lang="en-IN" sz="1600" dirty="0"/>
              <a:t> </a:t>
            </a:r>
            <a:r>
              <a:rPr lang="en-IN" sz="1600" dirty="0" smtClean="0"/>
              <a:t>   access file system for security reason</a:t>
            </a:r>
          </a:p>
          <a:p>
            <a:pPr algn="l"/>
            <a:r>
              <a:rPr lang="en-IN" sz="1600" dirty="0" smtClean="0"/>
              <a:t>3. However, </a:t>
            </a:r>
            <a:r>
              <a:rPr lang="en-IN" sz="1600" dirty="0" err="1" smtClean="0"/>
              <a:t>LiBUV</a:t>
            </a:r>
            <a:r>
              <a:rPr lang="en-IN" sz="1600" dirty="0" smtClean="0"/>
              <a:t> allows </a:t>
            </a:r>
            <a:r>
              <a:rPr lang="en-IN" sz="1600" dirty="0" err="1" smtClean="0"/>
              <a:t>NodeJS</a:t>
            </a:r>
            <a:r>
              <a:rPr lang="en-IN" sz="1600" dirty="0" smtClean="0"/>
              <a:t> to allow file system and</a:t>
            </a:r>
          </a:p>
          <a:p>
            <a:pPr algn="l"/>
            <a:r>
              <a:rPr lang="en-IN" sz="1600"/>
              <a:t> </a:t>
            </a:r>
            <a:r>
              <a:rPr lang="en-IN" sz="1600" smtClean="0"/>
              <a:t>networking  </a:t>
            </a:r>
            <a:endParaRPr lang="en-I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2656"/>
            <a:ext cx="344148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4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Mursheed</dc:creator>
  <cp:lastModifiedBy>Mursheed</cp:lastModifiedBy>
  <cp:revision>1</cp:revision>
  <dcterms:created xsi:type="dcterms:W3CDTF">2024-05-07T05:48:35Z</dcterms:created>
  <dcterms:modified xsi:type="dcterms:W3CDTF">2024-05-07T05:53:58Z</dcterms:modified>
</cp:coreProperties>
</file>