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dirty="0" smtClean="0">
                <a:solidFill>
                  <a:srgbClr val="002060"/>
                </a:solidFill>
              </a:rPr>
              <a:t> 1024 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13. Note: Thread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is different 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14. note: All </a:t>
            </a:r>
            <a:r>
              <a:rPr lang="en-IN" sz="1600" dirty="0" err="1" smtClean="0">
                <a:solidFill>
                  <a:srgbClr val="002060"/>
                </a:solidFill>
              </a:rPr>
              <a:t>Toplevel</a:t>
            </a:r>
            <a:r>
              <a:rPr lang="en-IN" sz="1600" dirty="0" smtClean="0">
                <a:solidFill>
                  <a:srgbClr val="002060"/>
                </a:solidFill>
              </a:rPr>
              <a:t> code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. All </a:t>
            </a:r>
            <a:r>
              <a:rPr lang="en-IN" sz="1600" dirty="0" err="1">
                <a:solidFill>
                  <a:srgbClr val="002060"/>
                </a:solidFill>
              </a:rPr>
              <a:t>A</a:t>
            </a:r>
            <a:r>
              <a:rPr lang="en-IN" sz="1600" dirty="0" err="1" smtClean="0">
                <a:solidFill>
                  <a:srgbClr val="002060"/>
                </a:solidFill>
              </a:rPr>
              <a:t>ynchronous</a:t>
            </a:r>
            <a:r>
              <a:rPr lang="en-IN" sz="1600" dirty="0" smtClean="0">
                <a:solidFill>
                  <a:srgbClr val="002060"/>
                </a:solidFill>
              </a:rPr>
              <a:t> function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and once done call back is passed 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.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15.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passed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if Main Thread is </a:t>
            </a:r>
            <a:r>
              <a:rPr lang="en-IN" sz="1600" dirty="0" err="1" smtClean="0">
                <a:solidFill>
                  <a:srgbClr val="002060"/>
                </a:solidFill>
              </a:rPr>
              <a:t>emplty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16.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 is light =&gt; Event Loop moves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17.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heavy=&gt; Event Loop moves back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18. The role of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is just an orchestration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</a:t>
            </a:r>
          </a:p>
          <a:p>
            <a:pPr marL="342900" indent="-342900" algn="l">
              <a:buAutoNum type="arabicPeriod"/>
            </a:pP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has multiple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Each phases has its own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queue.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First Phase: Timer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Second Phase: File/IO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Third Phase: </a:t>
            </a:r>
            <a:r>
              <a:rPr lang="en-IN" sz="1600" dirty="0" err="1" smtClean="0">
                <a:solidFill>
                  <a:srgbClr val="002060"/>
                </a:solidFill>
              </a:rPr>
              <a:t>setImmediate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Fourth Phase: end operations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16993"/>
            <a:ext cx="9021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19672" y="2852936"/>
            <a:ext cx="42484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704" y="3797424"/>
            <a:ext cx="4112840" cy="13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6" y="4581128"/>
            <a:ext cx="41044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329372"/>
            <a:ext cx="4472880" cy="103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19672" y="4493800"/>
            <a:ext cx="4300709" cy="951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67744" y="5733256"/>
            <a:ext cx="375280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96258"/>
            <a:ext cx="1562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6247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5844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16632"/>
            <a:ext cx="889793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1418"/>
            <a:ext cx="883126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784977" cy="585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0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411</Words>
  <Application>Microsoft Office PowerPoint</Application>
  <PresentationFormat>On-screen Show (4:3)</PresentationFormat>
  <Paragraphs>37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24</cp:revision>
  <dcterms:created xsi:type="dcterms:W3CDTF">2024-05-07T05:48:35Z</dcterms:created>
  <dcterms:modified xsi:type="dcterms:W3CDTF">2024-05-28T05:33:11Z</dcterms:modified>
</cp:coreProperties>
</file>