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6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0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5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0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6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2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64704"/>
            <a:ext cx="856895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6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157288"/>
            <a:ext cx="83740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14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214563"/>
            <a:ext cx="7478713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72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400175"/>
            <a:ext cx="7783513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18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IN" sz="1800" dirty="0" smtClean="0"/>
              <a:t>Whenever state changes,  the react component is re-evaluated.</a:t>
            </a:r>
          </a:p>
          <a:p>
            <a:pPr marL="342900" indent="-342900" algn="l">
              <a:buAutoNum type="arabicPeriod"/>
            </a:pPr>
            <a:r>
              <a:rPr lang="en-IN" sz="1800" dirty="0" smtClean="0"/>
              <a:t>Re-evaluation means re-render of Virtual DOM in memory, NOT Real DOM on browser</a:t>
            </a:r>
          </a:p>
          <a:p>
            <a:pPr marL="342900" indent="-342900" algn="l">
              <a:buAutoNum type="arabicPeriod"/>
            </a:pPr>
            <a:r>
              <a:rPr lang="en-IN" sz="1800" dirty="0" smtClean="0"/>
              <a:t>The only difference between Virtual DOM and Real DOM is updated, NOT the entire Real DOM.</a:t>
            </a:r>
          </a:p>
          <a:p>
            <a:pPr marL="342900" indent="-342900" algn="l">
              <a:buAutoNum type="arabicPeriod"/>
            </a:pPr>
            <a:r>
              <a:rPr lang="en-IN" sz="1800" dirty="0" smtClean="0"/>
              <a:t>Important Point: If a component and its child component re-evaluated/re-</a:t>
            </a:r>
            <a:r>
              <a:rPr lang="en-IN" sz="1800" dirty="0" err="1" smtClean="0"/>
              <a:t>execcuted</a:t>
            </a:r>
            <a:r>
              <a:rPr lang="en-IN" sz="1800" dirty="0" smtClean="0"/>
              <a:t>, and there is no difference between Virtual and Real DOM, the real DOM is not re-rendered. SO if this is the case, can we AVOID even the re-evaluation of react component and its comparison with Real DOM. We can do using memo hook.</a:t>
            </a:r>
            <a:endParaRPr lang="en-IN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61642"/>
            <a:ext cx="8496944" cy="407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5. </a:t>
            </a:r>
            <a:r>
              <a:rPr lang="en-IN" sz="1800" dirty="0" err="1" smtClean="0"/>
              <a:t>React.memo</a:t>
            </a:r>
            <a:r>
              <a:rPr lang="en-IN" sz="1800" dirty="0" smtClean="0"/>
              <a:t> compares old props with new props. If no changes, then it does not </a:t>
            </a:r>
            <a:r>
              <a:rPr lang="en-IN" sz="1800" dirty="0" err="1" smtClean="0"/>
              <a:t>reevaluate</a:t>
            </a:r>
            <a:r>
              <a:rPr lang="en-IN" sz="1800" dirty="0" smtClean="0"/>
              <a:t> and compare with Real DOM</a:t>
            </a:r>
          </a:p>
          <a:p>
            <a:pPr algn="l"/>
            <a:r>
              <a:rPr lang="en-IN" sz="1800" dirty="0" smtClean="0"/>
              <a:t>6. So there are 2 things 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IN" sz="1800" dirty="0" smtClean="0"/>
              <a:t>Comparison between props </a:t>
            </a:r>
          </a:p>
          <a:p>
            <a:pPr marL="342900" indent="-342900" algn="l">
              <a:buAutoNum type="alphaUcPeriod"/>
            </a:pPr>
            <a:r>
              <a:rPr lang="en-IN" sz="1800" dirty="0" smtClean="0"/>
              <a:t>.</a:t>
            </a:r>
            <a:r>
              <a:rPr lang="en-IN" sz="1800" dirty="0" err="1" smtClean="0"/>
              <a:t>Reevaluation</a:t>
            </a:r>
            <a:r>
              <a:rPr lang="en-IN" sz="1800" dirty="0" smtClean="0"/>
              <a:t> of component and comparison with Real DOM</a:t>
            </a:r>
          </a:p>
          <a:p>
            <a:pPr marL="342900" indent="-342900" algn="l">
              <a:buAutoNum type="alphaUcPeriod"/>
            </a:pPr>
            <a:endParaRPr lang="en-IN" sz="1800" dirty="0"/>
          </a:p>
          <a:p>
            <a:pPr algn="l"/>
            <a:r>
              <a:rPr lang="en-IN" sz="1800" dirty="0" smtClean="0"/>
              <a:t>7. So the strategy is that if props does NOT change much, use </a:t>
            </a:r>
            <a:r>
              <a:rPr lang="en-IN" sz="1800" dirty="0" err="1" smtClean="0"/>
              <a:t>React.memo</a:t>
            </a:r>
            <a:r>
              <a:rPr lang="en-IN" sz="1800" dirty="0" smtClean="0"/>
              <a:t>.</a:t>
            </a:r>
          </a:p>
          <a:p>
            <a:pPr algn="l"/>
            <a:r>
              <a:rPr lang="en-IN" sz="1800" dirty="0" smtClean="0"/>
              <a:t>8.  So don’t use </a:t>
            </a:r>
            <a:r>
              <a:rPr lang="en-IN" sz="1800" dirty="0" err="1" smtClean="0"/>
              <a:t>React.memo</a:t>
            </a:r>
            <a:r>
              <a:rPr lang="en-IN" sz="1800" dirty="0" smtClean="0"/>
              <a:t> blindly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0382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176338"/>
            <a:ext cx="8716963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35252"/>
            <a:ext cx="2448272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29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18581</TotalTime>
  <Words>169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10</cp:revision>
  <dcterms:created xsi:type="dcterms:W3CDTF">2024-06-10T17:11:41Z</dcterms:created>
  <dcterms:modified xsi:type="dcterms:W3CDTF">2024-06-23T14:53:27Z</dcterms:modified>
</cp:coreProperties>
</file>