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5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56895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6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1</cp:revision>
  <dcterms:created xsi:type="dcterms:W3CDTF">2024-06-10T17:11:41Z</dcterms:created>
  <dcterms:modified xsi:type="dcterms:W3CDTF">2024-06-10T17:13:00Z</dcterms:modified>
</cp:coreProperties>
</file>