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96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90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15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60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76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50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47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15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26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70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11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42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44624"/>
            <a:ext cx="8928992" cy="6696744"/>
          </a:xfrm>
        </p:spPr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764704"/>
            <a:ext cx="8568953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467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44624"/>
            <a:ext cx="8928992" cy="6696744"/>
          </a:xfrm>
        </p:spPr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157288"/>
            <a:ext cx="8374063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414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44624"/>
            <a:ext cx="8928992" cy="669674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2214563"/>
            <a:ext cx="7478713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172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44624"/>
            <a:ext cx="8928992" cy="669674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1400175"/>
            <a:ext cx="7783513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9186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44624"/>
            <a:ext cx="8928992" cy="6696744"/>
          </a:xfrm>
        </p:spPr>
        <p:txBody>
          <a:bodyPr>
            <a:normAutofit/>
          </a:bodyPr>
          <a:lstStyle/>
          <a:p>
            <a:pPr marL="342900" indent="-342900" algn="l">
              <a:buAutoNum type="arabicPeriod"/>
            </a:pPr>
            <a:r>
              <a:rPr lang="en-IN" sz="1800" dirty="0" smtClean="0"/>
              <a:t>Whenever state changes,  the react component is re-evaluated.</a:t>
            </a:r>
          </a:p>
          <a:p>
            <a:pPr marL="342900" indent="-342900" algn="l">
              <a:buAutoNum type="arabicPeriod"/>
            </a:pPr>
            <a:r>
              <a:rPr lang="en-IN" sz="1800" dirty="0" smtClean="0"/>
              <a:t>Re-evaluation means re-render of Virtual DOM in memory, NOT Real DOM on browser</a:t>
            </a:r>
          </a:p>
          <a:p>
            <a:pPr marL="342900" indent="-342900" algn="l">
              <a:buAutoNum type="arabicPeriod"/>
            </a:pPr>
            <a:r>
              <a:rPr lang="en-IN" sz="1800" dirty="0" smtClean="0"/>
              <a:t>The only difference between Virtual DOM and Real DOM is updated, NOT </a:t>
            </a:r>
            <a:r>
              <a:rPr lang="en-IN" sz="1800" smtClean="0"/>
              <a:t>the entire Real DOM.</a:t>
            </a:r>
            <a:endParaRPr lang="en-IN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61642"/>
            <a:ext cx="8496944" cy="407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794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12550</TotalTime>
  <Words>42</Words>
  <Application>Microsoft Office PowerPoint</Application>
  <PresentationFormat>On-screen Show (4:3)</PresentationFormat>
  <Paragraphs>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Mursheed</dc:creator>
  <cp:lastModifiedBy>Mursheed</cp:lastModifiedBy>
  <cp:revision>5</cp:revision>
  <dcterms:created xsi:type="dcterms:W3CDTF">2024-06-10T17:11:41Z</dcterms:created>
  <dcterms:modified xsi:type="dcterms:W3CDTF">2024-06-19T10:21:56Z</dcterms:modified>
</cp:coreProperties>
</file>