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96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90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15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60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76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50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47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15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26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70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11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3F23E-7F7E-42C6-ACDF-A29D06DEBB0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F4986-50E3-4844-A6B1-30685C58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2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44624"/>
            <a:ext cx="8928992" cy="6696744"/>
          </a:xfrm>
        </p:spPr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764704"/>
            <a:ext cx="8568953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467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44624"/>
            <a:ext cx="8928992" cy="6696744"/>
          </a:xfrm>
        </p:spPr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157288"/>
            <a:ext cx="8374063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14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6455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Mursheed</dc:creator>
  <cp:lastModifiedBy>Mursheed</cp:lastModifiedBy>
  <cp:revision>2</cp:revision>
  <dcterms:created xsi:type="dcterms:W3CDTF">2024-06-10T17:11:41Z</dcterms:created>
  <dcterms:modified xsi:type="dcterms:W3CDTF">2024-06-15T04:47:16Z</dcterms:modified>
</cp:coreProperties>
</file>