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8125"/>
            <a:ext cx="5878513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43350"/>
            <a:ext cx="1771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914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62000" y="809625"/>
            <a:ext cx="1752600" cy="313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809625"/>
            <a:ext cx="1836682" cy="4104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8249" y="48122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8400" y="990600"/>
            <a:ext cx="1066800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1447800"/>
            <a:ext cx="1066800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0800" y="526946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helpers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90600" y="1295400"/>
            <a:ext cx="1760482" cy="425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dependencies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11763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axios</a:t>
            </a:r>
            <a:r>
              <a:rPr lang="en-IN" dirty="0"/>
              <a:t> </a:t>
            </a:r>
            <a:r>
              <a:rPr lang="en-IN" dirty="0" err="1"/>
              <a:t>bcryptjs</a:t>
            </a:r>
            <a:r>
              <a:rPr lang="en-IN" dirty="0"/>
              <a:t> </a:t>
            </a:r>
            <a:r>
              <a:rPr lang="en-IN" dirty="0" err="1"/>
              <a:t>jsonwebtoken</a:t>
            </a:r>
            <a:r>
              <a:rPr lang="en-IN" dirty="0"/>
              <a:t> </a:t>
            </a:r>
            <a:r>
              <a:rPr lang="en-IN" dirty="0" err="1"/>
              <a:t>nodemailer</a:t>
            </a:r>
            <a:r>
              <a:rPr lang="en-IN" dirty="0"/>
              <a:t> react-hot-toast mongoose</a:t>
            </a:r>
          </a:p>
        </p:txBody>
      </p:sp>
    </p:spTree>
    <p:extLst>
      <p:ext uri="{BB962C8B-B14F-4D97-AF65-F5344CB8AC3E}">
        <p14:creationId xmlns:p14="http://schemas.microsoft.com/office/powerpoint/2010/main" val="13170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28600"/>
            <a:ext cx="8193087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19400" y="1828800"/>
            <a:ext cx="1751806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00600" y="2286001"/>
            <a:ext cx="1752600" cy="144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438400" y="25146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5400" y="2590800"/>
            <a:ext cx="1751806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2362200"/>
            <a:ext cx="2514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14800" y="2286001"/>
            <a:ext cx="3848497" cy="320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1914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05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5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4314" y="366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502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0"/>
            <a:ext cx="852646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819400" y="1828800"/>
            <a:ext cx="1751806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00600" y="2286001"/>
            <a:ext cx="1752600" cy="144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38400" y="25146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590800"/>
            <a:ext cx="1751806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00600" y="2362200"/>
            <a:ext cx="2514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14800" y="2286001"/>
            <a:ext cx="3848497" cy="320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1914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5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5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4314" y="366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667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24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dependencies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5</cp:revision>
  <dcterms:created xsi:type="dcterms:W3CDTF">2006-08-16T00:00:00Z</dcterms:created>
  <dcterms:modified xsi:type="dcterms:W3CDTF">2024-07-09T18:02:27Z</dcterms:modified>
</cp:coreProperties>
</file>