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8125"/>
            <a:ext cx="5878513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43350"/>
            <a:ext cx="1771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914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62000" y="809625"/>
            <a:ext cx="1752600" cy="313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1400" y="752475"/>
            <a:ext cx="266700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8382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</cp:revision>
  <dcterms:created xsi:type="dcterms:W3CDTF">2006-08-16T00:00:00Z</dcterms:created>
  <dcterms:modified xsi:type="dcterms:W3CDTF">2024-07-06T05:45:36Z</dcterms:modified>
</cp:coreProperties>
</file>