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8125"/>
            <a:ext cx="5878513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43350"/>
            <a:ext cx="17716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9144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62000" y="809625"/>
            <a:ext cx="1752600" cy="313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000" y="809625"/>
            <a:ext cx="1836682" cy="4104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8249" y="48122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models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8400" y="990600"/>
            <a:ext cx="1066800" cy="47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1447800"/>
            <a:ext cx="1066800" cy="47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0800" y="526946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helpers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90600" y="1295400"/>
            <a:ext cx="1760482" cy="425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dependencies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211763"/>
          </a:xfrm>
        </p:spPr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axios</a:t>
            </a:r>
            <a:r>
              <a:rPr lang="en-IN" dirty="0"/>
              <a:t> </a:t>
            </a:r>
            <a:r>
              <a:rPr lang="en-IN" dirty="0" err="1"/>
              <a:t>bcryptjs</a:t>
            </a:r>
            <a:r>
              <a:rPr lang="en-IN" dirty="0"/>
              <a:t> </a:t>
            </a:r>
            <a:r>
              <a:rPr lang="en-IN" dirty="0" err="1"/>
              <a:t>jsonwebtoken</a:t>
            </a:r>
            <a:r>
              <a:rPr lang="en-IN" dirty="0"/>
              <a:t> </a:t>
            </a:r>
            <a:r>
              <a:rPr lang="en-IN" dirty="0" err="1"/>
              <a:t>nodemailer</a:t>
            </a:r>
            <a:r>
              <a:rPr lang="en-IN" dirty="0"/>
              <a:t> react-hot-toast mongoose</a:t>
            </a:r>
          </a:p>
        </p:txBody>
      </p:sp>
    </p:spTree>
    <p:extLst>
      <p:ext uri="{BB962C8B-B14F-4D97-AF65-F5344CB8AC3E}">
        <p14:creationId xmlns:p14="http://schemas.microsoft.com/office/powerpoint/2010/main" val="13170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dependencies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3</cp:revision>
  <dcterms:created xsi:type="dcterms:W3CDTF">2006-08-16T00:00:00Z</dcterms:created>
  <dcterms:modified xsi:type="dcterms:W3CDTF">2024-07-09T11:19:51Z</dcterms:modified>
</cp:coreProperties>
</file>