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59" r:id="rId7"/>
    <p:sldId id="262" r:id="rId8"/>
    <p:sldId id="276" r:id="rId9"/>
    <p:sldId id="274" r:id="rId10"/>
    <p:sldId id="275" r:id="rId11"/>
    <p:sldId id="277" r:id="rId12"/>
    <p:sldId id="280" r:id="rId13"/>
    <p:sldId id="278" r:id="rId14"/>
    <p:sldId id="27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2DA7-6053-46F2-B344-841FD4F6F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51CC2-D628-42CA-B156-3EF759D3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2ED8-6361-4842-9947-735F4E53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D43A-CB61-4868-8233-A004C63A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49B6-E41A-4E9D-A62A-C3D38D1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0FDA-4768-427F-8B84-131F06F9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C8BDA-CBEC-4656-A978-D89C9160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830D-80FC-44F4-BF28-E5771F29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ACA8-582D-4075-9E5A-B5A21F9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0193-C4D7-4B89-B0F9-285F9F06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45A69-A38C-4964-A48C-339A652C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14974-AFF3-438D-BCC6-2DE7BA5E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CFF8-F5C2-43DD-B2EC-D306AC80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5F9B-36CE-4D03-8EDA-545990CF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123C-143E-4FDF-B672-BC33329B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9C2F-6F23-4832-A39D-984717DC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C116-6AD8-4060-889E-87EDB21B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140F-00EE-4E74-B5BE-F8DFA4CA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4465-7BBD-4A86-BA2D-ACE9AE1F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3617-EC67-4DD4-87D5-950F5F7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B738-2E77-48B8-ACFF-4CDE78E2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734F-38C7-4826-80BF-9CD9094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0A83-F251-4F68-B319-80E92199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4999-64CD-408D-AC10-1F133DD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A03-C54C-4D6D-B5C6-F066609F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DFE3-8F65-4E82-ABFA-BA9CA0DD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7A4F-EA96-4DFA-82D8-22EE9573A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E829D-562F-4453-AEF6-908CDC88D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AC3B-5DAA-46CF-B7A5-F0548A06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8409-DA51-4ED4-AAE0-19FD09F9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2586-7737-490B-A85E-FDF9A49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3AE-9912-4C75-B476-FD74356B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9100D-0D9D-421A-91FF-AA15E5E9B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1531D-6FF5-478D-A1D7-F9B4DA27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B76F7-1078-4299-8EA4-21B5FA5D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A88E1-F715-4CC0-80FC-1EFD5CF7F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8D560-BF16-4EED-9AC6-37522215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CEE53-B751-412D-9F14-8F1028B6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8094-4582-48B4-A2F4-13019668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9AB9-D791-4BBA-89A1-0F711F80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B3341-2B2C-444D-8937-9FAD3DB1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67381-4886-45AA-95D2-802C37EE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26D40-E44F-4EB3-BCB9-2E931C70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84348-28BC-4E09-9438-3B93B3A9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D4797-9214-4D6F-989C-D2D1683E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DF223-82E1-43A3-9B8D-8F0B9F3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4D99-48E1-4815-BF1E-D6C6D63C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69C2-4E76-4E29-87F9-865434D3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99877-F717-4524-B3B9-5CA197F1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248D-7209-4C5C-B276-4C2DC49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5F619-894A-4797-AA1F-FB57822B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BC089-83F9-4C01-AD52-DBC7BC30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10BB-DC0A-4FB5-9EC1-2CA30FD8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CA282-43B4-40C9-8753-BD5053AF9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92F0A-1181-4ADF-966B-779C4ADFF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065F-969F-4F87-AD78-DE9A8C57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51D1-CE78-4760-9176-90233D8A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849A-20C0-40F5-BC83-A2B8177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025FD-DA6C-41A2-AE58-8D5A3FFB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CB00B-00B3-4937-AC76-597397E8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0404-0D78-49C8-860D-F5DAB8D9D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EA36-4152-4ADE-8FE0-60B0FD95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628A-6D62-4D8D-B33B-6FBCFF163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965A-5A7D-4891-8185-A2D4D1A4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7767-8F2E-4532-B195-D8D0386A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71118E-4021-4A2B-8876-09920C15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072" y="151002"/>
            <a:ext cx="9350928" cy="6585358"/>
          </a:xfrm>
        </p:spPr>
        <p:txBody>
          <a:bodyPr>
            <a:normAutofit/>
          </a:bodyPr>
          <a:lstStyle/>
          <a:p>
            <a:endParaRPr lang="en-US" sz="5400" dirty="0"/>
          </a:p>
          <a:p>
            <a:r>
              <a:rPr lang="en-US" sz="5400" dirty="0"/>
              <a:t>Flower Classification By Using KNN Algorithm</a:t>
            </a:r>
          </a:p>
          <a:p>
            <a:endParaRPr lang="en-US" sz="5400" dirty="0"/>
          </a:p>
          <a:p>
            <a:r>
              <a:rPr lang="en-US" sz="3600" dirty="0"/>
              <a:t>Presented by :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	Muhammad Zubair Hasan (201714041) </a:t>
            </a:r>
          </a:p>
        </p:txBody>
      </p:sp>
    </p:spTree>
    <p:extLst>
      <p:ext uri="{BB962C8B-B14F-4D97-AF65-F5344CB8AC3E}">
        <p14:creationId xmlns:p14="http://schemas.microsoft.com/office/powerpoint/2010/main" val="1083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FE8C-10F9-4CE7-92ED-1A29850B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</a:t>
            </a:r>
            <a:r>
              <a:rPr lang="en-US" b="1" dirty="0"/>
              <a:t>Test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910E71-6DE8-4663-A7CC-3856310BB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3602"/>
              </p:ext>
            </p:extLst>
          </p:nvPr>
        </p:nvGraphicFramePr>
        <p:xfrm>
          <a:off x="1643543" y="1828800"/>
          <a:ext cx="8763000" cy="227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5393279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24534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377167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62072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52492729"/>
                    </a:ext>
                  </a:extLst>
                </a:gridCol>
              </a:tblGrid>
              <a:tr h="553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SepalLengthCm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SepalWidthCm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PetalLengthCm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PetalWidthCm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7193575"/>
                  </a:ext>
                </a:extLst>
              </a:tr>
              <a:tr h="573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6514622"/>
                  </a:ext>
                </a:extLst>
              </a:tr>
              <a:tr h="573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8297022"/>
                  </a:ext>
                </a:extLst>
              </a:tr>
              <a:tr h="573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172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06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6E89-67EC-4DC8-9E90-8C00D9A5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D174-0768-4EF8-82DF-252B493E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 </a:t>
            </a:r>
          </a:p>
          <a:p>
            <a:r>
              <a:rPr lang="en-US" dirty="0" err="1"/>
              <a:t>numpy</a:t>
            </a:r>
            <a:r>
              <a:rPr lang="en-US" dirty="0"/>
              <a:t> 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streamlit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A018-4CE6-4A72-89B9-B3548DC3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			Training Setup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567E-386B-4EC8-81EA-5B3FF87F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194"/>
            <a:ext cx="10515600" cy="4351338"/>
          </a:xfrm>
        </p:spPr>
        <p:txBody>
          <a:bodyPr/>
          <a:lstStyle/>
          <a:p>
            <a:r>
              <a:rPr lang="en-US" dirty="0"/>
              <a:t>Training Set = </a:t>
            </a:r>
            <a:r>
              <a:rPr lang="en-US" dirty="0" err="1"/>
              <a:t>X_train</a:t>
            </a:r>
            <a:r>
              <a:rPr lang="en-US" dirty="0"/>
              <a:t> = randomly selected 100 inputs</a:t>
            </a:r>
          </a:p>
          <a:p>
            <a:r>
              <a:rPr lang="en-US" dirty="0" err="1"/>
              <a:t>y_train</a:t>
            </a:r>
            <a:r>
              <a:rPr lang="en-US" dirty="0"/>
              <a:t> = labels of training set</a:t>
            </a:r>
          </a:p>
          <a:p>
            <a:r>
              <a:rPr lang="en-US" dirty="0"/>
              <a:t>Test Set = </a:t>
            </a:r>
            <a:r>
              <a:rPr lang="en-US" dirty="0" err="1"/>
              <a:t>X_test</a:t>
            </a:r>
            <a:r>
              <a:rPr lang="en-US" dirty="0"/>
              <a:t> = Rest of the dataset </a:t>
            </a:r>
          </a:p>
          <a:p>
            <a:r>
              <a:rPr lang="en-US" dirty="0" err="1"/>
              <a:t>y_test</a:t>
            </a:r>
            <a:r>
              <a:rPr lang="en-US" dirty="0"/>
              <a:t> = labels of the test set</a:t>
            </a:r>
          </a:p>
          <a:p>
            <a:r>
              <a:rPr lang="en-US" dirty="0"/>
              <a:t>Optimum k  = </a:t>
            </a:r>
            <a:r>
              <a:rPr lang="en-US"/>
              <a:t>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5E2B-449D-4E7E-ADB2-63ADFC72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With Neural Network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6344-7163-4755-92BC-4A442968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523783"/>
            <a:ext cx="10927672" cy="49690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Setup :</a:t>
            </a:r>
          </a:p>
          <a:p>
            <a:pPr marL="0" indent="0">
              <a:buNone/>
            </a:pPr>
            <a:r>
              <a:rPr lang="en-US" sz="1800" dirty="0"/>
              <a:t>Batch size = 5</a:t>
            </a:r>
          </a:p>
          <a:p>
            <a:pPr marL="0" indent="0">
              <a:buNone/>
            </a:pPr>
            <a:r>
              <a:rPr lang="en-US" sz="1800" dirty="0"/>
              <a:t>Epoch = 150</a:t>
            </a:r>
          </a:p>
          <a:p>
            <a:pPr marL="0" indent="0">
              <a:buNone/>
            </a:pPr>
            <a:r>
              <a:rPr lang="en-US" sz="1800" dirty="0" err="1"/>
              <a:t>Loss_func</a:t>
            </a:r>
            <a:r>
              <a:rPr lang="en-US" sz="1800" dirty="0"/>
              <a:t> = </a:t>
            </a:r>
            <a:r>
              <a:rPr lang="en-US" sz="1800" dirty="0" err="1"/>
              <a:t>Sparse_crossentropy</a:t>
            </a:r>
            <a:r>
              <a:rPr lang="en-US" sz="1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B61D7-CE4A-485F-BF46-F8AB9EA99E6C}"/>
              </a:ext>
            </a:extLst>
          </p:cNvPr>
          <p:cNvSpPr/>
          <p:nvPr/>
        </p:nvSpPr>
        <p:spPr>
          <a:xfrm>
            <a:off x="2485561" y="2672179"/>
            <a:ext cx="1336829" cy="85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– 8</a:t>
            </a:r>
          </a:p>
          <a:p>
            <a:pPr algn="ctr"/>
            <a:r>
              <a:rPr lang="en-US" dirty="0"/>
              <a:t>Activation =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AE67F-F35F-4A22-B160-8971B1C31C06}"/>
              </a:ext>
            </a:extLst>
          </p:cNvPr>
          <p:cNvSpPr/>
          <p:nvPr/>
        </p:nvSpPr>
        <p:spPr>
          <a:xfrm>
            <a:off x="4368756" y="2707689"/>
            <a:ext cx="1470513" cy="7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Dense – 16</a:t>
            </a:r>
          </a:p>
          <a:p>
            <a:pPr algn="ctr"/>
            <a:r>
              <a:rPr lang="en-US" dirty="0"/>
              <a:t>Activation = </a:t>
            </a:r>
            <a:r>
              <a:rPr lang="en-US" dirty="0" err="1"/>
              <a:t>ReLu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3E507-6637-4AE0-BFD2-B821A3103CCA}"/>
              </a:ext>
            </a:extLst>
          </p:cNvPr>
          <p:cNvSpPr/>
          <p:nvPr/>
        </p:nvSpPr>
        <p:spPr>
          <a:xfrm>
            <a:off x="6286133" y="2672178"/>
            <a:ext cx="1336831" cy="852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Dense – 3</a:t>
            </a:r>
          </a:p>
          <a:p>
            <a:pPr algn="ctr"/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00137-148A-4C6A-BE22-77E69820D537}"/>
              </a:ext>
            </a:extLst>
          </p:cNvPr>
          <p:cNvSpPr/>
          <p:nvPr/>
        </p:nvSpPr>
        <p:spPr>
          <a:xfrm>
            <a:off x="8440818" y="2920752"/>
            <a:ext cx="1109708" cy="35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CDBE0-BBE4-434C-9035-73CE38B151AE}"/>
              </a:ext>
            </a:extLst>
          </p:cNvPr>
          <p:cNvSpPr/>
          <p:nvPr/>
        </p:nvSpPr>
        <p:spPr>
          <a:xfrm>
            <a:off x="523784" y="2844183"/>
            <a:ext cx="1415412" cy="508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(4 dim)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6C3BEF-C38D-4A38-BB57-325DF20DB96F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1939196" y="3098307"/>
            <a:ext cx="5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DF894C-7A9D-4972-860B-BA04ADF06A2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22390" y="3098305"/>
            <a:ext cx="54636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B2318-CC7B-4555-87A0-7CBDC099BDB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839269" y="3098305"/>
            <a:ext cx="446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718C8-2501-402B-B57C-952ADA687A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622964" y="3098305"/>
            <a:ext cx="817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DDEF-8811-49CC-86CA-33F64A29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560434"/>
            <a:ext cx="10515600" cy="931015"/>
          </a:xfrm>
        </p:spPr>
        <p:txBody>
          <a:bodyPr/>
          <a:lstStyle/>
          <a:p>
            <a:pPr algn="ctr"/>
            <a:r>
              <a:rPr lang="en-US" dirty="0"/>
              <a:t>Result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81E89E-6902-4B5A-A4E9-47247CD9A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66269"/>
              </p:ext>
            </p:extLst>
          </p:nvPr>
        </p:nvGraphicFramePr>
        <p:xfrm>
          <a:off x="838200" y="397402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896332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599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68897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810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4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4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Iris-versicolor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Iris-virginica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8090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D03422-26CB-4D00-946C-7C06ED241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42470"/>
              </p:ext>
            </p:extLst>
          </p:nvPr>
        </p:nvGraphicFramePr>
        <p:xfrm>
          <a:off x="1952101" y="182937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98647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935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3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0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27B67-8B92-4CBA-B341-66D52B858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23" y="553673"/>
            <a:ext cx="10033233" cy="59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3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9878-A157-4010-A218-AB23F21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504"/>
          </a:xfrm>
        </p:spPr>
        <p:txBody>
          <a:bodyPr/>
          <a:lstStyle/>
          <a:p>
            <a:pPr algn="ctr"/>
            <a:r>
              <a:rPr lang="en-US" dirty="0"/>
              <a:t>What is KNN?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2FA-E80A-464F-A6D3-BC476AD2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521" y="1619075"/>
            <a:ext cx="9278224" cy="4557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A powerful classification algorithm used in pattern</a:t>
            </a:r>
          </a:p>
          <a:p>
            <a:pPr marL="0" indent="0">
              <a:buNone/>
            </a:pPr>
            <a:r>
              <a:rPr lang="en-US" dirty="0"/>
              <a:t>  recognition.</a:t>
            </a:r>
          </a:p>
          <a:p>
            <a:pPr marL="0" indent="0">
              <a:buNone/>
            </a:pPr>
            <a:r>
              <a:rPr lang="en-US" dirty="0"/>
              <a:t>• K nearest neighbors stores all available cases and</a:t>
            </a:r>
          </a:p>
          <a:p>
            <a:pPr marL="0" indent="0">
              <a:buNone/>
            </a:pPr>
            <a:r>
              <a:rPr lang="en-US" dirty="0"/>
              <a:t>   classifies new cases based on a </a:t>
            </a:r>
            <a:r>
              <a:rPr lang="en-US" i="1" dirty="0"/>
              <a:t>similarity measure</a:t>
            </a:r>
            <a:r>
              <a:rPr lang="en-US" dirty="0"/>
              <a:t>(</a:t>
            </a:r>
            <a:r>
              <a:rPr lang="en-US" dirty="0" err="1"/>
              <a:t>e.g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distance function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One of the top data mining algorithms used today.</a:t>
            </a:r>
          </a:p>
          <a:p>
            <a:pPr marL="0" indent="0">
              <a:buNone/>
            </a:pPr>
            <a:r>
              <a:rPr lang="en-US" dirty="0"/>
              <a:t>• A non-parametric lazy learning algorithm (An Instance based</a:t>
            </a:r>
          </a:p>
          <a:p>
            <a:pPr marL="0" indent="0">
              <a:buNone/>
            </a:pPr>
            <a:r>
              <a:rPr lang="en-US" dirty="0"/>
              <a:t>   Learning method).</a:t>
            </a:r>
          </a:p>
        </p:txBody>
      </p:sp>
    </p:spTree>
    <p:extLst>
      <p:ext uri="{BB962C8B-B14F-4D97-AF65-F5344CB8AC3E}">
        <p14:creationId xmlns:p14="http://schemas.microsoft.com/office/powerpoint/2010/main" val="8768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9631-9A7E-4EFF-A168-727F9EDE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Distance Measure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469B5-8E86-4D5C-AA35-EBB293783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85" y="1690688"/>
            <a:ext cx="8808441" cy="3749880"/>
          </a:xfrm>
        </p:spPr>
      </p:pic>
    </p:spTree>
    <p:extLst>
      <p:ext uri="{BB962C8B-B14F-4D97-AF65-F5344CB8AC3E}">
        <p14:creationId xmlns:p14="http://schemas.microsoft.com/office/powerpoint/2010/main" val="370551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50C0-448A-4FC8-B125-21F48BA3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9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KNN Classifier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241A42-D516-466F-95CB-749469028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857" y="1241572"/>
            <a:ext cx="7935985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B25D-18F4-48D6-A215-BEE3B17A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85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choose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EAA6-7B71-464A-BED0-AC00F0A6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3" y="918594"/>
            <a:ext cx="10656815" cy="5931017"/>
          </a:xfrm>
        </p:spPr>
        <p:txBody>
          <a:bodyPr/>
          <a:lstStyle/>
          <a:p>
            <a:r>
              <a:rPr lang="en-US" dirty="0"/>
              <a:t> If infinite number of samples available, the larger is k, the better is classification. Also k is always assumed odd to break the tie in classification.</a:t>
            </a:r>
          </a:p>
          <a:p>
            <a:r>
              <a:rPr lang="en-US" dirty="0"/>
              <a:t> k = 1 is often used for efficiency, but sensitive to  “noise”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ECDC2-E45B-459F-B5F5-F26A1DD8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46" y="3194107"/>
            <a:ext cx="3624045" cy="3156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A4E98-600C-4CB0-AE09-8C71C51E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88" y="3194107"/>
            <a:ext cx="3624044" cy="31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F6F5-FB6E-4ED6-8B26-E4C68691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k=3 or k=5??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4DB11-56CE-47FE-BAF7-8239F32CA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598" y="1825625"/>
            <a:ext cx="49914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322D-5305-4108-939D-C1BF283B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4202884"/>
            <a:ext cx="10515600" cy="2558642"/>
          </a:xfrm>
        </p:spPr>
        <p:txBody>
          <a:bodyPr>
            <a:normAutofit/>
          </a:bodyPr>
          <a:lstStyle/>
          <a:p>
            <a:r>
              <a:rPr lang="en-US" dirty="0"/>
              <a:t>Larger k gives smoother boundaries, better for generalization,</a:t>
            </a:r>
          </a:p>
          <a:p>
            <a:r>
              <a:rPr lang="en-US" dirty="0"/>
              <a:t>but only if locality is preserved. Locality is not preserved if we end</a:t>
            </a:r>
          </a:p>
          <a:p>
            <a:pPr marL="0" indent="0">
              <a:buNone/>
            </a:pPr>
            <a:r>
              <a:rPr lang="en-US" dirty="0"/>
              <a:t>  up looking at samples too far away, not from the same class.</a:t>
            </a:r>
          </a:p>
          <a:p>
            <a:r>
              <a:rPr lang="en-US" dirty="0"/>
              <a:t>Generally for simplicity </a:t>
            </a:r>
            <a:r>
              <a:rPr lang="en-US" b="1" dirty="0"/>
              <a:t>k &lt;= sqrt(n) </a:t>
            </a:r>
            <a:r>
              <a:rPr lang="en-US" dirty="0"/>
              <a:t>where n is # of examples and k is odd. But with cross validation technique best k value can be found.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D7DBF-91FA-4CFC-8596-37B6AE4B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94" y="222308"/>
            <a:ext cx="9034942" cy="37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17F7-EC68-4032-9F32-69A9BAFA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380D-35D7-471B-AD11-31D6FD11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First introduced in 1936 by the famous statistician Ronald Fisher</a:t>
            </a:r>
          </a:p>
          <a:p>
            <a:r>
              <a:rPr lang="en-US" sz="2400" dirty="0"/>
              <a:t> It consists of 50 observations from each of three species of Iris (</a:t>
            </a:r>
            <a:r>
              <a:rPr lang="en-US" sz="2400" i="1" dirty="0"/>
              <a:t>Iris </a:t>
            </a:r>
            <a:r>
              <a:rPr lang="en-US" sz="2400" i="1" dirty="0" err="1"/>
              <a:t>setosa</a:t>
            </a:r>
            <a:r>
              <a:rPr lang="en-US" sz="2400" i="1" dirty="0"/>
              <a:t>, Iris virginica and Iris versicolor</a:t>
            </a:r>
            <a:r>
              <a:rPr lang="en-US" sz="2400" dirty="0"/>
              <a:t>).</a:t>
            </a:r>
          </a:p>
          <a:p>
            <a:r>
              <a:rPr lang="en-US" sz="2400" dirty="0"/>
              <a:t> Four features were measured from each sample: the length and the width of the sepals and petals.</a:t>
            </a:r>
          </a:p>
          <a:p>
            <a:r>
              <a:rPr lang="en-US" sz="2400" dirty="0"/>
              <a:t> My goal is to train the KNN algorithm to be able to distinguish the species from one another given the measurements of the 4 features.</a:t>
            </a:r>
          </a:p>
        </p:txBody>
      </p:sp>
    </p:spTree>
    <p:extLst>
      <p:ext uri="{BB962C8B-B14F-4D97-AF65-F5344CB8AC3E}">
        <p14:creationId xmlns:p14="http://schemas.microsoft.com/office/powerpoint/2010/main" val="19869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7503-C28F-4509-A80C-9486F563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pPr algn="ctr"/>
            <a:r>
              <a:rPr lang="en-US" b="1" dirty="0"/>
              <a:t>Training Data (IRIS Dataset)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CEE02B-AB3D-4A19-918D-1FF196394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58015"/>
              </p:ext>
            </p:extLst>
          </p:nvPr>
        </p:nvGraphicFramePr>
        <p:xfrm>
          <a:off x="1034846" y="1699790"/>
          <a:ext cx="101223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56">
                  <a:extLst>
                    <a:ext uri="{9D8B030D-6E8A-4147-A177-3AD203B41FA5}">
                      <a16:colId xmlns:a16="http://schemas.microsoft.com/office/drawing/2014/main" val="35045425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4223828"/>
                    </a:ext>
                  </a:extLst>
                </a:gridCol>
                <a:gridCol w="1629561">
                  <a:extLst>
                    <a:ext uri="{9D8B030D-6E8A-4147-A177-3AD203B41FA5}">
                      <a16:colId xmlns:a16="http://schemas.microsoft.com/office/drawing/2014/main" val="1573594821"/>
                    </a:ext>
                  </a:extLst>
                </a:gridCol>
                <a:gridCol w="1671867">
                  <a:extLst>
                    <a:ext uri="{9D8B030D-6E8A-4147-A177-3AD203B41FA5}">
                      <a16:colId xmlns:a16="http://schemas.microsoft.com/office/drawing/2014/main" val="2743996845"/>
                    </a:ext>
                  </a:extLst>
                </a:gridCol>
                <a:gridCol w="1605724">
                  <a:extLst>
                    <a:ext uri="{9D8B030D-6E8A-4147-A177-3AD203B41FA5}">
                      <a16:colId xmlns:a16="http://schemas.microsoft.com/office/drawing/2014/main" val="30191391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4957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SepalLengthCm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SepalWidthCm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PetalLengthCm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PetalWidthCm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003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6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81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235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175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092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669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12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773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62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506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What is KNN?</vt:lpstr>
      <vt:lpstr>Distance Measure</vt:lpstr>
      <vt:lpstr>KNN Classifier Algorithm</vt:lpstr>
      <vt:lpstr>How to choose K?</vt:lpstr>
      <vt:lpstr>When k=3 or k=5??</vt:lpstr>
      <vt:lpstr>PowerPoint Presentation</vt:lpstr>
      <vt:lpstr>IRIS Dataset</vt:lpstr>
      <vt:lpstr>Training Data (IRIS Dataset)</vt:lpstr>
      <vt:lpstr>      Test Data</vt:lpstr>
      <vt:lpstr>    Technology</vt:lpstr>
      <vt:lpstr>   Training Setup of KNN</vt:lpstr>
      <vt:lpstr>Classification With Neural Network  </vt:lpstr>
      <vt:lpstr>Result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ZUBAIR</dc:creator>
  <cp:lastModifiedBy>Student</cp:lastModifiedBy>
  <cp:revision>61</cp:revision>
  <dcterms:created xsi:type="dcterms:W3CDTF">2020-06-26T15:26:36Z</dcterms:created>
  <dcterms:modified xsi:type="dcterms:W3CDTF">2020-11-11T12:14:10Z</dcterms:modified>
</cp:coreProperties>
</file>