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67" r:id="rId3"/>
    <p:sldId id="259" r:id="rId4"/>
    <p:sldId id="260" r:id="rId5"/>
    <p:sldId id="298" r:id="rId6"/>
    <p:sldId id="325" r:id="rId7"/>
    <p:sldId id="272" r:id="rId8"/>
    <p:sldId id="299" r:id="rId9"/>
    <p:sldId id="318" r:id="rId10"/>
    <p:sldId id="324" r:id="rId11"/>
    <p:sldId id="319" r:id="rId12"/>
    <p:sldId id="320" r:id="rId13"/>
    <p:sldId id="322" r:id="rId14"/>
    <p:sldId id="321" r:id="rId15"/>
    <p:sldId id="323" r:id="rId16"/>
    <p:sldId id="27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DDA805F-15FF-F6C0-50AC-8B80D5E7D7AC}" name="Hasan, Zubair" initials="HZ" userId="S::zubairhasan@my.unt.edu::8e7d4617-9d34-48af-97b3-e6cc3345e717" providerId="AD"/>
  <p188:author id="{0B3238D1-3AA4-AB08-3F6E-1076842EEBE0}" name="Karri, Sriram Rajiv" initials="KS" userId="S::sriramrajivkarri@my.unt.edu::ea2387ef-7fd1-4d34-82ce-8f9b29a3e5e5"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A38FD7-13B0-9E4C-8832-997529E73EAA}" v="275" dt="2024-12-05T19:38:09.815"/>
    <p1510:client id="{3D3732F7-3CC6-24AD-7D72-BF61851E6A97}" v="127" dt="2024-12-04T22:39:57.529"/>
    <p1510:client id="{43F54741-8009-F388-22A4-6E637826F6C2}" v="10" dt="2024-12-05T20:17:14.678"/>
    <p1510:client id="{44257E4A-D7E4-040C-8608-6F72647B434E}" v="122" dt="2024-12-04T22:47:56.855"/>
    <p1510:client id="{52E3B605-FF63-52D4-71D8-31DC700AE513}" v="738" dt="2024-12-05T05:47:57.781"/>
    <p1510:client id="{752A8471-31E4-785B-3F79-78E8896D8A50}" v="80" dt="2024-12-04T22:53:30.514"/>
    <p1510:client id="{81DD3808-3AB4-462F-5F57-C4DA8D5AE4AE}" v="87" dt="2024-12-05T18:57:50.829"/>
    <p1510:client id="{CB33B492-269E-7590-01F0-B754C0419DDC}" v="694" dt="2024-12-05T20:35:40.326"/>
    <p1510:client id="{CFD764C5-90D0-D504-5F16-CBF603674152}" v="9" dt="2024-12-05T22:01:41.5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0DD836-6839-4FCB-9538-57BE64288A4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BABCBB3-FBB5-41CA-8481-8E209F3AD526}">
      <dgm:prSet/>
      <dgm:spPr/>
      <dgm:t>
        <a:bodyPr/>
        <a:lstStyle/>
        <a:p>
          <a:pPr>
            <a:lnSpc>
              <a:spcPct val="100000"/>
            </a:lnSpc>
          </a:pPr>
          <a:r>
            <a:rPr lang="en-US" b="1"/>
            <a:t>Customized Reports</a:t>
          </a:r>
        </a:p>
      </dgm:t>
    </dgm:pt>
    <dgm:pt modelId="{6E352D1D-865A-42F0-916B-BCDF0958A52B}" type="parTrans" cxnId="{E5AE4649-6923-4FDC-A1A3-777B6CD50D9B}">
      <dgm:prSet/>
      <dgm:spPr/>
      <dgm:t>
        <a:bodyPr/>
        <a:lstStyle/>
        <a:p>
          <a:endParaRPr lang="en-US"/>
        </a:p>
      </dgm:t>
    </dgm:pt>
    <dgm:pt modelId="{F6D02B90-AA8A-4D9B-B215-7B4F9EA9E7B7}" type="sibTrans" cxnId="{E5AE4649-6923-4FDC-A1A3-777B6CD50D9B}">
      <dgm:prSet/>
      <dgm:spPr/>
      <dgm:t>
        <a:bodyPr/>
        <a:lstStyle/>
        <a:p>
          <a:endParaRPr lang="en-US"/>
        </a:p>
      </dgm:t>
    </dgm:pt>
    <dgm:pt modelId="{86C3CD79-5FA1-482E-8503-A990EF774DEE}">
      <dgm:prSet/>
      <dgm:spPr/>
      <dgm:t>
        <a:bodyPr/>
        <a:lstStyle/>
        <a:p>
          <a:pPr>
            <a:lnSpc>
              <a:spcPct val="100000"/>
            </a:lnSpc>
          </a:pPr>
          <a:r>
            <a:rPr lang="en-US" b="1"/>
            <a:t>Personalized AI </a:t>
          </a:r>
          <a:r>
            <a:rPr lang="en-US" b="1">
              <a:latin typeface="Aptos Display" panose="020F0302020204030204"/>
            </a:rPr>
            <a:t>Chatbot</a:t>
          </a:r>
          <a:endParaRPr lang="en-US" b="1"/>
        </a:p>
      </dgm:t>
    </dgm:pt>
    <dgm:pt modelId="{E043A3CC-78B4-4097-AAE0-9D19DCBB8934}" type="parTrans" cxnId="{328DA645-E3D7-4069-8999-AF5EFBA262D6}">
      <dgm:prSet/>
      <dgm:spPr/>
      <dgm:t>
        <a:bodyPr/>
        <a:lstStyle/>
        <a:p>
          <a:endParaRPr lang="en-US"/>
        </a:p>
      </dgm:t>
    </dgm:pt>
    <dgm:pt modelId="{BFF43C81-B940-4E4A-9EAD-4D7ECE1B9505}" type="sibTrans" cxnId="{328DA645-E3D7-4069-8999-AF5EFBA262D6}">
      <dgm:prSet/>
      <dgm:spPr/>
      <dgm:t>
        <a:bodyPr/>
        <a:lstStyle/>
        <a:p>
          <a:endParaRPr lang="en-US"/>
        </a:p>
      </dgm:t>
    </dgm:pt>
    <dgm:pt modelId="{94673244-D6E1-4B69-B0BB-9AAD3832C484}">
      <dgm:prSet/>
      <dgm:spPr/>
      <dgm:t>
        <a:bodyPr/>
        <a:lstStyle/>
        <a:p>
          <a:pPr>
            <a:lnSpc>
              <a:spcPct val="100000"/>
            </a:lnSpc>
          </a:pPr>
          <a:r>
            <a:rPr lang="en-US" b="1">
              <a:latin typeface="Aptos Display" panose="020F0302020204030204"/>
            </a:rPr>
            <a:t>Goals and Notifications</a:t>
          </a:r>
          <a:endParaRPr lang="en-US" b="1"/>
        </a:p>
      </dgm:t>
    </dgm:pt>
    <dgm:pt modelId="{5B6E5166-C8A8-454A-8DB3-6DDDC6A4FAE0}" type="parTrans" cxnId="{7668A3CC-74B2-487B-92AA-E7250E601D73}">
      <dgm:prSet/>
      <dgm:spPr/>
      <dgm:t>
        <a:bodyPr/>
        <a:lstStyle/>
        <a:p>
          <a:endParaRPr lang="en-US"/>
        </a:p>
      </dgm:t>
    </dgm:pt>
    <dgm:pt modelId="{CA23336C-95E1-4C8D-AE56-9716F435BB43}" type="sibTrans" cxnId="{7668A3CC-74B2-487B-92AA-E7250E601D73}">
      <dgm:prSet/>
      <dgm:spPr/>
      <dgm:t>
        <a:bodyPr/>
        <a:lstStyle/>
        <a:p>
          <a:endParaRPr lang="en-US"/>
        </a:p>
      </dgm:t>
    </dgm:pt>
    <dgm:pt modelId="{AE4A0BB7-FF08-44B2-BDFD-9382685F2AB5}">
      <dgm:prSet phldr="0"/>
      <dgm:spPr/>
      <dgm:t>
        <a:bodyPr/>
        <a:lstStyle/>
        <a:p>
          <a:pPr>
            <a:lnSpc>
              <a:spcPct val="100000"/>
            </a:lnSpc>
          </a:pPr>
          <a:r>
            <a:rPr lang="en-US" b="1">
              <a:latin typeface="Aptos Display" panose="020F0302020204030204"/>
            </a:rPr>
            <a:t>Daily Tracking of Transactions</a:t>
          </a:r>
        </a:p>
      </dgm:t>
    </dgm:pt>
    <dgm:pt modelId="{4C838D59-02AB-4AD0-A062-8E45C949D036}" type="parTrans" cxnId="{D64BD43B-C43E-43E8-B0E1-30584298B8D6}">
      <dgm:prSet/>
      <dgm:spPr/>
    </dgm:pt>
    <dgm:pt modelId="{504A1464-1DB7-49D4-B82F-7CE948FA2A65}" type="sibTrans" cxnId="{D64BD43B-C43E-43E8-B0E1-30584298B8D6}">
      <dgm:prSet/>
      <dgm:spPr/>
      <dgm:t>
        <a:bodyPr/>
        <a:lstStyle/>
        <a:p>
          <a:endParaRPr lang="en-US"/>
        </a:p>
      </dgm:t>
    </dgm:pt>
    <dgm:pt modelId="{E77B8A42-703B-4338-9C50-5723ED80B3BF}">
      <dgm:prSet phldr="0"/>
      <dgm:spPr/>
      <dgm:t>
        <a:bodyPr/>
        <a:lstStyle/>
        <a:p>
          <a:pPr>
            <a:lnSpc>
              <a:spcPct val="100000"/>
            </a:lnSpc>
          </a:pPr>
          <a:r>
            <a:rPr lang="en-US" b="1">
              <a:latin typeface="Calibri"/>
              <a:ea typeface="Calibri"/>
              <a:cs typeface="Calibri"/>
            </a:rPr>
            <a:t>Categorizing Expenses from Receipt Images</a:t>
          </a:r>
          <a:endParaRPr lang="en-US" b="1">
            <a:latin typeface="Aptos Display" panose="020F0302020204030204"/>
          </a:endParaRPr>
        </a:p>
      </dgm:t>
    </dgm:pt>
    <dgm:pt modelId="{8F1E10BA-4AAF-4A11-9FE1-09CD9836C6BF}" type="parTrans" cxnId="{3A1D16F2-DF04-4F53-9A1E-DAA975FD7F07}">
      <dgm:prSet/>
      <dgm:spPr/>
    </dgm:pt>
    <dgm:pt modelId="{863BEBC4-088A-4D7C-AC62-A19FAA400829}" type="sibTrans" cxnId="{3A1D16F2-DF04-4F53-9A1E-DAA975FD7F07}">
      <dgm:prSet/>
      <dgm:spPr/>
      <dgm:t>
        <a:bodyPr/>
        <a:lstStyle/>
        <a:p>
          <a:endParaRPr lang="en-US"/>
        </a:p>
      </dgm:t>
    </dgm:pt>
    <dgm:pt modelId="{13473F1F-3357-4159-9025-996899753C72}" type="pres">
      <dgm:prSet presAssocID="{7C0DD836-6839-4FCB-9538-57BE64288A40}" presName="root" presStyleCnt="0">
        <dgm:presLayoutVars>
          <dgm:dir/>
          <dgm:resizeHandles val="exact"/>
        </dgm:presLayoutVars>
      </dgm:prSet>
      <dgm:spPr/>
    </dgm:pt>
    <dgm:pt modelId="{ACA837DB-6C66-46FD-9B08-2DCFF7CEF14A}" type="pres">
      <dgm:prSet presAssocID="{9BABCBB3-FBB5-41CA-8481-8E209F3AD526}" presName="compNode" presStyleCnt="0"/>
      <dgm:spPr/>
    </dgm:pt>
    <dgm:pt modelId="{555AC776-1C51-4573-BDC8-5CB4F5A32D4B}" type="pres">
      <dgm:prSet presAssocID="{9BABCBB3-FBB5-41CA-8481-8E209F3AD526}" presName="bgRect" presStyleLbl="bgShp" presStyleIdx="0" presStyleCnt="5"/>
      <dgm:spPr/>
    </dgm:pt>
    <dgm:pt modelId="{33D0002C-B9DA-46F6-A668-834F47747669}" type="pres">
      <dgm:prSet presAssocID="{9BABCBB3-FBB5-41CA-8481-8E209F3AD52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124A7D7B-115B-470C-995F-DAD3C1942E81}" type="pres">
      <dgm:prSet presAssocID="{9BABCBB3-FBB5-41CA-8481-8E209F3AD526}" presName="spaceRect" presStyleCnt="0"/>
      <dgm:spPr/>
    </dgm:pt>
    <dgm:pt modelId="{6AA3F99E-9325-4003-BCC7-DA3EA123F2C5}" type="pres">
      <dgm:prSet presAssocID="{9BABCBB3-FBB5-41CA-8481-8E209F3AD526}" presName="parTx" presStyleLbl="revTx" presStyleIdx="0" presStyleCnt="5">
        <dgm:presLayoutVars>
          <dgm:chMax val="0"/>
          <dgm:chPref val="0"/>
        </dgm:presLayoutVars>
      </dgm:prSet>
      <dgm:spPr/>
    </dgm:pt>
    <dgm:pt modelId="{F1D993F1-E209-4803-A5D2-3CBC97183D1F}" type="pres">
      <dgm:prSet presAssocID="{F6D02B90-AA8A-4D9B-B215-7B4F9EA9E7B7}" presName="sibTrans" presStyleCnt="0"/>
      <dgm:spPr/>
    </dgm:pt>
    <dgm:pt modelId="{3E52A2E0-5BAA-4A35-9D0F-04F4ECD745A2}" type="pres">
      <dgm:prSet presAssocID="{AE4A0BB7-FF08-44B2-BDFD-9382685F2AB5}" presName="compNode" presStyleCnt="0"/>
      <dgm:spPr/>
    </dgm:pt>
    <dgm:pt modelId="{DA1A2483-C73F-43C4-82F4-9CFB9D2BABAA}" type="pres">
      <dgm:prSet presAssocID="{AE4A0BB7-FF08-44B2-BDFD-9382685F2AB5}" presName="bgRect" presStyleLbl="bgShp" presStyleIdx="1" presStyleCnt="5"/>
      <dgm:spPr/>
    </dgm:pt>
    <dgm:pt modelId="{A2439EAA-1619-41E4-864B-000C02726138}" type="pres">
      <dgm:prSet presAssocID="{AE4A0BB7-FF08-44B2-BDFD-9382685F2AB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695AE90F-4178-4765-AD5F-A302E43F3E8D}" type="pres">
      <dgm:prSet presAssocID="{AE4A0BB7-FF08-44B2-BDFD-9382685F2AB5}" presName="spaceRect" presStyleCnt="0"/>
      <dgm:spPr/>
    </dgm:pt>
    <dgm:pt modelId="{7DAB9708-4EB7-496C-A661-E339F4A637E5}" type="pres">
      <dgm:prSet presAssocID="{AE4A0BB7-FF08-44B2-BDFD-9382685F2AB5}" presName="parTx" presStyleLbl="revTx" presStyleIdx="1" presStyleCnt="5">
        <dgm:presLayoutVars>
          <dgm:chMax val="0"/>
          <dgm:chPref val="0"/>
        </dgm:presLayoutVars>
      </dgm:prSet>
      <dgm:spPr/>
    </dgm:pt>
    <dgm:pt modelId="{B36A180C-5108-43F3-A6FD-53FD906EF278}" type="pres">
      <dgm:prSet presAssocID="{504A1464-1DB7-49D4-B82F-7CE948FA2A65}" presName="sibTrans" presStyleCnt="0"/>
      <dgm:spPr/>
    </dgm:pt>
    <dgm:pt modelId="{4C53A1E8-1F07-42C4-8892-A4EEC081673B}" type="pres">
      <dgm:prSet presAssocID="{86C3CD79-5FA1-482E-8503-A990EF774DEE}" presName="compNode" presStyleCnt="0"/>
      <dgm:spPr/>
    </dgm:pt>
    <dgm:pt modelId="{844EBE2E-CB9C-4651-9C20-1233CBC31788}" type="pres">
      <dgm:prSet presAssocID="{86C3CD79-5FA1-482E-8503-A990EF774DEE}" presName="bgRect" presStyleLbl="bgShp" presStyleIdx="2" presStyleCnt="5"/>
      <dgm:spPr/>
    </dgm:pt>
    <dgm:pt modelId="{229E4EE6-F437-46ED-9DC0-6BB2C4D15491}" type="pres">
      <dgm:prSet presAssocID="{86C3CD79-5FA1-482E-8503-A990EF774DE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9912BC24-FC56-4B79-859A-807E678F51D4}" type="pres">
      <dgm:prSet presAssocID="{86C3CD79-5FA1-482E-8503-A990EF774DEE}" presName="spaceRect" presStyleCnt="0"/>
      <dgm:spPr/>
    </dgm:pt>
    <dgm:pt modelId="{CD681EFE-D41D-43AC-AA4C-0A956CBCC496}" type="pres">
      <dgm:prSet presAssocID="{86C3CD79-5FA1-482E-8503-A990EF774DEE}" presName="parTx" presStyleLbl="revTx" presStyleIdx="2" presStyleCnt="5">
        <dgm:presLayoutVars>
          <dgm:chMax val="0"/>
          <dgm:chPref val="0"/>
        </dgm:presLayoutVars>
      </dgm:prSet>
      <dgm:spPr/>
    </dgm:pt>
    <dgm:pt modelId="{4C2A3279-C072-4284-B8ED-59D4783F4BCE}" type="pres">
      <dgm:prSet presAssocID="{BFF43C81-B940-4E4A-9EAD-4D7ECE1B9505}" presName="sibTrans" presStyleCnt="0"/>
      <dgm:spPr/>
    </dgm:pt>
    <dgm:pt modelId="{A90D8701-1D5F-4BF8-9BD3-4258D536D6B4}" type="pres">
      <dgm:prSet presAssocID="{E77B8A42-703B-4338-9C50-5723ED80B3BF}" presName="compNode" presStyleCnt="0"/>
      <dgm:spPr/>
    </dgm:pt>
    <dgm:pt modelId="{CCF85B08-5B59-4A3D-9A30-D41821383ED7}" type="pres">
      <dgm:prSet presAssocID="{E77B8A42-703B-4338-9C50-5723ED80B3BF}" presName="bgRect" presStyleLbl="bgShp" presStyleIdx="3" presStyleCnt="5"/>
      <dgm:spPr/>
    </dgm:pt>
    <dgm:pt modelId="{DD986353-DAB9-48A0-951F-FE79644B44F8}" type="pres">
      <dgm:prSet presAssocID="{E77B8A42-703B-4338-9C50-5723ED80B3B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FB3568C4-F4CB-4C58-828C-FCAD24880885}" type="pres">
      <dgm:prSet presAssocID="{E77B8A42-703B-4338-9C50-5723ED80B3BF}" presName="spaceRect" presStyleCnt="0"/>
      <dgm:spPr/>
    </dgm:pt>
    <dgm:pt modelId="{B0C1BD78-2C4B-42A6-88AA-4CD7B07473EF}" type="pres">
      <dgm:prSet presAssocID="{E77B8A42-703B-4338-9C50-5723ED80B3BF}" presName="parTx" presStyleLbl="revTx" presStyleIdx="3" presStyleCnt="5">
        <dgm:presLayoutVars>
          <dgm:chMax val="0"/>
          <dgm:chPref val="0"/>
        </dgm:presLayoutVars>
      </dgm:prSet>
      <dgm:spPr/>
    </dgm:pt>
    <dgm:pt modelId="{0C8CE99F-5A91-452F-8E81-84ADEF2DC72C}" type="pres">
      <dgm:prSet presAssocID="{863BEBC4-088A-4D7C-AC62-A19FAA400829}" presName="sibTrans" presStyleCnt="0"/>
      <dgm:spPr/>
    </dgm:pt>
    <dgm:pt modelId="{E841791F-4042-4D8E-94B7-E1DD6D02C3FC}" type="pres">
      <dgm:prSet presAssocID="{94673244-D6E1-4B69-B0BB-9AAD3832C484}" presName="compNode" presStyleCnt="0"/>
      <dgm:spPr/>
    </dgm:pt>
    <dgm:pt modelId="{545070AB-AAA1-496B-B2A7-ED9F04ACBA09}" type="pres">
      <dgm:prSet presAssocID="{94673244-D6E1-4B69-B0BB-9AAD3832C484}" presName="bgRect" presStyleLbl="bgShp" presStyleIdx="4" presStyleCnt="5"/>
      <dgm:spPr/>
    </dgm:pt>
    <dgm:pt modelId="{08D77A57-F0E5-49A3-86D1-E68E60DE1270}" type="pres">
      <dgm:prSet presAssocID="{94673244-D6E1-4B69-B0BB-9AAD3832C48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 List"/>
        </a:ext>
      </dgm:extLst>
    </dgm:pt>
    <dgm:pt modelId="{A1B73F48-C5F5-4D87-92EA-3CE8B994B5BC}" type="pres">
      <dgm:prSet presAssocID="{94673244-D6E1-4B69-B0BB-9AAD3832C484}" presName="spaceRect" presStyleCnt="0"/>
      <dgm:spPr/>
    </dgm:pt>
    <dgm:pt modelId="{7CD5414E-01E1-44DC-82AD-04581B2E6006}" type="pres">
      <dgm:prSet presAssocID="{94673244-D6E1-4B69-B0BB-9AAD3832C484}" presName="parTx" presStyleLbl="revTx" presStyleIdx="4" presStyleCnt="5">
        <dgm:presLayoutVars>
          <dgm:chMax val="0"/>
          <dgm:chPref val="0"/>
        </dgm:presLayoutVars>
      </dgm:prSet>
      <dgm:spPr/>
    </dgm:pt>
  </dgm:ptLst>
  <dgm:cxnLst>
    <dgm:cxn modelId="{ED768C14-4D05-43D5-96BA-354374EEF556}" type="presOf" srcId="{9BABCBB3-FBB5-41CA-8481-8E209F3AD526}" destId="{6AA3F99E-9325-4003-BCC7-DA3EA123F2C5}" srcOrd="0" destOrd="0" presId="urn:microsoft.com/office/officeart/2018/2/layout/IconVerticalSolidList"/>
    <dgm:cxn modelId="{6E33BB1D-F415-4DEA-B7BD-461B5918090C}" type="presOf" srcId="{AE4A0BB7-FF08-44B2-BDFD-9382685F2AB5}" destId="{7DAB9708-4EB7-496C-A661-E339F4A637E5}" srcOrd="0" destOrd="0" presId="urn:microsoft.com/office/officeart/2018/2/layout/IconVerticalSolidList"/>
    <dgm:cxn modelId="{6B0B6527-63CC-4705-A3AC-396D51BBF449}" type="presOf" srcId="{94673244-D6E1-4B69-B0BB-9AAD3832C484}" destId="{7CD5414E-01E1-44DC-82AD-04581B2E6006}" srcOrd="0" destOrd="0" presId="urn:microsoft.com/office/officeart/2018/2/layout/IconVerticalSolidList"/>
    <dgm:cxn modelId="{BFB9D735-94D8-41E8-B338-73B5C3870CD5}" type="presOf" srcId="{E77B8A42-703B-4338-9C50-5723ED80B3BF}" destId="{B0C1BD78-2C4B-42A6-88AA-4CD7B07473EF}" srcOrd="0" destOrd="0" presId="urn:microsoft.com/office/officeart/2018/2/layout/IconVerticalSolidList"/>
    <dgm:cxn modelId="{D64BD43B-C43E-43E8-B0E1-30584298B8D6}" srcId="{7C0DD836-6839-4FCB-9538-57BE64288A40}" destId="{AE4A0BB7-FF08-44B2-BDFD-9382685F2AB5}" srcOrd="1" destOrd="0" parTransId="{4C838D59-02AB-4AD0-A062-8E45C949D036}" sibTransId="{504A1464-1DB7-49D4-B82F-7CE948FA2A65}"/>
    <dgm:cxn modelId="{12F1605C-2889-475A-8898-F27039AF3B7D}" type="presOf" srcId="{86C3CD79-5FA1-482E-8503-A990EF774DEE}" destId="{CD681EFE-D41D-43AC-AA4C-0A956CBCC496}" srcOrd="0" destOrd="0" presId="urn:microsoft.com/office/officeart/2018/2/layout/IconVerticalSolidList"/>
    <dgm:cxn modelId="{328DA645-E3D7-4069-8999-AF5EFBA262D6}" srcId="{7C0DD836-6839-4FCB-9538-57BE64288A40}" destId="{86C3CD79-5FA1-482E-8503-A990EF774DEE}" srcOrd="2" destOrd="0" parTransId="{E043A3CC-78B4-4097-AAE0-9D19DCBB8934}" sibTransId="{BFF43C81-B940-4E4A-9EAD-4D7ECE1B9505}"/>
    <dgm:cxn modelId="{E5AE4649-6923-4FDC-A1A3-777B6CD50D9B}" srcId="{7C0DD836-6839-4FCB-9538-57BE64288A40}" destId="{9BABCBB3-FBB5-41CA-8481-8E209F3AD526}" srcOrd="0" destOrd="0" parTransId="{6E352D1D-865A-42F0-916B-BCDF0958A52B}" sibTransId="{F6D02B90-AA8A-4D9B-B215-7B4F9EA9E7B7}"/>
    <dgm:cxn modelId="{7A5FAEBC-05B8-424E-9E7A-BBE55F126FD8}" type="presOf" srcId="{7C0DD836-6839-4FCB-9538-57BE64288A40}" destId="{13473F1F-3357-4159-9025-996899753C72}" srcOrd="0" destOrd="0" presId="urn:microsoft.com/office/officeart/2018/2/layout/IconVerticalSolidList"/>
    <dgm:cxn modelId="{7668A3CC-74B2-487B-92AA-E7250E601D73}" srcId="{7C0DD836-6839-4FCB-9538-57BE64288A40}" destId="{94673244-D6E1-4B69-B0BB-9AAD3832C484}" srcOrd="4" destOrd="0" parTransId="{5B6E5166-C8A8-454A-8DB3-6DDDC6A4FAE0}" sibTransId="{CA23336C-95E1-4C8D-AE56-9716F435BB43}"/>
    <dgm:cxn modelId="{3A1D16F2-DF04-4F53-9A1E-DAA975FD7F07}" srcId="{7C0DD836-6839-4FCB-9538-57BE64288A40}" destId="{E77B8A42-703B-4338-9C50-5723ED80B3BF}" srcOrd="3" destOrd="0" parTransId="{8F1E10BA-4AAF-4A11-9FE1-09CD9836C6BF}" sibTransId="{863BEBC4-088A-4D7C-AC62-A19FAA400829}"/>
    <dgm:cxn modelId="{A514D7BC-AAB7-40E6-A232-5541955FB9B2}" type="presParOf" srcId="{13473F1F-3357-4159-9025-996899753C72}" destId="{ACA837DB-6C66-46FD-9B08-2DCFF7CEF14A}" srcOrd="0" destOrd="0" presId="urn:microsoft.com/office/officeart/2018/2/layout/IconVerticalSolidList"/>
    <dgm:cxn modelId="{6652DDFE-0348-41C8-ADD4-CAF5868F0927}" type="presParOf" srcId="{ACA837DB-6C66-46FD-9B08-2DCFF7CEF14A}" destId="{555AC776-1C51-4573-BDC8-5CB4F5A32D4B}" srcOrd="0" destOrd="0" presId="urn:microsoft.com/office/officeart/2018/2/layout/IconVerticalSolidList"/>
    <dgm:cxn modelId="{A55EC5EB-E61E-4097-8280-1F007A37F296}" type="presParOf" srcId="{ACA837DB-6C66-46FD-9B08-2DCFF7CEF14A}" destId="{33D0002C-B9DA-46F6-A668-834F47747669}" srcOrd="1" destOrd="0" presId="urn:microsoft.com/office/officeart/2018/2/layout/IconVerticalSolidList"/>
    <dgm:cxn modelId="{05E0F0B5-7A41-41C6-BB6E-8CBD0D13487D}" type="presParOf" srcId="{ACA837DB-6C66-46FD-9B08-2DCFF7CEF14A}" destId="{124A7D7B-115B-470C-995F-DAD3C1942E81}" srcOrd="2" destOrd="0" presId="urn:microsoft.com/office/officeart/2018/2/layout/IconVerticalSolidList"/>
    <dgm:cxn modelId="{A7C994D2-E885-44E8-B465-CE25310179EE}" type="presParOf" srcId="{ACA837DB-6C66-46FD-9B08-2DCFF7CEF14A}" destId="{6AA3F99E-9325-4003-BCC7-DA3EA123F2C5}" srcOrd="3" destOrd="0" presId="urn:microsoft.com/office/officeart/2018/2/layout/IconVerticalSolidList"/>
    <dgm:cxn modelId="{15C82F61-61B3-49D8-A64A-585787D2254A}" type="presParOf" srcId="{13473F1F-3357-4159-9025-996899753C72}" destId="{F1D993F1-E209-4803-A5D2-3CBC97183D1F}" srcOrd="1" destOrd="0" presId="urn:microsoft.com/office/officeart/2018/2/layout/IconVerticalSolidList"/>
    <dgm:cxn modelId="{3A1A60D8-598C-413C-9B2B-651E50778692}" type="presParOf" srcId="{13473F1F-3357-4159-9025-996899753C72}" destId="{3E52A2E0-5BAA-4A35-9D0F-04F4ECD745A2}" srcOrd="2" destOrd="0" presId="urn:microsoft.com/office/officeart/2018/2/layout/IconVerticalSolidList"/>
    <dgm:cxn modelId="{35D7C10F-3F7C-4DF0-9A90-F93ECB56C785}" type="presParOf" srcId="{3E52A2E0-5BAA-4A35-9D0F-04F4ECD745A2}" destId="{DA1A2483-C73F-43C4-82F4-9CFB9D2BABAA}" srcOrd="0" destOrd="0" presId="urn:microsoft.com/office/officeart/2018/2/layout/IconVerticalSolidList"/>
    <dgm:cxn modelId="{382D97C5-9F62-4BB1-AC38-FCA91E748043}" type="presParOf" srcId="{3E52A2E0-5BAA-4A35-9D0F-04F4ECD745A2}" destId="{A2439EAA-1619-41E4-864B-000C02726138}" srcOrd="1" destOrd="0" presId="urn:microsoft.com/office/officeart/2018/2/layout/IconVerticalSolidList"/>
    <dgm:cxn modelId="{0F5917F4-4C72-4856-B5BB-D764DA9BA833}" type="presParOf" srcId="{3E52A2E0-5BAA-4A35-9D0F-04F4ECD745A2}" destId="{695AE90F-4178-4765-AD5F-A302E43F3E8D}" srcOrd="2" destOrd="0" presId="urn:microsoft.com/office/officeart/2018/2/layout/IconVerticalSolidList"/>
    <dgm:cxn modelId="{EA815647-C846-4A19-B053-3FC3CEFA2CBB}" type="presParOf" srcId="{3E52A2E0-5BAA-4A35-9D0F-04F4ECD745A2}" destId="{7DAB9708-4EB7-496C-A661-E339F4A637E5}" srcOrd="3" destOrd="0" presId="urn:microsoft.com/office/officeart/2018/2/layout/IconVerticalSolidList"/>
    <dgm:cxn modelId="{3235687F-C225-4ABA-B833-374BEF550C48}" type="presParOf" srcId="{13473F1F-3357-4159-9025-996899753C72}" destId="{B36A180C-5108-43F3-A6FD-53FD906EF278}" srcOrd="3" destOrd="0" presId="urn:microsoft.com/office/officeart/2018/2/layout/IconVerticalSolidList"/>
    <dgm:cxn modelId="{6C39E5BC-277F-44E5-86C0-97ACD0142CA5}" type="presParOf" srcId="{13473F1F-3357-4159-9025-996899753C72}" destId="{4C53A1E8-1F07-42C4-8892-A4EEC081673B}" srcOrd="4" destOrd="0" presId="urn:microsoft.com/office/officeart/2018/2/layout/IconVerticalSolidList"/>
    <dgm:cxn modelId="{E4DECBF3-F2B3-4965-AD7E-AA4C3EC9BAF1}" type="presParOf" srcId="{4C53A1E8-1F07-42C4-8892-A4EEC081673B}" destId="{844EBE2E-CB9C-4651-9C20-1233CBC31788}" srcOrd="0" destOrd="0" presId="urn:microsoft.com/office/officeart/2018/2/layout/IconVerticalSolidList"/>
    <dgm:cxn modelId="{2E1261BC-698E-4461-BFB3-1A49B7CCF907}" type="presParOf" srcId="{4C53A1E8-1F07-42C4-8892-A4EEC081673B}" destId="{229E4EE6-F437-46ED-9DC0-6BB2C4D15491}" srcOrd="1" destOrd="0" presId="urn:microsoft.com/office/officeart/2018/2/layout/IconVerticalSolidList"/>
    <dgm:cxn modelId="{69FFEAAA-D045-420F-9BD1-55D0F9903CCE}" type="presParOf" srcId="{4C53A1E8-1F07-42C4-8892-A4EEC081673B}" destId="{9912BC24-FC56-4B79-859A-807E678F51D4}" srcOrd="2" destOrd="0" presId="urn:microsoft.com/office/officeart/2018/2/layout/IconVerticalSolidList"/>
    <dgm:cxn modelId="{811D6B28-0BEF-40EC-96BC-B19DB902E7D6}" type="presParOf" srcId="{4C53A1E8-1F07-42C4-8892-A4EEC081673B}" destId="{CD681EFE-D41D-43AC-AA4C-0A956CBCC496}" srcOrd="3" destOrd="0" presId="urn:microsoft.com/office/officeart/2018/2/layout/IconVerticalSolidList"/>
    <dgm:cxn modelId="{59E32370-A685-4628-AA43-48666FAAEB42}" type="presParOf" srcId="{13473F1F-3357-4159-9025-996899753C72}" destId="{4C2A3279-C072-4284-B8ED-59D4783F4BCE}" srcOrd="5" destOrd="0" presId="urn:microsoft.com/office/officeart/2018/2/layout/IconVerticalSolidList"/>
    <dgm:cxn modelId="{CC60D669-59CC-46AB-8CC9-D1665728B8C7}" type="presParOf" srcId="{13473F1F-3357-4159-9025-996899753C72}" destId="{A90D8701-1D5F-4BF8-9BD3-4258D536D6B4}" srcOrd="6" destOrd="0" presId="urn:microsoft.com/office/officeart/2018/2/layout/IconVerticalSolidList"/>
    <dgm:cxn modelId="{5BCD0116-6FD5-49F1-BD46-1E7916AABD21}" type="presParOf" srcId="{A90D8701-1D5F-4BF8-9BD3-4258D536D6B4}" destId="{CCF85B08-5B59-4A3D-9A30-D41821383ED7}" srcOrd="0" destOrd="0" presId="urn:microsoft.com/office/officeart/2018/2/layout/IconVerticalSolidList"/>
    <dgm:cxn modelId="{5273FAA6-9A04-4942-B49E-CD7CF6F2A743}" type="presParOf" srcId="{A90D8701-1D5F-4BF8-9BD3-4258D536D6B4}" destId="{DD986353-DAB9-48A0-951F-FE79644B44F8}" srcOrd="1" destOrd="0" presId="urn:microsoft.com/office/officeart/2018/2/layout/IconVerticalSolidList"/>
    <dgm:cxn modelId="{DB5B3AEA-B2BC-4748-A691-516DC3BC906B}" type="presParOf" srcId="{A90D8701-1D5F-4BF8-9BD3-4258D536D6B4}" destId="{FB3568C4-F4CB-4C58-828C-FCAD24880885}" srcOrd="2" destOrd="0" presId="urn:microsoft.com/office/officeart/2018/2/layout/IconVerticalSolidList"/>
    <dgm:cxn modelId="{3D0C5527-7796-4D64-87BD-7136A27CBAB9}" type="presParOf" srcId="{A90D8701-1D5F-4BF8-9BD3-4258D536D6B4}" destId="{B0C1BD78-2C4B-42A6-88AA-4CD7B07473EF}" srcOrd="3" destOrd="0" presId="urn:microsoft.com/office/officeart/2018/2/layout/IconVerticalSolidList"/>
    <dgm:cxn modelId="{8195EDCD-623D-4F91-8758-6214060D6B10}" type="presParOf" srcId="{13473F1F-3357-4159-9025-996899753C72}" destId="{0C8CE99F-5A91-452F-8E81-84ADEF2DC72C}" srcOrd="7" destOrd="0" presId="urn:microsoft.com/office/officeart/2018/2/layout/IconVerticalSolidList"/>
    <dgm:cxn modelId="{D188CE2A-9CD5-4C54-AD70-82DAD11A8C79}" type="presParOf" srcId="{13473F1F-3357-4159-9025-996899753C72}" destId="{E841791F-4042-4D8E-94B7-E1DD6D02C3FC}" srcOrd="8" destOrd="0" presId="urn:microsoft.com/office/officeart/2018/2/layout/IconVerticalSolidList"/>
    <dgm:cxn modelId="{E303BB18-57CA-4537-AEF6-C86509D05853}" type="presParOf" srcId="{E841791F-4042-4D8E-94B7-E1DD6D02C3FC}" destId="{545070AB-AAA1-496B-B2A7-ED9F04ACBA09}" srcOrd="0" destOrd="0" presId="urn:microsoft.com/office/officeart/2018/2/layout/IconVerticalSolidList"/>
    <dgm:cxn modelId="{F67FEB3B-EC3D-487D-8CFF-C7D2E86E0DB4}" type="presParOf" srcId="{E841791F-4042-4D8E-94B7-E1DD6D02C3FC}" destId="{08D77A57-F0E5-49A3-86D1-E68E60DE1270}" srcOrd="1" destOrd="0" presId="urn:microsoft.com/office/officeart/2018/2/layout/IconVerticalSolidList"/>
    <dgm:cxn modelId="{BCFC41A8-0DED-40DF-934A-BFCB9189D6A1}" type="presParOf" srcId="{E841791F-4042-4D8E-94B7-E1DD6D02C3FC}" destId="{A1B73F48-C5F5-4D87-92EA-3CE8B994B5BC}" srcOrd="2" destOrd="0" presId="urn:microsoft.com/office/officeart/2018/2/layout/IconVerticalSolidList"/>
    <dgm:cxn modelId="{46FB036E-12E3-4159-B6CF-1C547FF7A936}" type="presParOf" srcId="{E841791F-4042-4D8E-94B7-E1DD6D02C3FC}" destId="{7CD5414E-01E1-44DC-82AD-04581B2E600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E798E5-C20A-4BA9-89A7-8187C1BBEEF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0797104-F88A-4A51-ACA8-8CF395080CD1}">
      <dgm:prSet/>
      <dgm:spPr/>
      <dgm:t>
        <a:bodyPr/>
        <a:lstStyle/>
        <a:p>
          <a:pPr>
            <a:lnSpc>
              <a:spcPct val="100000"/>
            </a:lnSpc>
          </a:pPr>
          <a:r>
            <a:rPr lang="en-US"/>
            <a:t>Development Platforms: Ubuntu/Windows, Ram: 8GB, Intel Core i7 CPU, Android Studio</a:t>
          </a:r>
        </a:p>
      </dgm:t>
    </dgm:pt>
    <dgm:pt modelId="{5B6D6EFC-3AB4-435C-92D7-EDC0CC3BC7C8}" type="parTrans" cxnId="{584955FC-1C2A-4371-9697-0A55A600F9E9}">
      <dgm:prSet/>
      <dgm:spPr/>
      <dgm:t>
        <a:bodyPr/>
        <a:lstStyle/>
        <a:p>
          <a:endParaRPr lang="en-US"/>
        </a:p>
      </dgm:t>
    </dgm:pt>
    <dgm:pt modelId="{A719953C-8554-451E-BFAA-B1438DADBEC0}" type="sibTrans" cxnId="{584955FC-1C2A-4371-9697-0A55A600F9E9}">
      <dgm:prSet/>
      <dgm:spPr/>
      <dgm:t>
        <a:bodyPr/>
        <a:lstStyle/>
        <a:p>
          <a:endParaRPr lang="en-US"/>
        </a:p>
      </dgm:t>
    </dgm:pt>
    <dgm:pt modelId="{947EB18D-3822-4BB2-BF67-764771066678}">
      <dgm:prSet/>
      <dgm:spPr/>
      <dgm:t>
        <a:bodyPr/>
        <a:lstStyle/>
        <a:p>
          <a:pPr>
            <a:lnSpc>
              <a:spcPct val="100000"/>
            </a:lnSpc>
          </a:pPr>
          <a:r>
            <a:rPr lang="en-US">
              <a:latin typeface="Aptos Display" panose="020F0302020204030204"/>
            </a:rPr>
            <a:t>Frontend</a:t>
          </a:r>
          <a:r>
            <a:rPr lang="en-US"/>
            <a:t>: Flutter</a:t>
          </a:r>
        </a:p>
      </dgm:t>
    </dgm:pt>
    <dgm:pt modelId="{733B1221-9A0F-4ED6-8E3E-14A924525FCE}" type="parTrans" cxnId="{0F300189-CCAB-4E0C-986D-D90BD6C6499A}">
      <dgm:prSet/>
      <dgm:spPr/>
      <dgm:t>
        <a:bodyPr/>
        <a:lstStyle/>
        <a:p>
          <a:endParaRPr lang="en-US"/>
        </a:p>
      </dgm:t>
    </dgm:pt>
    <dgm:pt modelId="{69478385-7675-4F63-AFA8-C43FEBD95AAE}" type="sibTrans" cxnId="{0F300189-CCAB-4E0C-986D-D90BD6C6499A}">
      <dgm:prSet/>
      <dgm:spPr/>
      <dgm:t>
        <a:bodyPr/>
        <a:lstStyle/>
        <a:p>
          <a:endParaRPr lang="en-US"/>
        </a:p>
      </dgm:t>
    </dgm:pt>
    <dgm:pt modelId="{F20E6CA4-E8AD-467D-AFD7-79833A22604F}">
      <dgm:prSet/>
      <dgm:spPr/>
      <dgm:t>
        <a:bodyPr/>
        <a:lstStyle/>
        <a:p>
          <a:pPr>
            <a:lnSpc>
              <a:spcPct val="100000"/>
            </a:lnSpc>
          </a:pPr>
          <a:r>
            <a:rPr lang="en-US"/>
            <a:t>Language: Dart, Python</a:t>
          </a:r>
        </a:p>
      </dgm:t>
    </dgm:pt>
    <dgm:pt modelId="{CFADFC83-2B93-44C6-9E4A-77DDCDEB1B17}" type="parTrans" cxnId="{CCC70744-8018-44CC-8A38-9D7E549EBB60}">
      <dgm:prSet/>
      <dgm:spPr/>
      <dgm:t>
        <a:bodyPr/>
        <a:lstStyle/>
        <a:p>
          <a:endParaRPr lang="en-US"/>
        </a:p>
      </dgm:t>
    </dgm:pt>
    <dgm:pt modelId="{5F2EFA94-8AEB-4E34-B31A-8B37D527A329}" type="sibTrans" cxnId="{CCC70744-8018-44CC-8A38-9D7E549EBB60}">
      <dgm:prSet/>
      <dgm:spPr/>
      <dgm:t>
        <a:bodyPr/>
        <a:lstStyle/>
        <a:p>
          <a:endParaRPr lang="en-US"/>
        </a:p>
      </dgm:t>
    </dgm:pt>
    <dgm:pt modelId="{095ACC5F-69EF-4117-AFD9-20234FE082AF}">
      <dgm:prSet/>
      <dgm:spPr/>
      <dgm:t>
        <a:bodyPr/>
        <a:lstStyle/>
        <a:p>
          <a:pPr>
            <a:lnSpc>
              <a:spcPct val="100000"/>
            </a:lnSpc>
          </a:pPr>
          <a:r>
            <a:rPr lang="en-US"/>
            <a:t>Database: </a:t>
          </a:r>
          <a:r>
            <a:rPr lang="en-US" err="1"/>
            <a:t>PostgresSQL</a:t>
          </a:r>
          <a:endParaRPr lang="en-US"/>
        </a:p>
      </dgm:t>
    </dgm:pt>
    <dgm:pt modelId="{A08B6EBF-F15A-4C40-836D-4C3CE408A94E}" type="parTrans" cxnId="{FEC6AE81-B59D-48D0-88E6-CEED5CA59CCE}">
      <dgm:prSet/>
      <dgm:spPr/>
      <dgm:t>
        <a:bodyPr/>
        <a:lstStyle/>
        <a:p>
          <a:endParaRPr lang="en-US"/>
        </a:p>
      </dgm:t>
    </dgm:pt>
    <dgm:pt modelId="{E1FEE56E-C026-4DB5-BCDB-F4C346F8A66A}" type="sibTrans" cxnId="{FEC6AE81-B59D-48D0-88E6-CEED5CA59CCE}">
      <dgm:prSet/>
      <dgm:spPr/>
      <dgm:t>
        <a:bodyPr/>
        <a:lstStyle/>
        <a:p>
          <a:endParaRPr lang="en-US"/>
        </a:p>
      </dgm:t>
    </dgm:pt>
    <dgm:pt modelId="{88C6297C-AA00-44DA-87B0-DEB5CCC05E9B}">
      <dgm:prSet/>
      <dgm:spPr/>
      <dgm:t>
        <a:bodyPr/>
        <a:lstStyle/>
        <a:p>
          <a:pPr>
            <a:lnSpc>
              <a:spcPct val="100000"/>
            </a:lnSpc>
          </a:pPr>
          <a:r>
            <a:rPr lang="en-US"/>
            <a:t>Version Control</a:t>
          </a:r>
          <a:r>
            <a:rPr lang="en-US">
              <a:latin typeface="Aptos Display" panose="020F0302020204030204"/>
            </a:rPr>
            <a:t> &amp; Issue Tracker:</a:t>
          </a:r>
          <a:r>
            <a:rPr lang="en-US"/>
            <a:t> GitHub</a:t>
          </a:r>
        </a:p>
      </dgm:t>
    </dgm:pt>
    <dgm:pt modelId="{A9499B54-BA64-46E2-A79B-81E7A6229BF6}" type="parTrans" cxnId="{88D8F6C8-90ED-4700-A03E-8F1535F66B4A}">
      <dgm:prSet/>
      <dgm:spPr/>
      <dgm:t>
        <a:bodyPr/>
        <a:lstStyle/>
        <a:p>
          <a:endParaRPr lang="en-US"/>
        </a:p>
      </dgm:t>
    </dgm:pt>
    <dgm:pt modelId="{663B20EA-1FBC-42A0-B896-C834009F7320}" type="sibTrans" cxnId="{88D8F6C8-90ED-4700-A03E-8F1535F66B4A}">
      <dgm:prSet/>
      <dgm:spPr/>
      <dgm:t>
        <a:bodyPr/>
        <a:lstStyle/>
        <a:p>
          <a:endParaRPr lang="en-US"/>
        </a:p>
      </dgm:t>
    </dgm:pt>
    <dgm:pt modelId="{FF192BA9-30C1-4B09-A5E5-F2B9B1759057}">
      <dgm:prSet/>
      <dgm:spPr/>
      <dgm:t>
        <a:bodyPr/>
        <a:lstStyle/>
        <a:p>
          <a:pPr>
            <a:lnSpc>
              <a:spcPct val="100000"/>
            </a:lnSpc>
          </a:pPr>
          <a:r>
            <a:rPr lang="en-US"/>
            <a:t>Prototype tool: Figma, </a:t>
          </a:r>
          <a:r>
            <a:rPr lang="en-US" err="1"/>
            <a:t>Visily</a:t>
          </a:r>
          <a:endParaRPr lang="en-US"/>
        </a:p>
      </dgm:t>
    </dgm:pt>
    <dgm:pt modelId="{3D490235-27E7-4F6D-92CA-20495FF09E66}" type="parTrans" cxnId="{3EF40EF3-B8DA-4700-BB1F-F8C57EF7A3D1}">
      <dgm:prSet/>
      <dgm:spPr/>
      <dgm:t>
        <a:bodyPr/>
        <a:lstStyle/>
        <a:p>
          <a:endParaRPr lang="en-US"/>
        </a:p>
      </dgm:t>
    </dgm:pt>
    <dgm:pt modelId="{34083F0A-A846-4575-BC39-272860DD29BD}" type="sibTrans" cxnId="{3EF40EF3-B8DA-4700-BB1F-F8C57EF7A3D1}">
      <dgm:prSet/>
      <dgm:spPr/>
      <dgm:t>
        <a:bodyPr/>
        <a:lstStyle/>
        <a:p>
          <a:endParaRPr lang="en-US"/>
        </a:p>
      </dgm:t>
    </dgm:pt>
    <dgm:pt modelId="{00CA707E-09A9-456A-9D2F-250D2840AA2F}">
      <dgm:prSet phldr="0"/>
      <dgm:spPr/>
      <dgm:t>
        <a:bodyPr/>
        <a:lstStyle/>
        <a:p>
          <a:pPr>
            <a:lnSpc>
              <a:spcPct val="100000"/>
            </a:lnSpc>
          </a:pPr>
          <a:r>
            <a:rPr lang="en-US">
              <a:latin typeface="Aptos Display" panose="020F0302020204030204"/>
            </a:rPr>
            <a:t>Deployment: CI/CD</a:t>
          </a:r>
        </a:p>
      </dgm:t>
    </dgm:pt>
    <dgm:pt modelId="{581A7061-A68E-4841-AD48-D1EFDDD2FA98}" type="parTrans" cxnId="{1418B505-95A4-4C86-A80A-CB5311677C9F}">
      <dgm:prSet/>
      <dgm:spPr/>
    </dgm:pt>
    <dgm:pt modelId="{030B6FD8-5FCA-4FB5-AD8A-725334E894B4}" type="sibTrans" cxnId="{1418B505-95A4-4C86-A80A-CB5311677C9F}">
      <dgm:prSet/>
      <dgm:spPr/>
      <dgm:t>
        <a:bodyPr/>
        <a:lstStyle/>
        <a:p>
          <a:endParaRPr lang="en-US"/>
        </a:p>
      </dgm:t>
    </dgm:pt>
    <dgm:pt modelId="{A8DAAA2B-44F0-466F-ACEE-AC5A73AD061B}">
      <dgm:prSet phldr="0"/>
      <dgm:spPr/>
      <dgm:t>
        <a:bodyPr/>
        <a:lstStyle/>
        <a:p>
          <a:pPr>
            <a:lnSpc>
              <a:spcPct val="100000"/>
            </a:lnSpc>
          </a:pPr>
          <a:r>
            <a:rPr lang="en-US">
              <a:latin typeface="Aptos Display" panose="020F0302020204030204"/>
            </a:rPr>
            <a:t>Backend:</a:t>
          </a:r>
          <a:r>
            <a:rPr lang="en-US">
              <a:solidFill>
                <a:srgbClr val="000000"/>
              </a:solidFill>
              <a:latin typeface="Aptos Display"/>
              <a:cs typeface="Calibri"/>
            </a:rPr>
            <a:t> </a:t>
          </a:r>
          <a:r>
            <a:rPr lang="en-US" err="1">
              <a:solidFill>
                <a:srgbClr val="000000"/>
              </a:solidFill>
              <a:latin typeface="Calibri"/>
              <a:cs typeface="Calibri"/>
            </a:rPr>
            <a:t>FastAPI</a:t>
          </a:r>
          <a:r>
            <a:rPr lang="en-US">
              <a:solidFill>
                <a:srgbClr val="000000"/>
              </a:solidFill>
              <a:latin typeface="Calibri"/>
              <a:cs typeface="Calibri"/>
            </a:rPr>
            <a:t>, ChatGPT</a:t>
          </a:r>
        </a:p>
      </dgm:t>
    </dgm:pt>
    <dgm:pt modelId="{904DCF4C-C5F5-4137-AC9F-9176442287FC}" type="parTrans" cxnId="{C75BF957-A8C7-4721-BF15-DCB984EC1EE4}">
      <dgm:prSet/>
      <dgm:spPr/>
    </dgm:pt>
    <dgm:pt modelId="{58E5F77B-1B0E-4558-B6EC-1585F58374E2}" type="sibTrans" cxnId="{C75BF957-A8C7-4721-BF15-DCB984EC1EE4}">
      <dgm:prSet/>
      <dgm:spPr/>
      <dgm:t>
        <a:bodyPr/>
        <a:lstStyle/>
        <a:p>
          <a:endParaRPr lang="en-US"/>
        </a:p>
      </dgm:t>
    </dgm:pt>
    <dgm:pt modelId="{A24DD391-D9EB-42A1-84AF-73C837653258}" type="pres">
      <dgm:prSet presAssocID="{C5E798E5-C20A-4BA9-89A7-8187C1BBEEF7}" presName="root" presStyleCnt="0">
        <dgm:presLayoutVars>
          <dgm:dir/>
          <dgm:resizeHandles val="exact"/>
        </dgm:presLayoutVars>
      </dgm:prSet>
      <dgm:spPr/>
    </dgm:pt>
    <dgm:pt modelId="{66902BE9-6553-4BD6-8CE3-3B81553F10D7}" type="pres">
      <dgm:prSet presAssocID="{20797104-F88A-4A51-ACA8-8CF395080CD1}" presName="compNode" presStyleCnt="0"/>
      <dgm:spPr/>
    </dgm:pt>
    <dgm:pt modelId="{A33AFC9A-4EED-4112-A529-21414E937851}" type="pres">
      <dgm:prSet presAssocID="{20797104-F88A-4A51-ACA8-8CF395080CD1}" presName="bgRect" presStyleLbl="bgShp" presStyleIdx="0" presStyleCnt="8"/>
      <dgm:spPr/>
    </dgm:pt>
    <dgm:pt modelId="{A1A2A5B5-EEB0-46FE-BB92-D57D17862AC9}" type="pres">
      <dgm:prSet presAssocID="{20797104-F88A-4A51-ACA8-8CF395080CD1}"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F754309B-42F2-47DE-9BC3-F79F4FD82456}" type="pres">
      <dgm:prSet presAssocID="{20797104-F88A-4A51-ACA8-8CF395080CD1}" presName="spaceRect" presStyleCnt="0"/>
      <dgm:spPr/>
    </dgm:pt>
    <dgm:pt modelId="{DC14F9FD-6191-4FB2-AD01-4205E981EBEA}" type="pres">
      <dgm:prSet presAssocID="{20797104-F88A-4A51-ACA8-8CF395080CD1}" presName="parTx" presStyleLbl="revTx" presStyleIdx="0" presStyleCnt="8">
        <dgm:presLayoutVars>
          <dgm:chMax val="0"/>
          <dgm:chPref val="0"/>
        </dgm:presLayoutVars>
      </dgm:prSet>
      <dgm:spPr/>
    </dgm:pt>
    <dgm:pt modelId="{32FE188A-1C71-4A2A-8149-66E1DEC02D80}" type="pres">
      <dgm:prSet presAssocID="{A719953C-8554-451E-BFAA-B1438DADBEC0}" presName="sibTrans" presStyleCnt="0"/>
      <dgm:spPr/>
    </dgm:pt>
    <dgm:pt modelId="{04035FB7-79BD-4805-98F1-50663A7E0860}" type="pres">
      <dgm:prSet presAssocID="{947EB18D-3822-4BB2-BF67-764771066678}" presName="compNode" presStyleCnt="0"/>
      <dgm:spPr/>
    </dgm:pt>
    <dgm:pt modelId="{92AF59B7-30F1-4007-9D84-12D40F50C0FC}" type="pres">
      <dgm:prSet presAssocID="{947EB18D-3822-4BB2-BF67-764771066678}" presName="bgRect" presStyleLbl="bgShp" presStyleIdx="1" presStyleCnt="8"/>
      <dgm:spPr/>
    </dgm:pt>
    <dgm:pt modelId="{9AAC9AE6-4549-4080-B43A-1ADB1BD9DB85}" type="pres">
      <dgm:prSet presAssocID="{947EB18D-3822-4BB2-BF67-764771066678}"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ummingBird"/>
        </a:ext>
      </dgm:extLst>
    </dgm:pt>
    <dgm:pt modelId="{44273DCE-6563-47AB-8B44-7CC5D742752F}" type="pres">
      <dgm:prSet presAssocID="{947EB18D-3822-4BB2-BF67-764771066678}" presName="spaceRect" presStyleCnt="0"/>
      <dgm:spPr/>
    </dgm:pt>
    <dgm:pt modelId="{2EDDECD6-9D18-4B2C-B1C5-05ED063AB37C}" type="pres">
      <dgm:prSet presAssocID="{947EB18D-3822-4BB2-BF67-764771066678}" presName="parTx" presStyleLbl="revTx" presStyleIdx="1" presStyleCnt="8">
        <dgm:presLayoutVars>
          <dgm:chMax val="0"/>
          <dgm:chPref val="0"/>
        </dgm:presLayoutVars>
      </dgm:prSet>
      <dgm:spPr/>
    </dgm:pt>
    <dgm:pt modelId="{D5CC2E36-CB24-4D1A-B88A-4F1AD8037C0E}" type="pres">
      <dgm:prSet presAssocID="{69478385-7675-4F63-AFA8-C43FEBD95AAE}" presName="sibTrans" presStyleCnt="0"/>
      <dgm:spPr/>
    </dgm:pt>
    <dgm:pt modelId="{8E4911F5-64C2-4081-A4F5-1E035FA6E01A}" type="pres">
      <dgm:prSet presAssocID="{A8DAAA2B-44F0-466F-ACEE-AC5A73AD061B}" presName="compNode" presStyleCnt="0"/>
      <dgm:spPr/>
    </dgm:pt>
    <dgm:pt modelId="{E0419B00-4B1F-4BE8-B0B2-E43243EC874C}" type="pres">
      <dgm:prSet presAssocID="{A8DAAA2B-44F0-466F-ACEE-AC5A73AD061B}" presName="bgRect" presStyleLbl="bgShp" presStyleIdx="2" presStyleCnt="8"/>
      <dgm:spPr/>
    </dgm:pt>
    <dgm:pt modelId="{DED442CC-026D-4778-A5F7-52316161380B}" type="pres">
      <dgm:prSet presAssocID="{A8DAAA2B-44F0-466F-ACEE-AC5A73AD061B}" presName="iconRect" presStyleLbl="node1" presStyleIdx="2" presStyleCnt="8"/>
      <dgm:spPr/>
    </dgm:pt>
    <dgm:pt modelId="{F0788B77-1D38-40F7-A24B-FBB0C953DF0C}" type="pres">
      <dgm:prSet presAssocID="{A8DAAA2B-44F0-466F-ACEE-AC5A73AD061B}" presName="spaceRect" presStyleCnt="0"/>
      <dgm:spPr/>
    </dgm:pt>
    <dgm:pt modelId="{C347923B-BDF0-4283-8384-1FE3F2581424}" type="pres">
      <dgm:prSet presAssocID="{A8DAAA2B-44F0-466F-ACEE-AC5A73AD061B}" presName="parTx" presStyleLbl="revTx" presStyleIdx="2" presStyleCnt="8">
        <dgm:presLayoutVars>
          <dgm:chMax val="0"/>
          <dgm:chPref val="0"/>
        </dgm:presLayoutVars>
      </dgm:prSet>
      <dgm:spPr/>
    </dgm:pt>
    <dgm:pt modelId="{EA701709-C7EB-41C6-88A4-8619DCB1B6DD}" type="pres">
      <dgm:prSet presAssocID="{58E5F77B-1B0E-4558-B6EC-1585F58374E2}" presName="sibTrans" presStyleCnt="0"/>
      <dgm:spPr/>
    </dgm:pt>
    <dgm:pt modelId="{4347796A-7CAE-4106-AF0C-A3674C924C9C}" type="pres">
      <dgm:prSet presAssocID="{F20E6CA4-E8AD-467D-AFD7-79833A22604F}" presName="compNode" presStyleCnt="0"/>
      <dgm:spPr/>
    </dgm:pt>
    <dgm:pt modelId="{2347AB18-3E4F-4EAF-8BFD-1750D43A810A}" type="pres">
      <dgm:prSet presAssocID="{F20E6CA4-E8AD-467D-AFD7-79833A22604F}" presName="bgRect" presStyleLbl="bgShp" presStyleIdx="3" presStyleCnt="8"/>
      <dgm:spPr/>
    </dgm:pt>
    <dgm:pt modelId="{41F89CA3-8712-4E75-985E-E2CC51122803}" type="pres">
      <dgm:prSet presAssocID="{F20E6CA4-E8AD-467D-AFD7-79833A22604F}" presName="iconRect" presStyleLbl="node1" presStyleIdx="3"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nake"/>
        </a:ext>
      </dgm:extLst>
    </dgm:pt>
    <dgm:pt modelId="{FDDAEAD7-51C6-4AA4-8F0B-78C59CF1E353}" type="pres">
      <dgm:prSet presAssocID="{F20E6CA4-E8AD-467D-AFD7-79833A22604F}" presName="spaceRect" presStyleCnt="0"/>
      <dgm:spPr/>
    </dgm:pt>
    <dgm:pt modelId="{8A4613FB-3D50-401D-89BC-D411B3EFD9B6}" type="pres">
      <dgm:prSet presAssocID="{F20E6CA4-E8AD-467D-AFD7-79833A22604F}" presName="parTx" presStyleLbl="revTx" presStyleIdx="3" presStyleCnt="8">
        <dgm:presLayoutVars>
          <dgm:chMax val="0"/>
          <dgm:chPref val="0"/>
        </dgm:presLayoutVars>
      </dgm:prSet>
      <dgm:spPr/>
    </dgm:pt>
    <dgm:pt modelId="{9AEA479A-CB62-42A7-8BC6-026B67A1EE40}" type="pres">
      <dgm:prSet presAssocID="{5F2EFA94-8AEB-4E34-B31A-8B37D527A329}" presName="sibTrans" presStyleCnt="0"/>
      <dgm:spPr/>
    </dgm:pt>
    <dgm:pt modelId="{B78D9874-58F4-4C28-8C96-BA7CAAE68E8C}" type="pres">
      <dgm:prSet presAssocID="{095ACC5F-69EF-4117-AFD9-20234FE082AF}" presName="compNode" presStyleCnt="0"/>
      <dgm:spPr/>
    </dgm:pt>
    <dgm:pt modelId="{3030E1FC-EAEF-43E4-ACD6-8B0755B32439}" type="pres">
      <dgm:prSet presAssocID="{095ACC5F-69EF-4117-AFD9-20234FE082AF}" presName="bgRect" presStyleLbl="bgShp" presStyleIdx="4" presStyleCnt="8"/>
      <dgm:spPr/>
    </dgm:pt>
    <dgm:pt modelId="{E18223A6-E49A-40CE-A805-9CB116977E40}" type="pres">
      <dgm:prSet presAssocID="{095ACC5F-69EF-4117-AFD9-20234FE082AF}" presName="iconRect" presStyleLbl="node1" presStyleIdx="4"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87012B66-3A98-4B23-B047-2F4BE2F485A2}" type="pres">
      <dgm:prSet presAssocID="{095ACC5F-69EF-4117-AFD9-20234FE082AF}" presName="spaceRect" presStyleCnt="0"/>
      <dgm:spPr/>
    </dgm:pt>
    <dgm:pt modelId="{D4E8AFEB-0123-4048-AE9B-BBA5C2C7AF2A}" type="pres">
      <dgm:prSet presAssocID="{095ACC5F-69EF-4117-AFD9-20234FE082AF}" presName="parTx" presStyleLbl="revTx" presStyleIdx="4" presStyleCnt="8">
        <dgm:presLayoutVars>
          <dgm:chMax val="0"/>
          <dgm:chPref val="0"/>
        </dgm:presLayoutVars>
      </dgm:prSet>
      <dgm:spPr/>
    </dgm:pt>
    <dgm:pt modelId="{626E0783-5703-41FA-BB15-4DD3963C72BD}" type="pres">
      <dgm:prSet presAssocID="{E1FEE56E-C026-4DB5-BCDB-F4C346F8A66A}" presName="sibTrans" presStyleCnt="0"/>
      <dgm:spPr/>
    </dgm:pt>
    <dgm:pt modelId="{BF65D62B-C407-4412-A257-112AFE9B795D}" type="pres">
      <dgm:prSet presAssocID="{88C6297C-AA00-44DA-87B0-DEB5CCC05E9B}" presName="compNode" presStyleCnt="0"/>
      <dgm:spPr/>
    </dgm:pt>
    <dgm:pt modelId="{F6AC98A1-7595-4AE3-B439-F30C321CFA07}" type="pres">
      <dgm:prSet presAssocID="{88C6297C-AA00-44DA-87B0-DEB5CCC05E9B}" presName="bgRect" presStyleLbl="bgShp" presStyleIdx="5" presStyleCnt="8"/>
      <dgm:spPr/>
    </dgm:pt>
    <dgm:pt modelId="{640A3AFC-E98B-4293-A423-5871B3680562}" type="pres">
      <dgm:prSet presAssocID="{88C6297C-AA00-44DA-87B0-DEB5CCC05E9B}" presName="iconRect" presStyleLbl="node1" presStyleIdx="5"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hredder"/>
        </a:ext>
      </dgm:extLst>
    </dgm:pt>
    <dgm:pt modelId="{7D7F1AB5-E5FC-4D19-974C-7D62B857F473}" type="pres">
      <dgm:prSet presAssocID="{88C6297C-AA00-44DA-87B0-DEB5CCC05E9B}" presName="spaceRect" presStyleCnt="0"/>
      <dgm:spPr/>
    </dgm:pt>
    <dgm:pt modelId="{7F803132-FD82-41E8-8004-69C436995553}" type="pres">
      <dgm:prSet presAssocID="{88C6297C-AA00-44DA-87B0-DEB5CCC05E9B}" presName="parTx" presStyleLbl="revTx" presStyleIdx="5" presStyleCnt="8">
        <dgm:presLayoutVars>
          <dgm:chMax val="0"/>
          <dgm:chPref val="0"/>
        </dgm:presLayoutVars>
      </dgm:prSet>
      <dgm:spPr/>
    </dgm:pt>
    <dgm:pt modelId="{8706E969-4032-4C13-9779-DF71CA4B5290}" type="pres">
      <dgm:prSet presAssocID="{663B20EA-1FBC-42A0-B896-C834009F7320}" presName="sibTrans" presStyleCnt="0"/>
      <dgm:spPr/>
    </dgm:pt>
    <dgm:pt modelId="{9620E698-6ED3-4D92-AAE2-8835246A3E4B}" type="pres">
      <dgm:prSet presAssocID="{00CA707E-09A9-456A-9D2F-250D2840AA2F}" presName="compNode" presStyleCnt="0"/>
      <dgm:spPr/>
    </dgm:pt>
    <dgm:pt modelId="{7FB3A68E-555B-4BB7-A6A5-E97930041A80}" type="pres">
      <dgm:prSet presAssocID="{00CA707E-09A9-456A-9D2F-250D2840AA2F}" presName="bgRect" presStyleLbl="bgShp" presStyleIdx="6" presStyleCnt="8"/>
      <dgm:spPr/>
    </dgm:pt>
    <dgm:pt modelId="{00DB8B46-C690-423A-B824-90C0BEAA9398}" type="pres">
      <dgm:prSet presAssocID="{00CA707E-09A9-456A-9D2F-250D2840AA2F}" presName="iconRect" presStyleLbl="node1" presStyleIdx="6" presStyleCnt="8"/>
      <dgm:spPr/>
    </dgm:pt>
    <dgm:pt modelId="{F196EBCF-9DC6-43BC-BEE0-E814FB462C20}" type="pres">
      <dgm:prSet presAssocID="{00CA707E-09A9-456A-9D2F-250D2840AA2F}" presName="spaceRect" presStyleCnt="0"/>
      <dgm:spPr/>
    </dgm:pt>
    <dgm:pt modelId="{B1C4CD3A-96A5-494F-B242-557C9945263A}" type="pres">
      <dgm:prSet presAssocID="{00CA707E-09A9-456A-9D2F-250D2840AA2F}" presName="parTx" presStyleLbl="revTx" presStyleIdx="6" presStyleCnt="8">
        <dgm:presLayoutVars>
          <dgm:chMax val="0"/>
          <dgm:chPref val="0"/>
        </dgm:presLayoutVars>
      </dgm:prSet>
      <dgm:spPr/>
    </dgm:pt>
    <dgm:pt modelId="{FC950D61-3470-473D-9092-7632B35A1366}" type="pres">
      <dgm:prSet presAssocID="{030B6FD8-5FCA-4FB5-AD8A-725334E894B4}" presName="sibTrans" presStyleCnt="0"/>
      <dgm:spPr/>
    </dgm:pt>
    <dgm:pt modelId="{4C85D222-0482-468A-AFA9-2ED43E39A3D0}" type="pres">
      <dgm:prSet presAssocID="{FF192BA9-30C1-4B09-A5E5-F2B9B1759057}" presName="compNode" presStyleCnt="0"/>
      <dgm:spPr/>
    </dgm:pt>
    <dgm:pt modelId="{D428F7BE-01A5-4494-850A-1A3428A6AEB0}" type="pres">
      <dgm:prSet presAssocID="{FF192BA9-30C1-4B09-A5E5-F2B9B1759057}" presName="bgRect" presStyleLbl="bgShp" presStyleIdx="7" presStyleCnt="8"/>
      <dgm:spPr/>
    </dgm:pt>
    <dgm:pt modelId="{D541F163-F246-4780-9002-D5EE3B3D9680}" type="pres">
      <dgm:prSet presAssocID="{FF192BA9-30C1-4B09-A5E5-F2B9B1759057}" presName="iconRect" presStyleLbl="node1" presStyleIdx="7"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Tools"/>
        </a:ext>
      </dgm:extLst>
    </dgm:pt>
    <dgm:pt modelId="{02AC11FD-06E3-42BD-BA72-5E3DF4B53BB1}" type="pres">
      <dgm:prSet presAssocID="{FF192BA9-30C1-4B09-A5E5-F2B9B1759057}" presName="spaceRect" presStyleCnt="0"/>
      <dgm:spPr/>
    </dgm:pt>
    <dgm:pt modelId="{DDBBAF1E-3AC4-41DA-B90D-3DAE894D6105}" type="pres">
      <dgm:prSet presAssocID="{FF192BA9-30C1-4B09-A5E5-F2B9B1759057}" presName="parTx" presStyleLbl="revTx" presStyleIdx="7" presStyleCnt="8">
        <dgm:presLayoutVars>
          <dgm:chMax val="0"/>
          <dgm:chPref val="0"/>
        </dgm:presLayoutVars>
      </dgm:prSet>
      <dgm:spPr/>
    </dgm:pt>
  </dgm:ptLst>
  <dgm:cxnLst>
    <dgm:cxn modelId="{1418B505-95A4-4C86-A80A-CB5311677C9F}" srcId="{C5E798E5-C20A-4BA9-89A7-8187C1BBEEF7}" destId="{00CA707E-09A9-456A-9D2F-250D2840AA2F}" srcOrd="6" destOrd="0" parTransId="{581A7061-A68E-4841-AD48-D1EFDDD2FA98}" sibTransId="{030B6FD8-5FCA-4FB5-AD8A-725334E894B4}"/>
    <dgm:cxn modelId="{B0E75E06-5A7E-475B-951B-EAA358A5EC62}" type="presOf" srcId="{20797104-F88A-4A51-ACA8-8CF395080CD1}" destId="{DC14F9FD-6191-4FB2-AD01-4205E981EBEA}" srcOrd="0" destOrd="0" presId="urn:microsoft.com/office/officeart/2018/2/layout/IconVerticalSolidList"/>
    <dgm:cxn modelId="{97889C0C-2BD8-48CF-B67B-3B3591F0A533}" type="presOf" srcId="{A8DAAA2B-44F0-466F-ACEE-AC5A73AD061B}" destId="{C347923B-BDF0-4283-8384-1FE3F2581424}" srcOrd="0" destOrd="0" presId="urn:microsoft.com/office/officeart/2018/2/layout/IconVerticalSolidList"/>
    <dgm:cxn modelId="{50286F12-6122-4027-8A31-78BC22D2EC08}" type="presOf" srcId="{FF192BA9-30C1-4B09-A5E5-F2B9B1759057}" destId="{DDBBAF1E-3AC4-41DA-B90D-3DAE894D6105}" srcOrd="0" destOrd="0" presId="urn:microsoft.com/office/officeart/2018/2/layout/IconVerticalSolidList"/>
    <dgm:cxn modelId="{2A2C5A31-93FF-4EBF-87D3-AFFE26757EDC}" type="presOf" srcId="{F20E6CA4-E8AD-467D-AFD7-79833A22604F}" destId="{8A4613FB-3D50-401D-89BC-D411B3EFD9B6}" srcOrd="0" destOrd="0" presId="urn:microsoft.com/office/officeart/2018/2/layout/IconVerticalSolidList"/>
    <dgm:cxn modelId="{CCC70744-8018-44CC-8A38-9D7E549EBB60}" srcId="{C5E798E5-C20A-4BA9-89A7-8187C1BBEEF7}" destId="{F20E6CA4-E8AD-467D-AFD7-79833A22604F}" srcOrd="3" destOrd="0" parTransId="{CFADFC83-2B93-44C6-9E4A-77DDCDEB1B17}" sibTransId="{5F2EFA94-8AEB-4E34-B31A-8B37D527A329}"/>
    <dgm:cxn modelId="{55A47471-1738-4EB4-8CF2-9D7231666622}" type="presOf" srcId="{00CA707E-09A9-456A-9D2F-250D2840AA2F}" destId="{B1C4CD3A-96A5-494F-B242-557C9945263A}" srcOrd="0" destOrd="0" presId="urn:microsoft.com/office/officeart/2018/2/layout/IconVerticalSolidList"/>
    <dgm:cxn modelId="{70812375-A8AF-4B05-87FA-585504C277A2}" type="presOf" srcId="{095ACC5F-69EF-4117-AFD9-20234FE082AF}" destId="{D4E8AFEB-0123-4048-AE9B-BBA5C2C7AF2A}" srcOrd="0" destOrd="0" presId="urn:microsoft.com/office/officeart/2018/2/layout/IconVerticalSolidList"/>
    <dgm:cxn modelId="{C75BF957-A8C7-4721-BF15-DCB984EC1EE4}" srcId="{C5E798E5-C20A-4BA9-89A7-8187C1BBEEF7}" destId="{A8DAAA2B-44F0-466F-ACEE-AC5A73AD061B}" srcOrd="2" destOrd="0" parTransId="{904DCF4C-C5F5-4137-AC9F-9176442287FC}" sibTransId="{58E5F77B-1B0E-4558-B6EC-1585F58374E2}"/>
    <dgm:cxn modelId="{FEC6AE81-B59D-48D0-88E6-CEED5CA59CCE}" srcId="{C5E798E5-C20A-4BA9-89A7-8187C1BBEEF7}" destId="{095ACC5F-69EF-4117-AFD9-20234FE082AF}" srcOrd="4" destOrd="0" parTransId="{A08B6EBF-F15A-4C40-836D-4C3CE408A94E}" sibTransId="{E1FEE56E-C026-4DB5-BCDB-F4C346F8A66A}"/>
    <dgm:cxn modelId="{0F300189-CCAB-4E0C-986D-D90BD6C6499A}" srcId="{C5E798E5-C20A-4BA9-89A7-8187C1BBEEF7}" destId="{947EB18D-3822-4BB2-BF67-764771066678}" srcOrd="1" destOrd="0" parTransId="{733B1221-9A0F-4ED6-8E3E-14A924525FCE}" sibTransId="{69478385-7675-4F63-AFA8-C43FEBD95AAE}"/>
    <dgm:cxn modelId="{3C73CCA3-123D-49E1-B674-11A233252BFD}" type="presOf" srcId="{947EB18D-3822-4BB2-BF67-764771066678}" destId="{2EDDECD6-9D18-4B2C-B1C5-05ED063AB37C}" srcOrd="0" destOrd="0" presId="urn:microsoft.com/office/officeart/2018/2/layout/IconVerticalSolidList"/>
    <dgm:cxn modelId="{BB501FB6-B6F2-4A10-B39D-33815FBC5BE4}" type="presOf" srcId="{C5E798E5-C20A-4BA9-89A7-8187C1BBEEF7}" destId="{A24DD391-D9EB-42A1-84AF-73C837653258}" srcOrd="0" destOrd="0" presId="urn:microsoft.com/office/officeart/2018/2/layout/IconVerticalSolidList"/>
    <dgm:cxn modelId="{88D8F6C8-90ED-4700-A03E-8F1535F66B4A}" srcId="{C5E798E5-C20A-4BA9-89A7-8187C1BBEEF7}" destId="{88C6297C-AA00-44DA-87B0-DEB5CCC05E9B}" srcOrd="5" destOrd="0" parTransId="{A9499B54-BA64-46E2-A79B-81E7A6229BF6}" sibTransId="{663B20EA-1FBC-42A0-B896-C834009F7320}"/>
    <dgm:cxn modelId="{3EF40EF3-B8DA-4700-BB1F-F8C57EF7A3D1}" srcId="{C5E798E5-C20A-4BA9-89A7-8187C1BBEEF7}" destId="{FF192BA9-30C1-4B09-A5E5-F2B9B1759057}" srcOrd="7" destOrd="0" parTransId="{3D490235-27E7-4F6D-92CA-20495FF09E66}" sibTransId="{34083F0A-A846-4575-BC39-272860DD29BD}"/>
    <dgm:cxn modelId="{584955FC-1C2A-4371-9697-0A55A600F9E9}" srcId="{C5E798E5-C20A-4BA9-89A7-8187C1BBEEF7}" destId="{20797104-F88A-4A51-ACA8-8CF395080CD1}" srcOrd="0" destOrd="0" parTransId="{5B6D6EFC-3AB4-435C-92D7-EDC0CC3BC7C8}" sibTransId="{A719953C-8554-451E-BFAA-B1438DADBEC0}"/>
    <dgm:cxn modelId="{67EEB5FC-662D-446E-BD13-3BBE19CDC564}" type="presOf" srcId="{88C6297C-AA00-44DA-87B0-DEB5CCC05E9B}" destId="{7F803132-FD82-41E8-8004-69C436995553}" srcOrd="0" destOrd="0" presId="urn:microsoft.com/office/officeart/2018/2/layout/IconVerticalSolidList"/>
    <dgm:cxn modelId="{E82C335D-B0C3-4FE4-B5F8-57316E90AA9B}" type="presParOf" srcId="{A24DD391-D9EB-42A1-84AF-73C837653258}" destId="{66902BE9-6553-4BD6-8CE3-3B81553F10D7}" srcOrd="0" destOrd="0" presId="urn:microsoft.com/office/officeart/2018/2/layout/IconVerticalSolidList"/>
    <dgm:cxn modelId="{727878C4-0E1C-4413-A68F-7BE026EC48EA}" type="presParOf" srcId="{66902BE9-6553-4BD6-8CE3-3B81553F10D7}" destId="{A33AFC9A-4EED-4112-A529-21414E937851}" srcOrd="0" destOrd="0" presId="urn:microsoft.com/office/officeart/2018/2/layout/IconVerticalSolidList"/>
    <dgm:cxn modelId="{265A330B-7463-447E-9A50-9B1BEE29C692}" type="presParOf" srcId="{66902BE9-6553-4BD6-8CE3-3B81553F10D7}" destId="{A1A2A5B5-EEB0-46FE-BB92-D57D17862AC9}" srcOrd="1" destOrd="0" presId="urn:microsoft.com/office/officeart/2018/2/layout/IconVerticalSolidList"/>
    <dgm:cxn modelId="{C22FEBE8-7DE8-4AED-B72C-CCBC833055C1}" type="presParOf" srcId="{66902BE9-6553-4BD6-8CE3-3B81553F10D7}" destId="{F754309B-42F2-47DE-9BC3-F79F4FD82456}" srcOrd="2" destOrd="0" presId="urn:microsoft.com/office/officeart/2018/2/layout/IconVerticalSolidList"/>
    <dgm:cxn modelId="{C6B509A6-F0A5-4A55-AEFF-F0B943181688}" type="presParOf" srcId="{66902BE9-6553-4BD6-8CE3-3B81553F10D7}" destId="{DC14F9FD-6191-4FB2-AD01-4205E981EBEA}" srcOrd="3" destOrd="0" presId="urn:microsoft.com/office/officeart/2018/2/layout/IconVerticalSolidList"/>
    <dgm:cxn modelId="{24A92AC4-93DB-477F-BCAA-C2E839CB3202}" type="presParOf" srcId="{A24DD391-D9EB-42A1-84AF-73C837653258}" destId="{32FE188A-1C71-4A2A-8149-66E1DEC02D80}" srcOrd="1" destOrd="0" presId="urn:microsoft.com/office/officeart/2018/2/layout/IconVerticalSolidList"/>
    <dgm:cxn modelId="{B5B85F4D-43B1-4520-8CB8-85B5CCD68320}" type="presParOf" srcId="{A24DD391-D9EB-42A1-84AF-73C837653258}" destId="{04035FB7-79BD-4805-98F1-50663A7E0860}" srcOrd="2" destOrd="0" presId="urn:microsoft.com/office/officeart/2018/2/layout/IconVerticalSolidList"/>
    <dgm:cxn modelId="{2E00BCED-BA16-44A1-892B-694441086D0D}" type="presParOf" srcId="{04035FB7-79BD-4805-98F1-50663A7E0860}" destId="{92AF59B7-30F1-4007-9D84-12D40F50C0FC}" srcOrd="0" destOrd="0" presId="urn:microsoft.com/office/officeart/2018/2/layout/IconVerticalSolidList"/>
    <dgm:cxn modelId="{AAA007AA-9308-40F2-9932-0B5B81E20FDF}" type="presParOf" srcId="{04035FB7-79BD-4805-98F1-50663A7E0860}" destId="{9AAC9AE6-4549-4080-B43A-1ADB1BD9DB85}" srcOrd="1" destOrd="0" presId="urn:microsoft.com/office/officeart/2018/2/layout/IconVerticalSolidList"/>
    <dgm:cxn modelId="{1FE49E0D-076E-40D6-8D1E-066062A1921F}" type="presParOf" srcId="{04035FB7-79BD-4805-98F1-50663A7E0860}" destId="{44273DCE-6563-47AB-8B44-7CC5D742752F}" srcOrd="2" destOrd="0" presId="urn:microsoft.com/office/officeart/2018/2/layout/IconVerticalSolidList"/>
    <dgm:cxn modelId="{BF9A16CA-CED0-4EE3-A16E-DCB192F7D128}" type="presParOf" srcId="{04035FB7-79BD-4805-98F1-50663A7E0860}" destId="{2EDDECD6-9D18-4B2C-B1C5-05ED063AB37C}" srcOrd="3" destOrd="0" presId="urn:microsoft.com/office/officeart/2018/2/layout/IconVerticalSolidList"/>
    <dgm:cxn modelId="{669A5875-E52B-492B-BFE6-B5B3A111BF03}" type="presParOf" srcId="{A24DD391-D9EB-42A1-84AF-73C837653258}" destId="{D5CC2E36-CB24-4D1A-B88A-4F1AD8037C0E}" srcOrd="3" destOrd="0" presId="urn:microsoft.com/office/officeart/2018/2/layout/IconVerticalSolidList"/>
    <dgm:cxn modelId="{4DAC9CD9-E161-43AC-BF7C-5B14B84A8DE5}" type="presParOf" srcId="{A24DD391-D9EB-42A1-84AF-73C837653258}" destId="{8E4911F5-64C2-4081-A4F5-1E035FA6E01A}" srcOrd="4" destOrd="0" presId="urn:microsoft.com/office/officeart/2018/2/layout/IconVerticalSolidList"/>
    <dgm:cxn modelId="{16D95DF5-4FCA-443F-B3B2-624C3E528EA0}" type="presParOf" srcId="{8E4911F5-64C2-4081-A4F5-1E035FA6E01A}" destId="{E0419B00-4B1F-4BE8-B0B2-E43243EC874C}" srcOrd="0" destOrd="0" presId="urn:microsoft.com/office/officeart/2018/2/layout/IconVerticalSolidList"/>
    <dgm:cxn modelId="{784B82AF-7156-4507-8CDB-4B7EE8B0C785}" type="presParOf" srcId="{8E4911F5-64C2-4081-A4F5-1E035FA6E01A}" destId="{DED442CC-026D-4778-A5F7-52316161380B}" srcOrd="1" destOrd="0" presId="urn:microsoft.com/office/officeart/2018/2/layout/IconVerticalSolidList"/>
    <dgm:cxn modelId="{A656D5EC-61D4-4F95-8179-65F246D43E4B}" type="presParOf" srcId="{8E4911F5-64C2-4081-A4F5-1E035FA6E01A}" destId="{F0788B77-1D38-40F7-A24B-FBB0C953DF0C}" srcOrd="2" destOrd="0" presId="urn:microsoft.com/office/officeart/2018/2/layout/IconVerticalSolidList"/>
    <dgm:cxn modelId="{099659D9-5452-4B76-99A0-3C15056B2E11}" type="presParOf" srcId="{8E4911F5-64C2-4081-A4F5-1E035FA6E01A}" destId="{C347923B-BDF0-4283-8384-1FE3F2581424}" srcOrd="3" destOrd="0" presId="urn:microsoft.com/office/officeart/2018/2/layout/IconVerticalSolidList"/>
    <dgm:cxn modelId="{E8B4B71E-F7CB-47F0-92EE-6FB19CCBE468}" type="presParOf" srcId="{A24DD391-D9EB-42A1-84AF-73C837653258}" destId="{EA701709-C7EB-41C6-88A4-8619DCB1B6DD}" srcOrd="5" destOrd="0" presId="urn:microsoft.com/office/officeart/2018/2/layout/IconVerticalSolidList"/>
    <dgm:cxn modelId="{82C37469-4FEF-42D3-ACB5-34358A0F07FD}" type="presParOf" srcId="{A24DD391-D9EB-42A1-84AF-73C837653258}" destId="{4347796A-7CAE-4106-AF0C-A3674C924C9C}" srcOrd="6" destOrd="0" presId="urn:microsoft.com/office/officeart/2018/2/layout/IconVerticalSolidList"/>
    <dgm:cxn modelId="{50A5803C-AAF2-4C3D-98DD-D800F196FDB3}" type="presParOf" srcId="{4347796A-7CAE-4106-AF0C-A3674C924C9C}" destId="{2347AB18-3E4F-4EAF-8BFD-1750D43A810A}" srcOrd="0" destOrd="0" presId="urn:microsoft.com/office/officeart/2018/2/layout/IconVerticalSolidList"/>
    <dgm:cxn modelId="{B58F015F-AFC3-4534-8BD7-5C35449DC870}" type="presParOf" srcId="{4347796A-7CAE-4106-AF0C-A3674C924C9C}" destId="{41F89CA3-8712-4E75-985E-E2CC51122803}" srcOrd="1" destOrd="0" presId="urn:microsoft.com/office/officeart/2018/2/layout/IconVerticalSolidList"/>
    <dgm:cxn modelId="{1A712CEE-2FAF-4AE9-A7BA-9F45EF5324E5}" type="presParOf" srcId="{4347796A-7CAE-4106-AF0C-A3674C924C9C}" destId="{FDDAEAD7-51C6-4AA4-8F0B-78C59CF1E353}" srcOrd="2" destOrd="0" presId="urn:microsoft.com/office/officeart/2018/2/layout/IconVerticalSolidList"/>
    <dgm:cxn modelId="{C2B716F3-8050-43E2-A237-F555B6D9110D}" type="presParOf" srcId="{4347796A-7CAE-4106-AF0C-A3674C924C9C}" destId="{8A4613FB-3D50-401D-89BC-D411B3EFD9B6}" srcOrd="3" destOrd="0" presId="urn:microsoft.com/office/officeart/2018/2/layout/IconVerticalSolidList"/>
    <dgm:cxn modelId="{605CDFB3-1DA2-4141-8519-E3436726C52C}" type="presParOf" srcId="{A24DD391-D9EB-42A1-84AF-73C837653258}" destId="{9AEA479A-CB62-42A7-8BC6-026B67A1EE40}" srcOrd="7" destOrd="0" presId="urn:microsoft.com/office/officeart/2018/2/layout/IconVerticalSolidList"/>
    <dgm:cxn modelId="{422516C2-BC57-4BB4-97A3-D870E47381EF}" type="presParOf" srcId="{A24DD391-D9EB-42A1-84AF-73C837653258}" destId="{B78D9874-58F4-4C28-8C96-BA7CAAE68E8C}" srcOrd="8" destOrd="0" presId="urn:microsoft.com/office/officeart/2018/2/layout/IconVerticalSolidList"/>
    <dgm:cxn modelId="{3A86DEAC-B8BD-4DFB-8DD8-86BFBD5EB1F5}" type="presParOf" srcId="{B78D9874-58F4-4C28-8C96-BA7CAAE68E8C}" destId="{3030E1FC-EAEF-43E4-ACD6-8B0755B32439}" srcOrd="0" destOrd="0" presId="urn:microsoft.com/office/officeart/2018/2/layout/IconVerticalSolidList"/>
    <dgm:cxn modelId="{F287A78F-5F9C-4E9F-88FB-4F9219B79633}" type="presParOf" srcId="{B78D9874-58F4-4C28-8C96-BA7CAAE68E8C}" destId="{E18223A6-E49A-40CE-A805-9CB116977E40}" srcOrd="1" destOrd="0" presId="urn:microsoft.com/office/officeart/2018/2/layout/IconVerticalSolidList"/>
    <dgm:cxn modelId="{3CCF4755-7F04-4D5F-AEEC-713AC5557179}" type="presParOf" srcId="{B78D9874-58F4-4C28-8C96-BA7CAAE68E8C}" destId="{87012B66-3A98-4B23-B047-2F4BE2F485A2}" srcOrd="2" destOrd="0" presId="urn:microsoft.com/office/officeart/2018/2/layout/IconVerticalSolidList"/>
    <dgm:cxn modelId="{A00CFCDC-20FA-4C8C-BBE1-31B97DFE08EA}" type="presParOf" srcId="{B78D9874-58F4-4C28-8C96-BA7CAAE68E8C}" destId="{D4E8AFEB-0123-4048-AE9B-BBA5C2C7AF2A}" srcOrd="3" destOrd="0" presId="urn:microsoft.com/office/officeart/2018/2/layout/IconVerticalSolidList"/>
    <dgm:cxn modelId="{4D326061-AFF2-4DDC-9AEF-B2DE778210DA}" type="presParOf" srcId="{A24DD391-D9EB-42A1-84AF-73C837653258}" destId="{626E0783-5703-41FA-BB15-4DD3963C72BD}" srcOrd="9" destOrd="0" presId="urn:microsoft.com/office/officeart/2018/2/layout/IconVerticalSolidList"/>
    <dgm:cxn modelId="{A46008E4-2906-4A7F-9314-5E9FA94629E1}" type="presParOf" srcId="{A24DD391-D9EB-42A1-84AF-73C837653258}" destId="{BF65D62B-C407-4412-A257-112AFE9B795D}" srcOrd="10" destOrd="0" presId="urn:microsoft.com/office/officeart/2018/2/layout/IconVerticalSolidList"/>
    <dgm:cxn modelId="{122624A4-F356-47D7-8C52-BCB1BB15D431}" type="presParOf" srcId="{BF65D62B-C407-4412-A257-112AFE9B795D}" destId="{F6AC98A1-7595-4AE3-B439-F30C321CFA07}" srcOrd="0" destOrd="0" presId="urn:microsoft.com/office/officeart/2018/2/layout/IconVerticalSolidList"/>
    <dgm:cxn modelId="{D9763298-0081-423E-B5B6-3672EB655AB8}" type="presParOf" srcId="{BF65D62B-C407-4412-A257-112AFE9B795D}" destId="{640A3AFC-E98B-4293-A423-5871B3680562}" srcOrd="1" destOrd="0" presId="urn:microsoft.com/office/officeart/2018/2/layout/IconVerticalSolidList"/>
    <dgm:cxn modelId="{FF32D1DA-2D8F-4703-A85A-EBC5EDC16C7A}" type="presParOf" srcId="{BF65D62B-C407-4412-A257-112AFE9B795D}" destId="{7D7F1AB5-E5FC-4D19-974C-7D62B857F473}" srcOrd="2" destOrd="0" presId="urn:microsoft.com/office/officeart/2018/2/layout/IconVerticalSolidList"/>
    <dgm:cxn modelId="{8BFF9351-FC3D-4704-81BA-04B8998F3161}" type="presParOf" srcId="{BF65D62B-C407-4412-A257-112AFE9B795D}" destId="{7F803132-FD82-41E8-8004-69C436995553}" srcOrd="3" destOrd="0" presId="urn:microsoft.com/office/officeart/2018/2/layout/IconVerticalSolidList"/>
    <dgm:cxn modelId="{D8C60A52-EC80-48FB-8AD9-3BAA3B0E12A4}" type="presParOf" srcId="{A24DD391-D9EB-42A1-84AF-73C837653258}" destId="{8706E969-4032-4C13-9779-DF71CA4B5290}" srcOrd="11" destOrd="0" presId="urn:microsoft.com/office/officeart/2018/2/layout/IconVerticalSolidList"/>
    <dgm:cxn modelId="{F9AAB352-3053-4CC5-93D2-FFADDD00FF31}" type="presParOf" srcId="{A24DD391-D9EB-42A1-84AF-73C837653258}" destId="{9620E698-6ED3-4D92-AAE2-8835246A3E4B}" srcOrd="12" destOrd="0" presId="urn:microsoft.com/office/officeart/2018/2/layout/IconVerticalSolidList"/>
    <dgm:cxn modelId="{953E1BDF-C878-4E64-9D49-F1FD6A56E89D}" type="presParOf" srcId="{9620E698-6ED3-4D92-AAE2-8835246A3E4B}" destId="{7FB3A68E-555B-4BB7-A6A5-E97930041A80}" srcOrd="0" destOrd="0" presId="urn:microsoft.com/office/officeart/2018/2/layout/IconVerticalSolidList"/>
    <dgm:cxn modelId="{8C535D28-2D60-4E37-868A-4FF2AC455332}" type="presParOf" srcId="{9620E698-6ED3-4D92-AAE2-8835246A3E4B}" destId="{00DB8B46-C690-423A-B824-90C0BEAA9398}" srcOrd="1" destOrd="0" presId="urn:microsoft.com/office/officeart/2018/2/layout/IconVerticalSolidList"/>
    <dgm:cxn modelId="{05222350-D7F4-44AA-A419-9223B5FE0FD5}" type="presParOf" srcId="{9620E698-6ED3-4D92-AAE2-8835246A3E4B}" destId="{F196EBCF-9DC6-43BC-BEE0-E814FB462C20}" srcOrd="2" destOrd="0" presId="urn:microsoft.com/office/officeart/2018/2/layout/IconVerticalSolidList"/>
    <dgm:cxn modelId="{8491AAEC-9DFF-4475-9B0C-A28DF8E49D0E}" type="presParOf" srcId="{9620E698-6ED3-4D92-AAE2-8835246A3E4B}" destId="{B1C4CD3A-96A5-494F-B242-557C9945263A}" srcOrd="3" destOrd="0" presId="urn:microsoft.com/office/officeart/2018/2/layout/IconVerticalSolidList"/>
    <dgm:cxn modelId="{621E1C22-E7A0-4AD2-9F48-5B55D99822C8}" type="presParOf" srcId="{A24DD391-D9EB-42A1-84AF-73C837653258}" destId="{FC950D61-3470-473D-9092-7632B35A1366}" srcOrd="13" destOrd="0" presId="urn:microsoft.com/office/officeart/2018/2/layout/IconVerticalSolidList"/>
    <dgm:cxn modelId="{007CC36B-A41B-46D3-A3E4-C08012981A57}" type="presParOf" srcId="{A24DD391-D9EB-42A1-84AF-73C837653258}" destId="{4C85D222-0482-468A-AFA9-2ED43E39A3D0}" srcOrd="14" destOrd="0" presId="urn:microsoft.com/office/officeart/2018/2/layout/IconVerticalSolidList"/>
    <dgm:cxn modelId="{4B99099A-3512-454D-9856-3E94BF4C8742}" type="presParOf" srcId="{4C85D222-0482-468A-AFA9-2ED43E39A3D0}" destId="{D428F7BE-01A5-4494-850A-1A3428A6AEB0}" srcOrd="0" destOrd="0" presId="urn:microsoft.com/office/officeart/2018/2/layout/IconVerticalSolidList"/>
    <dgm:cxn modelId="{1CB8BAD7-68A1-4289-9119-E5B549AA5B9E}" type="presParOf" srcId="{4C85D222-0482-468A-AFA9-2ED43E39A3D0}" destId="{D541F163-F246-4780-9002-D5EE3B3D9680}" srcOrd="1" destOrd="0" presId="urn:microsoft.com/office/officeart/2018/2/layout/IconVerticalSolidList"/>
    <dgm:cxn modelId="{446FE825-8444-496F-AC3F-5274AE78ED29}" type="presParOf" srcId="{4C85D222-0482-468A-AFA9-2ED43E39A3D0}" destId="{02AC11FD-06E3-42BD-BA72-5E3DF4B53BB1}" srcOrd="2" destOrd="0" presId="urn:microsoft.com/office/officeart/2018/2/layout/IconVerticalSolidList"/>
    <dgm:cxn modelId="{C6777B73-9860-4677-9568-A33AFF0CBC5B}" type="presParOf" srcId="{4C85D222-0482-468A-AFA9-2ED43E39A3D0}" destId="{DDBBAF1E-3AC4-41DA-B90D-3DAE894D610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5AC776-1C51-4573-BDC8-5CB4F5A32D4B}">
      <dsp:nvSpPr>
        <dsp:cNvPr id="0" name=""/>
        <dsp:cNvSpPr/>
      </dsp:nvSpPr>
      <dsp:spPr>
        <a:xfrm>
          <a:off x="0" y="4250"/>
          <a:ext cx="6830568" cy="9053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D0002C-B9DA-46F6-A668-834F47747669}">
      <dsp:nvSpPr>
        <dsp:cNvPr id="0" name=""/>
        <dsp:cNvSpPr/>
      </dsp:nvSpPr>
      <dsp:spPr>
        <a:xfrm>
          <a:off x="273872" y="207957"/>
          <a:ext cx="497949" cy="4979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A3F99E-9325-4003-BCC7-DA3EA123F2C5}">
      <dsp:nvSpPr>
        <dsp:cNvPr id="0" name=""/>
        <dsp:cNvSpPr/>
      </dsp:nvSpPr>
      <dsp:spPr>
        <a:xfrm>
          <a:off x="1045694" y="4250"/>
          <a:ext cx="5784873" cy="905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818" tIns="95818" rIns="95818" bIns="95818" numCol="1" spcCol="1270" anchor="ctr" anchorCtr="0">
          <a:noAutofit/>
        </a:bodyPr>
        <a:lstStyle/>
        <a:p>
          <a:pPr marL="0" lvl="0" indent="0" algn="l" defTabSz="844550">
            <a:lnSpc>
              <a:spcPct val="100000"/>
            </a:lnSpc>
            <a:spcBef>
              <a:spcPct val="0"/>
            </a:spcBef>
            <a:spcAft>
              <a:spcPct val="35000"/>
            </a:spcAft>
            <a:buNone/>
          </a:pPr>
          <a:r>
            <a:rPr lang="en-US" sz="1900" b="1" kern="1200"/>
            <a:t>Customized Reports</a:t>
          </a:r>
        </a:p>
      </dsp:txBody>
      <dsp:txXfrm>
        <a:off x="1045694" y="4250"/>
        <a:ext cx="5784873" cy="905363"/>
      </dsp:txXfrm>
    </dsp:sp>
    <dsp:sp modelId="{DA1A2483-C73F-43C4-82F4-9CFB9D2BABAA}">
      <dsp:nvSpPr>
        <dsp:cNvPr id="0" name=""/>
        <dsp:cNvSpPr/>
      </dsp:nvSpPr>
      <dsp:spPr>
        <a:xfrm>
          <a:off x="0" y="1135954"/>
          <a:ext cx="6830568" cy="9053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439EAA-1619-41E4-864B-000C02726138}">
      <dsp:nvSpPr>
        <dsp:cNvPr id="0" name=""/>
        <dsp:cNvSpPr/>
      </dsp:nvSpPr>
      <dsp:spPr>
        <a:xfrm>
          <a:off x="273872" y="1339661"/>
          <a:ext cx="497949" cy="4979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AB9708-4EB7-496C-A661-E339F4A637E5}">
      <dsp:nvSpPr>
        <dsp:cNvPr id="0" name=""/>
        <dsp:cNvSpPr/>
      </dsp:nvSpPr>
      <dsp:spPr>
        <a:xfrm>
          <a:off x="1045694" y="1135954"/>
          <a:ext cx="5784873" cy="905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818" tIns="95818" rIns="95818" bIns="95818" numCol="1" spcCol="1270" anchor="ctr" anchorCtr="0">
          <a:noAutofit/>
        </a:bodyPr>
        <a:lstStyle/>
        <a:p>
          <a:pPr marL="0" lvl="0" indent="0" algn="l" defTabSz="844550">
            <a:lnSpc>
              <a:spcPct val="100000"/>
            </a:lnSpc>
            <a:spcBef>
              <a:spcPct val="0"/>
            </a:spcBef>
            <a:spcAft>
              <a:spcPct val="35000"/>
            </a:spcAft>
            <a:buNone/>
          </a:pPr>
          <a:r>
            <a:rPr lang="en-US" sz="1900" b="1" kern="1200">
              <a:latin typeface="Aptos Display" panose="020F0302020204030204"/>
            </a:rPr>
            <a:t>Daily Tracking of Transactions</a:t>
          </a:r>
        </a:p>
      </dsp:txBody>
      <dsp:txXfrm>
        <a:off x="1045694" y="1135954"/>
        <a:ext cx="5784873" cy="905363"/>
      </dsp:txXfrm>
    </dsp:sp>
    <dsp:sp modelId="{844EBE2E-CB9C-4651-9C20-1233CBC31788}">
      <dsp:nvSpPr>
        <dsp:cNvPr id="0" name=""/>
        <dsp:cNvSpPr/>
      </dsp:nvSpPr>
      <dsp:spPr>
        <a:xfrm>
          <a:off x="0" y="2267658"/>
          <a:ext cx="6830568" cy="9053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9E4EE6-F437-46ED-9DC0-6BB2C4D15491}">
      <dsp:nvSpPr>
        <dsp:cNvPr id="0" name=""/>
        <dsp:cNvSpPr/>
      </dsp:nvSpPr>
      <dsp:spPr>
        <a:xfrm>
          <a:off x="273872" y="2471365"/>
          <a:ext cx="497949" cy="4979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681EFE-D41D-43AC-AA4C-0A956CBCC496}">
      <dsp:nvSpPr>
        <dsp:cNvPr id="0" name=""/>
        <dsp:cNvSpPr/>
      </dsp:nvSpPr>
      <dsp:spPr>
        <a:xfrm>
          <a:off x="1045694" y="2267658"/>
          <a:ext cx="5784873" cy="905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818" tIns="95818" rIns="95818" bIns="95818" numCol="1" spcCol="1270" anchor="ctr" anchorCtr="0">
          <a:noAutofit/>
        </a:bodyPr>
        <a:lstStyle/>
        <a:p>
          <a:pPr marL="0" lvl="0" indent="0" algn="l" defTabSz="844550">
            <a:lnSpc>
              <a:spcPct val="100000"/>
            </a:lnSpc>
            <a:spcBef>
              <a:spcPct val="0"/>
            </a:spcBef>
            <a:spcAft>
              <a:spcPct val="35000"/>
            </a:spcAft>
            <a:buNone/>
          </a:pPr>
          <a:r>
            <a:rPr lang="en-US" sz="1900" b="1" kern="1200"/>
            <a:t>Personalized AI </a:t>
          </a:r>
          <a:r>
            <a:rPr lang="en-US" sz="1900" b="1" kern="1200">
              <a:latin typeface="Aptos Display" panose="020F0302020204030204"/>
            </a:rPr>
            <a:t>Chatbot</a:t>
          </a:r>
          <a:endParaRPr lang="en-US" sz="1900" b="1" kern="1200"/>
        </a:p>
      </dsp:txBody>
      <dsp:txXfrm>
        <a:off x="1045694" y="2267658"/>
        <a:ext cx="5784873" cy="905363"/>
      </dsp:txXfrm>
    </dsp:sp>
    <dsp:sp modelId="{CCF85B08-5B59-4A3D-9A30-D41821383ED7}">
      <dsp:nvSpPr>
        <dsp:cNvPr id="0" name=""/>
        <dsp:cNvSpPr/>
      </dsp:nvSpPr>
      <dsp:spPr>
        <a:xfrm>
          <a:off x="0" y="3399362"/>
          <a:ext cx="6830568" cy="9053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986353-DAB9-48A0-951F-FE79644B44F8}">
      <dsp:nvSpPr>
        <dsp:cNvPr id="0" name=""/>
        <dsp:cNvSpPr/>
      </dsp:nvSpPr>
      <dsp:spPr>
        <a:xfrm>
          <a:off x="273872" y="3603069"/>
          <a:ext cx="497949" cy="4979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C1BD78-2C4B-42A6-88AA-4CD7B07473EF}">
      <dsp:nvSpPr>
        <dsp:cNvPr id="0" name=""/>
        <dsp:cNvSpPr/>
      </dsp:nvSpPr>
      <dsp:spPr>
        <a:xfrm>
          <a:off x="1045694" y="3399362"/>
          <a:ext cx="5784873" cy="905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818" tIns="95818" rIns="95818" bIns="95818" numCol="1" spcCol="1270" anchor="ctr" anchorCtr="0">
          <a:noAutofit/>
        </a:bodyPr>
        <a:lstStyle/>
        <a:p>
          <a:pPr marL="0" lvl="0" indent="0" algn="l" defTabSz="844550">
            <a:lnSpc>
              <a:spcPct val="100000"/>
            </a:lnSpc>
            <a:spcBef>
              <a:spcPct val="0"/>
            </a:spcBef>
            <a:spcAft>
              <a:spcPct val="35000"/>
            </a:spcAft>
            <a:buNone/>
          </a:pPr>
          <a:r>
            <a:rPr lang="en-US" sz="1900" b="1" kern="1200">
              <a:latin typeface="Calibri"/>
              <a:ea typeface="Calibri"/>
              <a:cs typeface="Calibri"/>
            </a:rPr>
            <a:t>Categorizing Expenses from Receipt Images</a:t>
          </a:r>
          <a:endParaRPr lang="en-US" sz="1900" b="1" kern="1200">
            <a:latin typeface="Aptos Display" panose="020F0302020204030204"/>
          </a:endParaRPr>
        </a:p>
      </dsp:txBody>
      <dsp:txXfrm>
        <a:off x="1045694" y="3399362"/>
        <a:ext cx="5784873" cy="905363"/>
      </dsp:txXfrm>
    </dsp:sp>
    <dsp:sp modelId="{545070AB-AAA1-496B-B2A7-ED9F04ACBA09}">
      <dsp:nvSpPr>
        <dsp:cNvPr id="0" name=""/>
        <dsp:cNvSpPr/>
      </dsp:nvSpPr>
      <dsp:spPr>
        <a:xfrm>
          <a:off x="0" y="4531066"/>
          <a:ext cx="6830568" cy="9053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D77A57-F0E5-49A3-86D1-E68E60DE1270}">
      <dsp:nvSpPr>
        <dsp:cNvPr id="0" name=""/>
        <dsp:cNvSpPr/>
      </dsp:nvSpPr>
      <dsp:spPr>
        <a:xfrm>
          <a:off x="273872" y="4734773"/>
          <a:ext cx="497949" cy="4979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D5414E-01E1-44DC-82AD-04581B2E6006}">
      <dsp:nvSpPr>
        <dsp:cNvPr id="0" name=""/>
        <dsp:cNvSpPr/>
      </dsp:nvSpPr>
      <dsp:spPr>
        <a:xfrm>
          <a:off x="1045694" y="4531066"/>
          <a:ext cx="5784873" cy="905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818" tIns="95818" rIns="95818" bIns="95818" numCol="1" spcCol="1270" anchor="ctr" anchorCtr="0">
          <a:noAutofit/>
        </a:bodyPr>
        <a:lstStyle/>
        <a:p>
          <a:pPr marL="0" lvl="0" indent="0" algn="l" defTabSz="844550">
            <a:lnSpc>
              <a:spcPct val="100000"/>
            </a:lnSpc>
            <a:spcBef>
              <a:spcPct val="0"/>
            </a:spcBef>
            <a:spcAft>
              <a:spcPct val="35000"/>
            </a:spcAft>
            <a:buNone/>
          </a:pPr>
          <a:r>
            <a:rPr lang="en-US" sz="1900" b="1" kern="1200">
              <a:latin typeface="Aptos Display" panose="020F0302020204030204"/>
            </a:rPr>
            <a:t>Goals and Notifications</a:t>
          </a:r>
          <a:endParaRPr lang="en-US" sz="1900" b="1" kern="1200"/>
        </a:p>
      </dsp:txBody>
      <dsp:txXfrm>
        <a:off x="1045694" y="4531066"/>
        <a:ext cx="5784873" cy="9053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3AFC9A-4EED-4112-A529-21414E937851}">
      <dsp:nvSpPr>
        <dsp:cNvPr id="0" name=""/>
        <dsp:cNvSpPr/>
      </dsp:nvSpPr>
      <dsp:spPr>
        <a:xfrm>
          <a:off x="0" y="2981"/>
          <a:ext cx="6701968" cy="44492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A2A5B5-EEB0-46FE-BB92-D57D17862AC9}">
      <dsp:nvSpPr>
        <dsp:cNvPr id="0" name=""/>
        <dsp:cNvSpPr/>
      </dsp:nvSpPr>
      <dsp:spPr>
        <a:xfrm>
          <a:off x="134588" y="103089"/>
          <a:ext cx="244946" cy="2447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14F9FD-6191-4FB2-AD01-4205E981EBEA}">
      <dsp:nvSpPr>
        <dsp:cNvPr id="0" name=""/>
        <dsp:cNvSpPr/>
      </dsp:nvSpPr>
      <dsp:spPr>
        <a:xfrm>
          <a:off x="514124" y="2981"/>
          <a:ext cx="6156962" cy="500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974" tIns="52974" rIns="52974" bIns="52974" numCol="1" spcCol="1270" anchor="ctr" anchorCtr="0">
          <a:noAutofit/>
        </a:bodyPr>
        <a:lstStyle/>
        <a:p>
          <a:pPr marL="0" lvl="0" indent="0" algn="l" defTabSz="622300">
            <a:lnSpc>
              <a:spcPct val="100000"/>
            </a:lnSpc>
            <a:spcBef>
              <a:spcPct val="0"/>
            </a:spcBef>
            <a:spcAft>
              <a:spcPct val="35000"/>
            </a:spcAft>
            <a:buNone/>
          </a:pPr>
          <a:r>
            <a:rPr lang="en-US" sz="1400" kern="1200"/>
            <a:t>Development Platforms: Ubuntu/Windows, Ram: 8GB, Intel Core i7 CPU, Android Studio</a:t>
          </a:r>
        </a:p>
      </dsp:txBody>
      <dsp:txXfrm>
        <a:off x="514124" y="2981"/>
        <a:ext cx="6156962" cy="500537"/>
      </dsp:txXfrm>
    </dsp:sp>
    <dsp:sp modelId="{92AF59B7-30F1-4007-9D84-12D40F50C0FC}">
      <dsp:nvSpPr>
        <dsp:cNvPr id="0" name=""/>
        <dsp:cNvSpPr/>
      </dsp:nvSpPr>
      <dsp:spPr>
        <a:xfrm>
          <a:off x="0" y="628653"/>
          <a:ext cx="6701968" cy="44492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AC9AE6-4549-4080-B43A-1ADB1BD9DB85}">
      <dsp:nvSpPr>
        <dsp:cNvPr id="0" name=""/>
        <dsp:cNvSpPr/>
      </dsp:nvSpPr>
      <dsp:spPr>
        <a:xfrm>
          <a:off x="134588" y="728761"/>
          <a:ext cx="244946" cy="2447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DDECD6-9D18-4B2C-B1C5-05ED063AB37C}">
      <dsp:nvSpPr>
        <dsp:cNvPr id="0" name=""/>
        <dsp:cNvSpPr/>
      </dsp:nvSpPr>
      <dsp:spPr>
        <a:xfrm>
          <a:off x="514124" y="628653"/>
          <a:ext cx="6156962" cy="500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974" tIns="52974" rIns="52974" bIns="52974" numCol="1" spcCol="1270" anchor="ctr" anchorCtr="0">
          <a:noAutofit/>
        </a:bodyPr>
        <a:lstStyle/>
        <a:p>
          <a:pPr marL="0" lvl="0" indent="0" algn="l" defTabSz="622300">
            <a:lnSpc>
              <a:spcPct val="100000"/>
            </a:lnSpc>
            <a:spcBef>
              <a:spcPct val="0"/>
            </a:spcBef>
            <a:spcAft>
              <a:spcPct val="35000"/>
            </a:spcAft>
            <a:buNone/>
          </a:pPr>
          <a:r>
            <a:rPr lang="en-US" sz="1400" kern="1200">
              <a:latin typeface="Aptos Display" panose="020F0302020204030204"/>
            </a:rPr>
            <a:t>Frontend</a:t>
          </a:r>
          <a:r>
            <a:rPr lang="en-US" sz="1400" kern="1200"/>
            <a:t>: Flutter</a:t>
          </a:r>
        </a:p>
      </dsp:txBody>
      <dsp:txXfrm>
        <a:off x="514124" y="628653"/>
        <a:ext cx="6156962" cy="500537"/>
      </dsp:txXfrm>
    </dsp:sp>
    <dsp:sp modelId="{E0419B00-4B1F-4BE8-B0B2-E43243EC874C}">
      <dsp:nvSpPr>
        <dsp:cNvPr id="0" name=""/>
        <dsp:cNvSpPr/>
      </dsp:nvSpPr>
      <dsp:spPr>
        <a:xfrm>
          <a:off x="0" y="1254325"/>
          <a:ext cx="6701968" cy="44492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D442CC-026D-4778-A5F7-52316161380B}">
      <dsp:nvSpPr>
        <dsp:cNvPr id="0" name=""/>
        <dsp:cNvSpPr/>
      </dsp:nvSpPr>
      <dsp:spPr>
        <a:xfrm>
          <a:off x="134588" y="1354432"/>
          <a:ext cx="244946" cy="24470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47923B-BDF0-4283-8384-1FE3F2581424}">
      <dsp:nvSpPr>
        <dsp:cNvPr id="0" name=""/>
        <dsp:cNvSpPr/>
      </dsp:nvSpPr>
      <dsp:spPr>
        <a:xfrm>
          <a:off x="514124" y="1254325"/>
          <a:ext cx="6156962" cy="500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974" tIns="52974" rIns="52974" bIns="52974" numCol="1" spcCol="1270" anchor="ctr" anchorCtr="0">
          <a:noAutofit/>
        </a:bodyPr>
        <a:lstStyle/>
        <a:p>
          <a:pPr marL="0" lvl="0" indent="0" algn="l" defTabSz="622300">
            <a:lnSpc>
              <a:spcPct val="100000"/>
            </a:lnSpc>
            <a:spcBef>
              <a:spcPct val="0"/>
            </a:spcBef>
            <a:spcAft>
              <a:spcPct val="35000"/>
            </a:spcAft>
            <a:buNone/>
          </a:pPr>
          <a:r>
            <a:rPr lang="en-US" sz="1400" kern="1200">
              <a:latin typeface="Aptos Display" panose="020F0302020204030204"/>
            </a:rPr>
            <a:t>Backend:</a:t>
          </a:r>
          <a:r>
            <a:rPr lang="en-US" sz="1400" kern="1200">
              <a:solidFill>
                <a:srgbClr val="000000"/>
              </a:solidFill>
              <a:latin typeface="Aptos Display"/>
              <a:cs typeface="Calibri"/>
            </a:rPr>
            <a:t> </a:t>
          </a:r>
          <a:r>
            <a:rPr lang="en-US" sz="1400" kern="1200" err="1">
              <a:solidFill>
                <a:srgbClr val="000000"/>
              </a:solidFill>
              <a:latin typeface="Calibri"/>
              <a:cs typeface="Calibri"/>
            </a:rPr>
            <a:t>FastAPI</a:t>
          </a:r>
          <a:r>
            <a:rPr lang="en-US" sz="1400" kern="1200">
              <a:solidFill>
                <a:srgbClr val="000000"/>
              </a:solidFill>
              <a:latin typeface="Calibri"/>
              <a:cs typeface="Calibri"/>
            </a:rPr>
            <a:t>, ChatGPT</a:t>
          </a:r>
        </a:p>
      </dsp:txBody>
      <dsp:txXfrm>
        <a:off x="514124" y="1254325"/>
        <a:ext cx="6156962" cy="500537"/>
      </dsp:txXfrm>
    </dsp:sp>
    <dsp:sp modelId="{2347AB18-3E4F-4EAF-8BFD-1750D43A810A}">
      <dsp:nvSpPr>
        <dsp:cNvPr id="0" name=""/>
        <dsp:cNvSpPr/>
      </dsp:nvSpPr>
      <dsp:spPr>
        <a:xfrm>
          <a:off x="0" y="1879997"/>
          <a:ext cx="6701968" cy="44492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F89CA3-8712-4E75-985E-E2CC51122803}">
      <dsp:nvSpPr>
        <dsp:cNvPr id="0" name=""/>
        <dsp:cNvSpPr/>
      </dsp:nvSpPr>
      <dsp:spPr>
        <a:xfrm>
          <a:off x="134588" y="1980104"/>
          <a:ext cx="244946" cy="2447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4613FB-3D50-401D-89BC-D411B3EFD9B6}">
      <dsp:nvSpPr>
        <dsp:cNvPr id="0" name=""/>
        <dsp:cNvSpPr/>
      </dsp:nvSpPr>
      <dsp:spPr>
        <a:xfrm>
          <a:off x="514124" y="1879997"/>
          <a:ext cx="6156962" cy="500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974" tIns="52974" rIns="52974" bIns="52974" numCol="1" spcCol="1270" anchor="ctr" anchorCtr="0">
          <a:noAutofit/>
        </a:bodyPr>
        <a:lstStyle/>
        <a:p>
          <a:pPr marL="0" lvl="0" indent="0" algn="l" defTabSz="622300">
            <a:lnSpc>
              <a:spcPct val="100000"/>
            </a:lnSpc>
            <a:spcBef>
              <a:spcPct val="0"/>
            </a:spcBef>
            <a:spcAft>
              <a:spcPct val="35000"/>
            </a:spcAft>
            <a:buNone/>
          </a:pPr>
          <a:r>
            <a:rPr lang="en-US" sz="1400" kern="1200"/>
            <a:t>Language: Dart, Python</a:t>
          </a:r>
        </a:p>
      </dsp:txBody>
      <dsp:txXfrm>
        <a:off x="514124" y="1879997"/>
        <a:ext cx="6156962" cy="500537"/>
      </dsp:txXfrm>
    </dsp:sp>
    <dsp:sp modelId="{3030E1FC-EAEF-43E4-ACD6-8B0755B32439}">
      <dsp:nvSpPr>
        <dsp:cNvPr id="0" name=""/>
        <dsp:cNvSpPr/>
      </dsp:nvSpPr>
      <dsp:spPr>
        <a:xfrm>
          <a:off x="0" y="2505669"/>
          <a:ext cx="6701968" cy="44492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8223A6-E49A-40CE-A805-9CB116977E40}">
      <dsp:nvSpPr>
        <dsp:cNvPr id="0" name=""/>
        <dsp:cNvSpPr/>
      </dsp:nvSpPr>
      <dsp:spPr>
        <a:xfrm>
          <a:off x="134588" y="2605776"/>
          <a:ext cx="244946" cy="2447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E8AFEB-0123-4048-AE9B-BBA5C2C7AF2A}">
      <dsp:nvSpPr>
        <dsp:cNvPr id="0" name=""/>
        <dsp:cNvSpPr/>
      </dsp:nvSpPr>
      <dsp:spPr>
        <a:xfrm>
          <a:off x="514124" y="2505669"/>
          <a:ext cx="6156962" cy="500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974" tIns="52974" rIns="52974" bIns="52974" numCol="1" spcCol="1270" anchor="ctr" anchorCtr="0">
          <a:noAutofit/>
        </a:bodyPr>
        <a:lstStyle/>
        <a:p>
          <a:pPr marL="0" lvl="0" indent="0" algn="l" defTabSz="622300">
            <a:lnSpc>
              <a:spcPct val="100000"/>
            </a:lnSpc>
            <a:spcBef>
              <a:spcPct val="0"/>
            </a:spcBef>
            <a:spcAft>
              <a:spcPct val="35000"/>
            </a:spcAft>
            <a:buNone/>
          </a:pPr>
          <a:r>
            <a:rPr lang="en-US" sz="1400" kern="1200"/>
            <a:t>Database: </a:t>
          </a:r>
          <a:r>
            <a:rPr lang="en-US" sz="1400" kern="1200" err="1"/>
            <a:t>PostgresSQL</a:t>
          </a:r>
          <a:endParaRPr lang="en-US" sz="1400" kern="1200"/>
        </a:p>
      </dsp:txBody>
      <dsp:txXfrm>
        <a:off x="514124" y="2505669"/>
        <a:ext cx="6156962" cy="500537"/>
      </dsp:txXfrm>
    </dsp:sp>
    <dsp:sp modelId="{F6AC98A1-7595-4AE3-B439-F30C321CFA07}">
      <dsp:nvSpPr>
        <dsp:cNvPr id="0" name=""/>
        <dsp:cNvSpPr/>
      </dsp:nvSpPr>
      <dsp:spPr>
        <a:xfrm>
          <a:off x="0" y="3131341"/>
          <a:ext cx="6701968" cy="44492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0A3AFC-E98B-4293-A423-5871B3680562}">
      <dsp:nvSpPr>
        <dsp:cNvPr id="0" name=""/>
        <dsp:cNvSpPr/>
      </dsp:nvSpPr>
      <dsp:spPr>
        <a:xfrm>
          <a:off x="134588" y="3231448"/>
          <a:ext cx="244946" cy="24470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803132-FD82-41E8-8004-69C436995553}">
      <dsp:nvSpPr>
        <dsp:cNvPr id="0" name=""/>
        <dsp:cNvSpPr/>
      </dsp:nvSpPr>
      <dsp:spPr>
        <a:xfrm>
          <a:off x="514124" y="3131341"/>
          <a:ext cx="6156962" cy="500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974" tIns="52974" rIns="52974" bIns="52974" numCol="1" spcCol="1270" anchor="ctr" anchorCtr="0">
          <a:noAutofit/>
        </a:bodyPr>
        <a:lstStyle/>
        <a:p>
          <a:pPr marL="0" lvl="0" indent="0" algn="l" defTabSz="622300">
            <a:lnSpc>
              <a:spcPct val="100000"/>
            </a:lnSpc>
            <a:spcBef>
              <a:spcPct val="0"/>
            </a:spcBef>
            <a:spcAft>
              <a:spcPct val="35000"/>
            </a:spcAft>
            <a:buNone/>
          </a:pPr>
          <a:r>
            <a:rPr lang="en-US" sz="1400" kern="1200"/>
            <a:t>Version Control</a:t>
          </a:r>
          <a:r>
            <a:rPr lang="en-US" sz="1400" kern="1200">
              <a:latin typeface="Aptos Display" panose="020F0302020204030204"/>
            </a:rPr>
            <a:t> &amp; Issue Tracker:</a:t>
          </a:r>
          <a:r>
            <a:rPr lang="en-US" sz="1400" kern="1200"/>
            <a:t> GitHub</a:t>
          </a:r>
        </a:p>
      </dsp:txBody>
      <dsp:txXfrm>
        <a:off x="514124" y="3131341"/>
        <a:ext cx="6156962" cy="500537"/>
      </dsp:txXfrm>
    </dsp:sp>
    <dsp:sp modelId="{7FB3A68E-555B-4BB7-A6A5-E97930041A80}">
      <dsp:nvSpPr>
        <dsp:cNvPr id="0" name=""/>
        <dsp:cNvSpPr/>
      </dsp:nvSpPr>
      <dsp:spPr>
        <a:xfrm>
          <a:off x="0" y="3757012"/>
          <a:ext cx="6701968" cy="44492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DB8B46-C690-423A-B824-90C0BEAA9398}">
      <dsp:nvSpPr>
        <dsp:cNvPr id="0" name=""/>
        <dsp:cNvSpPr/>
      </dsp:nvSpPr>
      <dsp:spPr>
        <a:xfrm>
          <a:off x="134588" y="3857120"/>
          <a:ext cx="244946" cy="24470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C4CD3A-96A5-494F-B242-557C9945263A}">
      <dsp:nvSpPr>
        <dsp:cNvPr id="0" name=""/>
        <dsp:cNvSpPr/>
      </dsp:nvSpPr>
      <dsp:spPr>
        <a:xfrm>
          <a:off x="514124" y="3757012"/>
          <a:ext cx="6156962" cy="500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974" tIns="52974" rIns="52974" bIns="52974" numCol="1" spcCol="1270" anchor="ctr" anchorCtr="0">
          <a:noAutofit/>
        </a:bodyPr>
        <a:lstStyle/>
        <a:p>
          <a:pPr marL="0" lvl="0" indent="0" algn="l" defTabSz="622300">
            <a:lnSpc>
              <a:spcPct val="100000"/>
            </a:lnSpc>
            <a:spcBef>
              <a:spcPct val="0"/>
            </a:spcBef>
            <a:spcAft>
              <a:spcPct val="35000"/>
            </a:spcAft>
            <a:buNone/>
          </a:pPr>
          <a:r>
            <a:rPr lang="en-US" sz="1400" kern="1200">
              <a:latin typeface="Aptos Display" panose="020F0302020204030204"/>
            </a:rPr>
            <a:t>Deployment: CI/CD</a:t>
          </a:r>
        </a:p>
      </dsp:txBody>
      <dsp:txXfrm>
        <a:off x="514124" y="3757012"/>
        <a:ext cx="6156962" cy="500537"/>
      </dsp:txXfrm>
    </dsp:sp>
    <dsp:sp modelId="{D428F7BE-01A5-4494-850A-1A3428A6AEB0}">
      <dsp:nvSpPr>
        <dsp:cNvPr id="0" name=""/>
        <dsp:cNvSpPr/>
      </dsp:nvSpPr>
      <dsp:spPr>
        <a:xfrm>
          <a:off x="0" y="4382684"/>
          <a:ext cx="6701968" cy="44492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41F163-F246-4780-9002-D5EE3B3D9680}">
      <dsp:nvSpPr>
        <dsp:cNvPr id="0" name=""/>
        <dsp:cNvSpPr/>
      </dsp:nvSpPr>
      <dsp:spPr>
        <a:xfrm>
          <a:off x="134588" y="4482792"/>
          <a:ext cx="244946" cy="24470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BBAF1E-3AC4-41DA-B90D-3DAE894D6105}">
      <dsp:nvSpPr>
        <dsp:cNvPr id="0" name=""/>
        <dsp:cNvSpPr/>
      </dsp:nvSpPr>
      <dsp:spPr>
        <a:xfrm>
          <a:off x="514124" y="4382684"/>
          <a:ext cx="6156962" cy="500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974" tIns="52974" rIns="52974" bIns="52974" numCol="1" spcCol="1270" anchor="ctr" anchorCtr="0">
          <a:noAutofit/>
        </a:bodyPr>
        <a:lstStyle/>
        <a:p>
          <a:pPr marL="0" lvl="0" indent="0" algn="l" defTabSz="622300">
            <a:lnSpc>
              <a:spcPct val="100000"/>
            </a:lnSpc>
            <a:spcBef>
              <a:spcPct val="0"/>
            </a:spcBef>
            <a:spcAft>
              <a:spcPct val="35000"/>
            </a:spcAft>
            <a:buNone/>
          </a:pPr>
          <a:r>
            <a:rPr lang="en-US" sz="1400" kern="1200"/>
            <a:t>Prototype tool: Figma, </a:t>
          </a:r>
          <a:r>
            <a:rPr lang="en-US" sz="1400" kern="1200" err="1"/>
            <a:t>Visily</a:t>
          </a:r>
          <a:endParaRPr lang="en-US" sz="1400" kern="1200"/>
        </a:p>
      </dsp:txBody>
      <dsp:txXfrm>
        <a:off x="514124" y="4382684"/>
        <a:ext cx="6156962" cy="50053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44BF6B-41D6-4331-8625-21AF1A79593F}" type="datetimeFigureOut">
              <a:t>12/9/2024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A25575-9FC1-4B0B-8315-8DDE7661FD4B}" type="slidenum">
              <a:t>‹#›</a:t>
            </a:fld>
            <a:endParaRPr lang="en-US"/>
          </a:p>
        </p:txBody>
      </p:sp>
    </p:spTree>
    <p:extLst>
      <p:ext uri="{BB962C8B-B14F-4D97-AF65-F5344CB8AC3E}">
        <p14:creationId xmlns:p14="http://schemas.microsoft.com/office/powerpoint/2010/main" val="3962371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mdzh10/FinBot-AI-Powered-Chatbot-For-Personal-Finance-Managemen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t-F69v4N-T4" TargetMode="External"/><Relationship Id="rId2" Type="http://schemas.openxmlformats.org/officeDocument/2006/relationships/hyperlink" Target="https://docs.google.com/document/d/1B9SjdE6f__XLyl0aZCDK7u7WGmj21tHTyaASubKV0rE/edit?usp=sharin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4.svg"/><Relationship Id="rId7" Type="http://schemas.openxmlformats.org/officeDocument/2006/relationships/diagramColors" Target="../diagrams/colors2.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34" name="Rectangle 3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tangle 3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43631" y="809898"/>
            <a:ext cx="9942716" cy="1554480"/>
          </a:xfrm>
        </p:spPr>
        <p:txBody>
          <a:bodyPr vert="horz" lIns="91440" tIns="45720" rIns="91440" bIns="45720" rtlCol="0" anchor="ctr">
            <a:normAutofit/>
          </a:bodyPr>
          <a:lstStyle/>
          <a:p>
            <a:pPr algn="l"/>
            <a:r>
              <a:rPr lang="en-US" sz="4800" b="1" kern="1200">
                <a:latin typeface="Times New Roman"/>
                <a:cs typeface="Times New Roman"/>
              </a:rPr>
              <a:t>Project </a:t>
            </a:r>
            <a:r>
              <a:rPr lang="en-US" sz="4800" b="1">
                <a:latin typeface="Times New Roman"/>
                <a:cs typeface="Times New Roman"/>
              </a:rPr>
              <a:t>Presentation</a:t>
            </a:r>
            <a:r>
              <a:rPr lang="en-US" sz="4800" b="1" kern="1200">
                <a:latin typeface="Times New Roman"/>
                <a:cs typeface="Times New Roman"/>
              </a:rPr>
              <a:t>(Group 5)</a:t>
            </a:r>
          </a:p>
        </p:txBody>
      </p:sp>
      <p:sp>
        <p:nvSpPr>
          <p:cNvPr id="3" name="Subtitle 2"/>
          <p:cNvSpPr>
            <a:spLocks noGrp="1"/>
          </p:cNvSpPr>
          <p:nvPr>
            <p:ph type="subTitle" idx="1"/>
          </p:nvPr>
        </p:nvSpPr>
        <p:spPr>
          <a:xfrm>
            <a:off x="1045028" y="3017522"/>
            <a:ext cx="9941319" cy="3124658"/>
          </a:xfrm>
        </p:spPr>
        <p:txBody>
          <a:bodyPr vert="horz" lIns="91440" tIns="45720" rIns="91440" bIns="45720" rtlCol="0" anchor="ctr">
            <a:normAutofit/>
          </a:bodyPr>
          <a:lstStyle/>
          <a:p>
            <a:pPr indent="-228600" algn="l">
              <a:buFont typeface="Arial" panose="020B0604020202020204" pitchFamily="34" charset="0"/>
              <a:buChar char="•"/>
            </a:pPr>
            <a:r>
              <a:rPr lang="en-US">
                <a:latin typeface="Times New Roman"/>
                <a:cs typeface="Times New Roman"/>
              </a:rPr>
              <a:t>Sriram Rajiv Karri (11170417)</a:t>
            </a:r>
          </a:p>
          <a:p>
            <a:pPr indent="-228600" algn="l">
              <a:buFont typeface="Arial" panose="020B0604020202020204" pitchFamily="34" charset="0"/>
              <a:buChar char="•"/>
            </a:pPr>
            <a:r>
              <a:rPr lang="en-US">
                <a:latin typeface="Times New Roman"/>
                <a:cs typeface="Times New Roman"/>
              </a:rPr>
              <a:t>Vijay Sai </a:t>
            </a:r>
            <a:r>
              <a:rPr lang="en-US" err="1">
                <a:latin typeface="Times New Roman"/>
                <a:cs typeface="Times New Roman"/>
              </a:rPr>
              <a:t>Chigullapally</a:t>
            </a:r>
            <a:r>
              <a:rPr lang="en-US">
                <a:latin typeface="Times New Roman"/>
                <a:cs typeface="Times New Roman"/>
              </a:rPr>
              <a:t> (11810022)</a:t>
            </a:r>
          </a:p>
          <a:p>
            <a:pPr indent="-228600" algn="l">
              <a:buFont typeface="Arial" panose="020B0604020202020204" pitchFamily="34" charset="0"/>
              <a:buChar char="•"/>
            </a:pPr>
            <a:r>
              <a:rPr lang="en-US">
                <a:latin typeface="Times New Roman"/>
                <a:cs typeface="Times New Roman"/>
              </a:rPr>
              <a:t>Ruthvik </a:t>
            </a:r>
            <a:r>
              <a:rPr lang="en-US" err="1">
                <a:latin typeface="Times New Roman"/>
                <a:cs typeface="Times New Roman"/>
              </a:rPr>
              <a:t>Bairaboina</a:t>
            </a:r>
            <a:r>
              <a:rPr lang="en-US">
                <a:latin typeface="Times New Roman"/>
                <a:cs typeface="Times New Roman"/>
              </a:rPr>
              <a:t> (11819162)</a:t>
            </a:r>
          </a:p>
          <a:p>
            <a:pPr indent="-228600" algn="l">
              <a:buFont typeface="Arial" panose="020B0604020202020204" pitchFamily="34" charset="0"/>
              <a:buChar char="•"/>
            </a:pPr>
            <a:r>
              <a:rPr lang="en-US">
                <a:latin typeface="Times New Roman"/>
                <a:cs typeface="Times New Roman"/>
              </a:rPr>
              <a:t>Fahmida Yasmin Rifat (11812777)</a:t>
            </a:r>
          </a:p>
          <a:p>
            <a:pPr indent="-228600" algn="l">
              <a:buFont typeface="Arial" panose="020B0604020202020204" pitchFamily="34" charset="0"/>
              <a:buChar char="•"/>
            </a:pPr>
            <a:r>
              <a:rPr lang="en-US">
                <a:latin typeface="Times New Roman"/>
                <a:cs typeface="Times New Roman"/>
              </a:rPr>
              <a:t>Muhammad Zubair Hasan (11812741), Team Leader</a:t>
            </a:r>
          </a:p>
          <a:p>
            <a:pPr indent="-228600" algn="l">
              <a:buFont typeface="Arial" panose="020B0604020202020204" pitchFamily="34" charset="0"/>
              <a:buChar char="•"/>
            </a:pPr>
            <a:endParaRPr lang="en-US" sz="2800"/>
          </a:p>
        </p:txBody>
      </p:sp>
      <p:cxnSp>
        <p:nvCxnSpPr>
          <p:cNvPr id="40" name="Straight Connector 3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232784-9367-B4B8-E0E2-423B6C1FBCC3}"/>
              </a:ext>
            </a:extLst>
          </p:cNvPr>
          <p:cNvSpPr>
            <a:spLocks noGrp="1"/>
          </p:cNvSpPr>
          <p:nvPr>
            <p:ph type="title"/>
          </p:nvPr>
        </p:nvSpPr>
        <p:spPr>
          <a:xfrm>
            <a:off x="643555" y="910226"/>
            <a:ext cx="6841579" cy="1618489"/>
          </a:xfrm>
        </p:spPr>
        <p:txBody>
          <a:bodyPr anchor="ctr">
            <a:normAutofit/>
          </a:bodyPr>
          <a:lstStyle/>
          <a:p>
            <a:pPr algn="ctr"/>
            <a:r>
              <a:rPr lang="en-US" sz="4800">
                <a:latin typeface="Times New Roman"/>
                <a:cs typeface="Times New Roman"/>
              </a:rPr>
              <a:t>Enabled APIs for GCP</a:t>
            </a:r>
            <a:endParaRPr lang="en-US"/>
          </a:p>
        </p:txBody>
      </p:sp>
      <p:sp>
        <p:nvSpPr>
          <p:cNvPr id="7" name="Content Placeholder 6">
            <a:extLst>
              <a:ext uri="{FF2B5EF4-FFF2-40B4-BE49-F238E27FC236}">
                <a16:creationId xmlns:a16="http://schemas.microsoft.com/office/drawing/2014/main" id="{1361C929-C338-6E48-C0C3-26AB8D969A0F}"/>
              </a:ext>
            </a:extLst>
          </p:cNvPr>
          <p:cNvSpPr>
            <a:spLocks noGrp="1"/>
          </p:cNvSpPr>
          <p:nvPr>
            <p:ph idx="1"/>
          </p:nvPr>
        </p:nvSpPr>
        <p:spPr>
          <a:xfrm>
            <a:off x="1285240" y="2969469"/>
            <a:ext cx="8074815" cy="2800395"/>
          </a:xfrm>
        </p:spPr>
        <p:txBody>
          <a:bodyPr vert="horz" lIns="91440" tIns="45720" rIns="91440" bIns="45720" rtlCol="0" anchor="t">
            <a:normAutofit/>
          </a:bodyPr>
          <a:lstStyle/>
          <a:p>
            <a:pPr marL="285750" indent="-285750">
              <a:buFont typeface="Arial,Sans-Serif" panose="020B0604020202020204" pitchFamily="34" charset="0"/>
            </a:pPr>
            <a:r>
              <a:rPr lang="en-US" sz="2400"/>
              <a:t>Artifact Registry API </a:t>
            </a:r>
          </a:p>
          <a:p>
            <a:pPr marL="285750" indent="-285750">
              <a:buFont typeface="Arial,Sans-Serif" panose="020B0604020202020204" pitchFamily="34" charset="0"/>
            </a:pPr>
            <a:r>
              <a:rPr lang="en-US" sz="2400"/>
              <a:t>Cloud Run Admin API</a:t>
            </a:r>
          </a:p>
          <a:p>
            <a:pPr marL="285750" indent="-285750">
              <a:buFont typeface="Arial,Sans-Serif" panose="020B0604020202020204" pitchFamily="34" charset="0"/>
            </a:pPr>
            <a:r>
              <a:rPr lang="en-US" sz="2400"/>
              <a:t>Secret Manager API</a:t>
            </a:r>
          </a:p>
          <a:p>
            <a:pPr marL="285750" indent="-285750">
              <a:buFont typeface="Arial,Sans-Serif" panose="020B0604020202020204" pitchFamily="34" charset="0"/>
            </a:pPr>
            <a:r>
              <a:rPr lang="en-US" sz="2400"/>
              <a:t>Service Usage API</a:t>
            </a:r>
          </a:p>
          <a:p>
            <a:pPr marL="285750" indent="-285750">
              <a:buFont typeface="Arial,Sans-Serif" panose="020B0604020202020204" pitchFamily="34" charset="0"/>
            </a:pPr>
            <a:r>
              <a:rPr lang="en-US" sz="2400"/>
              <a:t>Cloud Build API</a:t>
            </a:r>
          </a:p>
        </p:txBody>
      </p:sp>
    </p:spTree>
    <p:extLst>
      <p:ext uri="{BB962C8B-B14F-4D97-AF65-F5344CB8AC3E}">
        <p14:creationId xmlns:p14="http://schemas.microsoft.com/office/powerpoint/2010/main" val="3973761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232C0-415A-0AD2-5EAF-6986936728D3}"/>
              </a:ext>
            </a:extLst>
          </p:cNvPr>
          <p:cNvSpPr>
            <a:spLocks noGrp="1"/>
          </p:cNvSpPr>
          <p:nvPr>
            <p:ph type="title"/>
          </p:nvPr>
        </p:nvSpPr>
        <p:spPr>
          <a:xfrm>
            <a:off x="838200" y="208550"/>
            <a:ext cx="10515600" cy="769509"/>
          </a:xfrm>
        </p:spPr>
        <p:txBody>
          <a:bodyPr vert="horz" lIns="91440" tIns="45720" rIns="91440" bIns="45720" rtlCol="0" anchor="ctr">
            <a:noAutofit/>
          </a:bodyPr>
          <a:lstStyle/>
          <a:p>
            <a:pPr algn="ctr"/>
            <a:r>
              <a:rPr lang="en-US">
                <a:latin typeface="Times New Roman"/>
                <a:cs typeface="Times New Roman"/>
              </a:rPr>
              <a:t>GitHub - Overview of the Sprints</a:t>
            </a:r>
            <a:endParaRPr lang="en-US"/>
          </a:p>
        </p:txBody>
      </p:sp>
      <p:sp>
        <p:nvSpPr>
          <p:cNvPr id="6" name="TextBox 5">
            <a:extLst>
              <a:ext uri="{FF2B5EF4-FFF2-40B4-BE49-F238E27FC236}">
                <a16:creationId xmlns:a16="http://schemas.microsoft.com/office/drawing/2014/main" id="{D6FB5F0F-C414-9536-241C-83C2F1FBBEB8}"/>
              </a:ext>
            </a:extLst>
          </p:cNvPr>
          <p:cNvSpPr txBox="1"/>
          <p:nvPr/>
        </p:nvSpPr>
        <p:spPr>
          <a:xfrm>
            <a:off x="7576046" y="1703624"/>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2800" b="1">
                <a:latin typeface="Times New Roman"/>
              </a:rPr>
              <a:t>Sprint Overview</a:t>
            </a:r>
          </a:p>
        </p:txBody>
      </p:sp>
      <p:sp>
        <p:nvSpPr>
          <p:cNvPr id="12" name="Content Placeholder 11">
            <a:extLst>
              <a:ext uri="{FF2B5EF4-FFF2-40B4-BE49-F238E27FC236}">
                <a16:creationId xmlns:a16="http://schemas.microsoft.com/office/drawing/2014/main" id="{17DB8174-E650-1EDF-76F5-3AAC0183E49D}"/>
              </a:ext>
            </a:extLst>
          </p:cNvPr>
          <p:cNvSpPr>
            <a:spLocks noGrp="1"/>
          </p:cNvSpPr>
          <p:nvPr>
            <p:ph idx="1"/>
          </p:nvPr>
        </p:nvSpPr>
        <p:spPr/>
        <p:txBody>
          <a:bodyPr vert="horz" lIns="91440" tIns="45720" rIns="91440" bIns="45720" rtlCol="0" anchor="t">
            <a:normAutofit/>
          </a:bodyPr>
          <a:lstStyle/>
          <a:p>
            <a:pPr marL="0" indent="0">
              <a:buNone/>
            </a:pPr>
            <a:endParaRPr lang="en-US" sz="2400">
              <a:latin typeface="Times New Roman"/>
              <a:cs typeface="Times New Roman"/>
            </a:endParaRPr>
          </a:p>
          <a:p>
            <a:pPr marL="0" indent="0">
              <a:buNone/>
            </a:pPr>
            <a:endParaRPr lang="en-US" sz="2400">
              <a:latin typeface="Times New Roman"/>
              <a:cs typeface="Times New Roman"/>
            </a:endParaRPr>
          </a:p>
          <a:p>
            <a:pPr marL="0" indent="0">
              <a:buNone/>
            </a:pPr>
            <a:endParaRPr lang="en-US" sz="2400">
              <a:latin typeface="Times New Roman"/>
              <a:cs typeface="Times New Roman"/>
            </a:endParaRPr>
          </a:p>
          <a:p>
            <a:pPr marL="0" indent="0">
              <a:buNone/>
            </a:pPr>
            <a:endParaRPr lang="en-US" sz="2400">
              <a:latin typeface="Times New Roman"/>
              <a:cs typeface="Times New Roman"/>
            </a:endParaRPr>
          </a:p>
          <a:p>
            <a:pPr marL="0" indent="0">
              <a:buNone/>
            </a:pPr>
            <a:endParaRPr lang="en-US" sz="2400">
              <a:latin typeface="Times New Roman"/>
              <a:cs typeface="Times New Roman"/>
            </a:endParaRPr>
          </a:p>
          <a:p>
            <a:pPr marL="0" indent="0">
              <a:buNone/>
            </a:pPr>
            <a:endParaRPr lang="en-US" sz="2400">
              <a:latin typeface="Times New Roman"/>
              <a:cs typeface="Times New Roman"/>
            </a:endParaRPr>
          </a:p>
          <a:p>
            <a:pPr marL="0" indent="0">
              <a:buNone/>
            </a:pPr>
            <a:endParaRPr lang="en-US" sz="2400">
              <a:latin typeface="Times New Roman"/>
              <a:cs typeface="Times New Roman"/>
            </a:endParaRPr>
          </a:p>
          <a:p>
            <a:endParaRPr lang="en-US">
              <a:latin typeface="Aptos" panose="020B0004020202020204"/>
              <a:cs typeface="Times New Roman"/>
            </a:endParaRPr>
          </a:p>
        </p:txBody>
      </p:sp>
      <p:sp>
        <p:nvSpPr>
          <p:cNvPr id="11" name="TextBox 10">
            <a:extLst>
              <a:ext uri="{FF2B5EF4-FFF2-40B4-BE49-F238E27FC236}">
                <a16:creationId xmlns:a16="http://schemas.microsoft.com/office/drawing/2014/main" id="{12D5E273-D14C-3E8D-8234-D4BF95BC5469}"/>
              </a:ext>
            </a:extLst>
          </p:cNvPr>
          <p:cNvSpPr txBox="1"/>
          <p:nvPr/>
        </p:nvSpPr>
        <p:spPr>
          <a:xfrm>
            <a:off x="6406950" y="2682279"/>
            <a:ext cx="508781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a:latin typeface="Lato"/>
                <a:ea typeface="Lato"/>
                <a:cs typeface="Lato"/>
              </a:rPr>
              <a:t>Successfully fixed bugs and improved logics every week and new knowledge gained every week by team members. Delivered cleaner code and presented this during sprint review meetings. Gradually made improvements on frontend and backend integration.</a:t>
            </a:r>
          </a:p>
          <a:p>
            <a:pPr algn="r"/>
            <a:endParaRPr lang="en-US" sz="2800" b="1">
              <a:latin typeface="Times New Roman"/>
              <a:cs typeface="Times New Roman"/>
            </a:endParaRPr>
          </a:p>
        </p:txBody>
      </p:sp>
      <p:sp>
        <p:nvSpPr>
          <p:cNvPr id="3" name="TextBox 2">
            <a:extLst>
              <a:ext uri="{FF2B5EF4-FFF2-40B4-BE49-F238E27FC236}">
                <a16:creationId xmlns:a16="http://schemas.microsoft.com/office/drawing/2014/main" id="{EC8CA037-4864-1AC2-29DA-C41198A148F9}"/>
              </a:ext>
            </a:extLst>
          </p:cNvPr>
          <p:cNvSpPr txBox="1"/>
          <p:nvPr/>
        </p:nvSpPr>
        <p:spPr>
          <a:xfrm>
            <a:off x="5265530" y="1135270"/>
            <a:ext cx="21005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hlinkClick r:id="rId2"/>
              </a:rPr>
              <a:t>Git Repository</a:t>
            </a:r>
            <a:r>
              <a:rPr lang="en-US"/>
              <a:t> </a:t>
            </a:r>
          </a:p>
        </p:txBody>
      </p:sp>
      <p:sp>
        <p:nvSpPr>
          <p:cNvPr id="4" name="Rectangle: Rounded Corners 3">
            <a:extLst>
              <a:ext uri="{FF2B5EF4-FFF2-40B4-BE49-F238E27FC236}">
                <a16:creationId xmlns:a16="http://schemas.microsoft.com/office/drawing/2014/main" id="{25EDBBE2-BBD9-007F-782F-E3832EC68B8A}"/>
              </a:ext>
            </a:extLst>
          </p:cNvPr>
          <p:cNvSpPr/>
          <p:nvPr/>
        </p:nvSpPr>
        <p:spPr>
          <a:xfrm>
            <a:off x="1042645" y="1707126"/>
            <a:ext cx="2981063" cy="66455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latin typeface="Times New Roman"/>
                <a:cs typeface="Times New Roman"/>
              </a:rPr>
              <a:t>Completed User Stories</a:t>
            </a:r>
          </a:p>
        </p:txBody>
      </p:sp>
      <p:sp>
        <p:nvSpPr>
          <p:cNvPr id="5" name="Rectangle: Rounded Corners 4">
            <a:extLst>
              <a:ext uri="{FF2B5EF4-FFF2-40B4-BE49-F238E27FC236}">
                <a16:creationId xmlns:a16="http://schemas.microsoft.com/office/drawing/2014/main" id="{03F60816-4C42-ED56-5F4C-FA2C95D95695}"/>
              </a:ext>
            </a:extLst>
          </p:cNvPr>
          <p:cNvSpPr/>
          <p:nvPr/>
        </p:nvSpPr>
        <p:spPr>
          <a:xfrm>
            <a:off x="1217291" y="2901038"/>
            <a:ext cx="2981074" cy="52998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400">
              <a:solidFill>
                <a:schemeClr val="bg2"/>
              </a:solidFill>
              <a:latin typeface="Times New Roman"/>
              <a:cs typeface="Times New Roman"/>
            </a:endParaRPr>
          </a:p>
          <a:p>
            <a:r>
              <a:rPr lang="en-US" sz="2400">
                <a:solidFill>
                  <a:schemeClr val="bg2"/>
                </a:solidFill>
                <a:latin typeface="Times New Roman"/>
                <a:cs typeface="Times New Roman"/>
              </a:rPr>
              <a:t>CI/CD Pipeline Setup</a:t>
            </a:r>
            <a:endParaRPr lang="en-US">
              <a:solidFill>
                <a:schemeClr val="bg2"/>
              </a:solidFill>
            </a:endParaRPr>
          </a:p>
          <a:p>
            <a:pPr algn="ctr"/>
            <a:endParaRPr lang="en-US"/>
          </a:p>
        </p:txBody>
      </p:sp>
      <p:sp>
        <p:nvSpPr>
          <p:cNvPr id="7" name="Rectangle: Rounded Corners 6">
            <a:extLst>
              <a:ext uri="{FF2B5EF4-FFF2-40B4-BE49-F238E27FC236}">
                <a16:creationId xmlns:a16="http://schemas.microsoft.com/office/drawing/2014/main" id="{3A224253-30EC-37E0-E7F9-16AFE2A00CDA}"/>
              </a:ext>
            </a:extLst>
          </p:cNvPr>
          <p:cNvSpPr/>
          <p:nvPr/>
        </p:nvSpPr>
        <p:spPr>
          <a:xfrm>
            <a:off x="836284" y="3883684"/>
            <a:ext cx="3762416" cy="52170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400">
              <a:solidFill>
                <a:schemeClr val="bg2"/>
              </a:solidFill>
              <a:latin typeface="Times New Roman"/>
              <a:cs typeface="Times New Roman"/>
            </a:endParaRPr>
          </a:p>
          <a:p>
            <a:r>
              <a:rPr lang="en-US" sz="2400">
                <a:solidFill>
                  <a:schemeClr val="bg2"/>
                </a:solidFill>
                <a:latin typeface="Times New Roman"/>
                <a:cs typeface="Times New Roman"/>
              </a:rPr>
              <a:t>Application </a:t>
            </a:r>
            <a:r>
              <a:rPr lang="en-US" sz="2400" err="1">
                <a:solidFill>
                  <a:schemeClr val="bg2"/>
                </a:solidFill>
                <a:latin typeface="Times New Roman"/>
                <a:cs typeface="Times New Roman"/>
              </a:rPr>
              <a:t>Dockerization</a:t>
            </a:r>
            <a:endParaRPr lang="en-US" err="1">
              <a:solidFill>
                <a:schemeClr val="bg2"/>
              </a:solidFill>
            </a:endParaRPr>
          </a:p>
          <a:p>
            <a:pPr algn="ctr"/>
            <a:endParaRPr lang="en-US"/>
          </a:p>
        </p:txBody>
      </p:sp>
      <p:sp>
        <p:nvSpPr>
          <p:cNvPr id="8" name="Rectangle: Rounded Corners 7">
            <a:extLst>
              <a:ext uri="{FF2B5EF4-FFF2-40B4-BE49-F238E27FC236}">
                <a16:creationId xmlns:a16="http://schemas.microsoft.com/office/drawing/2014/main" id="{DE03877C-E2E2-07B0-A6DA-E86C24EB20FF}"/>
              </a:ext>
            </a:extLst>
          </p:cNvPr>
          <p:cNvSpPr/>
          <p:nvPr/>
        </p:nvSpPr>
        <p:spPr>
          <a:xfrm>
            <a:off x="601649" y="5001607"/>
            <a:ext cx="4212280" cy="524446"/>
          </a:xfrm>
          <a:prstGeom prst="round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solidFill>
                  <a:schemeClr val="bg2"/>
                </a:solidFill>
                <a:latin typeface="Times New Roman"/>
                <a:cs typeface="Times New Roman"/>
              </a:rPr>
              <a:t>Deployed the Application</a:t>
            </a:r>
            <a:endParaRPr lang="en-US" sz="2400">
              <a:solidFill>
                <a:schemeClr val="bg2"/>
              </a:solidFill>
            </a:endParaRPr>
          </a:p>
        </p:txBody>
      </p:sp>
      <p:cxnSp>
        <p:nvCxnSpPr>
          <p:cNvPr id="9" name="Straight Arrow Connector 8">
            <a:extLst>
              <a:ext uri="{FF2B5EF4-FFF2-40B4-BE49-F238E27FC236}">
                <a16:creationId xmlns:a16="http://schemas.microsoft.com/office/drawing/2014/main" id="{DEE4FF21-18DC-F29B-C6D8-724F137FC1E1}"/>
              </a:ext>
            </a:extLst>
          </p:cNvPr>
          <p:cNvCxnSpPr/>
          <p:nvPr/>
        </p:nvCxnSpPr>
        <p:spPr>
          <a:xfrm>
            <a:off x="2528636" y="2363372"/>
            <a:ext cx="3367" cy="5247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B2E63C3A-B96B-F40E-D364-23A7C6966892}"/>
              </a:ext>
            </a:extLst>
          </p:cNvPr>
          <p:cNvCxnSpPr/>
          <p:nvPr/>
        </p:nvCxnSpPr>
        <p:spPr>
          <a:xfrm>
            <a:off x="2553226" y="3408901"/>
            <a:ext cx="13804" cy="469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E1E1C4A7-DC1E-0F2D-F22A-15269B62C053}"/>
              </a:ext>
            </a:extLst>
          </p:cNvPr>
          <p:cNvCxnSpPr/>
          <p:nvPr/>
        </p:nvCxnSpPr>
        <p:spPr>
          <a:xfrm>
            <a:off x="2525623" y="4402589"/>
            <a:ext cx="13804" cy="6072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9339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CC80E-57FC-52F0-00BC-8EF8181FFE6D}"/>
              </a:ext>
            </a:extLst>
          </p:cNvPr>
          <p:cNvSpPr>
            <a:spLocks noGrp="1"/>
          </p:cNvSpPr>
          <p:nvPr>
            <p:ph type="title"/>
          </p:nvPr>
        </p:nvSpPr>
        <p:spPr>
          <a:xfrm>
            <a:off x="838200" y="365125"/>
            <a:ext cx="10515600" cy="501780"/>
          </a:xfrm>
        </p:spPr>
        <p:txBody>
          <a:bodyPr>
            <a:noAutofit/>
          </a:bodyPr>
          <a:lstStyle/>
          <a:p>
            <a:pPr algn="ctr"/>
            <a:r>
              <a:rPr lang="en-US" sz="3600">
                <a:latin typeface="Times New Roman"/>
                <a:cs typeface="Times New Roman"/>
              </a:rPr>
              <a:t>DevOps Metrics (Since Sprint 3)</a:t>
            </a:r>
            <a:endParaRPr lang="en-US"/>
          </a:p>
        </p:txBody>
      </p:sp>
      <p:sp>
        <p:nvSpPr>
          <p:cNvPr id="3" name="Content Placeholder 2">
            <a:extLst>
              <a:ext uri="{FF2B5EF4-FFF2-40B4-BE49-F238E27FC236}">
                <a16:creationId xmlns:a16="http://schemas.microsoft.com/office/drawing/2014/main" id="{53B45142-63D2-F8F7-82AC-7311A8C1166A}"/>
              </a:ext>
            </a:extLst>
          </p:cNvPr>
          <p:cNvSpPr>
            <a:spLocks noGrp="1"/>
          </p:cNvSpPr>
          <p:nvPr>
            <p:ph idx="1"/>
          </p:nvPr>
        </p:nvSpPr>
        <p:spPr>
          <a:xfrm>
            <a:off x="838200" y="1712356"/>
            <a:ext cx="10515600" cy="4979472"/>
          </a:xfrm>
        </p:spPr>
        <p:txBody>
          <a:bodyPr vert="horz" lIns="91440" tIns="45720" rIns="91440" bIns="45720" rtlCol="0" anchor="t">
            <a:normAutofit/>
          </a:bodyPr>
          <a:lstStyle/>
          <a:p>
            <a:pPr marL="0" indent="0" algn="just">
              <a:buNone/>
            </a:pPr>
            <a:endParaRPr lang="en-US" sz="1800"/>
          </a:p>
          <a:p>
            <a:pPr marL="0" indent="0" algn="just">
              <a:buNone/>
            </a:pPr>
            <a:endParaRPr lang="en-US" sz="1800"/>
          </a:p>
          <a:p>
            <a:pPr marL="0" indent="0" algn="just">
              <a:buNone/>
            </a:pPr>
            <a:endParaRPr lang="en-US" sz="1800">
              <a:latin typeface="Arial"/>
              <a:cs typeface="Arial"/>
            </a:endParaRPr>
          </a:p>
        </p:txBody>
      </p:sp>
      <p:sp>
        <p:nvSpPr>
          <p:cNvPr id="4" name="TextBox 3">
            <a:extLst>
              <a:ext uri="{FF2B5EF4-FFF2-40B4-BE49-F238E27FC236}">
                <a16:creationId xmlns:a16="http://schemas.microsoft.com/office/drawing/2014/main" id="{F358BE43-DBDD-C989-FBB2-E28715976609}"/>
              </a:ext>
            </a:extLst>
          </p:cNvPr>
          <p:cNvSpPr txBox="1"/>
          <p:nvPr/>
        </p:nvSpPr>
        <p:spPr>
          <a:xfrm>
            <a:off x="4363994" y="1037967"/>
            <a:ext cx="477176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imes New Roman"/>
                <a:cs typeface="Arial"/>
              </a:rPr>
              <a:t>Process Measurement Metrics</a:t>
            </a:r>
            <a:endParaRPr lang="en-US" sz="2400">
              <a:latin typeface="Times New Roman"/>
              <a:cs typeface="Times New Roman"/>
            </a:endParaRPr>
          </a:p>
        </p:txBody>
      </p:sp>
      <p:sp>
        <p:nvSpPr>
          <p:cNvPr id="5" name="Oval 4">
            <a:extLst>
              <a:ext uri="{FF2B5EF4-FFF2-40B4-BE49-F238E27FC236}">
                <a16:creationId xmlns:a16="http://schemas.microsoft.com/office/drawing/2014/main" id="{D565666C-0B94-08EF-2967-1EC3D468C1BD}"/>
              </a:ext>
            </a:extLst>
          </p:cNvPr>
          <p:cNvSpPr/>
          <p:nvPr/>
        </p:nvSpPr>
        <p:spPr>
          <a:xfrm>
            <a:off x="2152417" y="1710421"/>
            <a:ext cx="2569530" cy="1326919"/>
          </a:xfrm>
          <a:prstGeom prst="ellipse">
            <a:avLst/>
          </a:prstGeom>
          <a:solidFill>
            <a:schemeClr val="tx2">
              <a:lumMod val="75000"/>
              <a:lumOff val="2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atin typeface="Times New Roman"/>
                <a:cs typeface="Times New Roman"/>
              </a:rPr>
              <a:t>Deployment frequency</a:t>
            </a:r>
          </a:p>
        </p:txBody>
      </p:sp>
      <p:sp>
        <p:nvSpPr>
          <p:cNvPr id="6" name="Oval 5">
            <a:extLst>
              <a:ext uri="{FF2B5EF4-FFF2-40B4-BE49-F238E27FC236}">
                <a16:creationId xmlns:a16="http://schemas.microsoft.com/office/drawing/2014/main" id="{46020298-A1FF-F0BB-FD30-95672095A0A3}"/>
              </a:ext>
            </a:extLst>
          </p:cNvPr>
          <p:cNvSpPr/>
          <p:nvPr/>
        </p:nvSpPr>
        <p:spPr>
          <a:xfrm>
            <a:off x="3264525" y="3430070"/>
            <a:ext cx="2353287" cy="1048892"/>
          </a:xfrm>
          <a:prstGeom prst="ellipse">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just"/>
            <a:endParaRPr lang="en-US">
              <a:solidFill>
                <a:schemeClr val="bg2"/>
              </a:solidFill>
            </a:endParaRPr>
          </a:p>
          <a:p>
            <a:pPr algn="just"/>
            <a:r>
              <a:rPr lang="en-US">
                <a:solidFill>
                  <a:schemeClr val="bg2"/>
                </a:solidFill>
                <a:latin typeface="Times New Roman"/>
                <a:cs typeface="Times New Roman"/>
              </a:rPr>
              <a:t>    Lead Time</a:t>
            </a:r>
          </a:p>
          <a:p>
            <a:pPr algn="ctr"/>
            <a:endParaRPr lang="en-US"/>
          </a:p>
        </p:txBody>
      </p:sp>
      <p:sp>
        <p:nvSpPr>
          <p:cNvPr id="7" name="Oval 6">
            <a:extLst>
              <a:ext uri="{FF2B5EF4-FFF2-40B4-BE49-F238E27FC236}">
                <a16:creationId xmlns:a16="http://schemas.microsoft.com/office/drawing/2014/main" id="{908D5FBA-C0CB-615D-686A-C04D3A26280D}"/>
              </a:ext>
            </a:extLst>
          </p:cNvPr>
          <p:cNvSpPr/>
          <p:nvPr/>
        </p:nvSpPr>
        <p:spPr>
          <a:xfrm>
            <a:off x="4438417" y="2513610"/>
            <a:ext cx="3475692" cy="1048892"/>
          </a:xfrm>
          <a:prstGeom prst="ellipse">
            <a:avLst/>
          </a:prstGeom>
          <a:solidFill>
            <a:schemeClr val="accent2">
              <a:lumMod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just"/>
            <a:endParaRPr lang="en-US">
              <a:solidFill>
                <a:schemeClr val="bg2"/>
              </a:solidFill>
            </a:endParaRPr>
          </a:p>
          <a:p>
            <a:pPr algn="just"/>
            <a:r>
              <a:rPr lang="en-US">
                <a:solidFill>
                  <a:schemeClr val="bg2"/>
                </a:solidFill>
                <a:latin typeface="Times New Roman"/>
                <a:cs typeface="Times New Roman"/>
              </a:rPr>
              <a:t>Mean Time to Recovery (MTTR):</a:t>
            </a:r>
          </a:p>
          <a:p>
            <a:pPr algn="ctr"/>
            <a:endParaRPr lang="en-US"/>
          </a:p>
        </p:txBody>
      </p:sp>
      <p:sp>
        <p:nvSpPr>
          <p:cNvPr id="8" name="Oval 7">
            <a:extLst>
              <a:ext uri="{FF2B5EF4-FFF2-40B4-BE49-F238E27FC236}">
                <a16:creationId xmlns:a16="http://schemas.microsoft.com/office/drawing/2014/main" id="{9D33DD4B-2534-5353-FF0D-71CF6DB3FDAE}"/>
              </a:ext>
            </a:extLst>
          </p:cNvPr>
          <p:cNvSpPr/>
          <p:nvPr/>
        </p:nvSpPr>
        <p:spPr>
          <a:xfrm>
            <a:off x="7362850" y="1710421"/>
            <a:ext cx="2641611" cy="1234243"/>
          </a:xfrm>
          <a:prstGeom prst="ellipse">
            <a:avLst/>
          </a:prstGeom>
          <a:solidFill>
            <a:schemeClr val="accent5">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just"/>
            <a:endParaRPr lang="en-US" b="1">
              <a:solidFill>
                <a:schemeClr val="bg2"/>
              </a:solidFill>
            </a:endParaRPr>
          </a:p>
          <a:p>
            <a:pPr algn="just"/>
            <a:r>
              <a:rPr lang="en-US">
                <a:solidFill>
                  <a:schemeClr val="bg2"/>
                </a:solidFill>
                <a:latin typeface="Times New Roman"/>
                <a:cs typeface="Times New Roman"/>
              </a:rPr>
              <a:t>Failed</a:t>
            </a:r>
          </a:p>
          <a:p>
            <a:pPr algn="just"/>
            <a:r>
              <a:rPr lang="en-US">
                <a:solidFill>
                  <a:schemeClr val="bg2"/>
                </a:solidFill>
                <a:latin typeface="Times New Roman"/>
                <a:cs typeface="Times New Roman"/>
              </a:rPr>
              <a:t>Deployments (%)</a:t>
            </a:r>
          </a:p>
          <a:p>
            <a:pPr algn="ctr"/>
            <a:endParaRPr lang="en-US"/>
          </a:p>
        </p:txBody>
      </p:sp>
      <p:sp>
        <p:nvSpPr>
          <p:cNvPr id="9" name="Oval 8">
            <a:extLst>
              <a:ext uri="{FF2B5EF4-FFF2-40B4-BE49-F238E27FC236}">
                <a16:creationId xmlns:a16="http://schemas.microsoft.com/office/drawing/2014/main" id="{EF69C8B3-3061-92D2-FD15-DC093781DF8C}"/>
              </a:ext>
            </a:extLst>
          </p:cNvPr>
          <p:cNvSpPr/>
          <p:nvPr/>
        </p:nvSpPr>
        <p:spPr>
          <a:xfrm>
            <a:off x="6745011" y="3430070"/>
            <a:ext cx="2476854" cy="1048892"/>
          </a:xfrm>
          <a:prstGeom prst="ellipse">
            <a:avLst/>
          </a:prstGeom>
          <a:solidFill>
            <a:schemeClr val="accent6">
              <a:lumMod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just"/>
            <a:endParaRPr lang="en-US">
              <a:solidFill>
                <a:schemeClr val="bg2"/>
              </a:solidFill>
            </a:endParaRPr>
          </a:p>
          <a:p>
            <a:pPr algn="just"/>
            <a:r>
              <a:rPr lang="en-US">
                <a:solidFill>
                  <a:schemeClr val="bg2"/>
                </a:solidFill>
                <a:latin typeface="Times New Roman"/>
                <a:cs typeface="Times New Roman"/>
              </a:rPr>
              <a:t>Change Volume</a:t>
            </a:r>
          </a:p>
          <a:p>
            <a:pPr algn="ctr"/>
            <a:endParaRPr lang="en-US"/>
          </a:p>
        </p:txBody>
      </p:sp>
      <p:sp>
        <p:nvSpPr>
          <p:cNvPr id="10" name="TextBox 9">
            <a:extLst>
              <a:ext uri="{FF2B5EF4-FFF2-40B4-BE49-F238E27FC236}">
                <a16:creationId xmlns:a16="http://schemas.microsoft.com/office/drawing/2014/main" id="{4A881A1F-EAF8-2D7B-C00C-CC35C1073B0C}"/>
              </a:ext>
            </a:extLst>
          </p:cNvPr>
          <p:cNvSpPr txBox="1"/>
          <p:nvPr/>
        </p:nvSpPr>
        <p:spPr>
          <a:xfrm>
            <a:off x="-2059" y="2942968"/>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
              <a:buChar char="•"/>
            </a:pPr>
            <a:r>
              <a:rPr lang="en-US">
                <a:latin typeface="Times New Roman"/>
                <a:cs typeface="Times New Roman"/>
              </a:rPr>
              <a:t>Week 1: 1 MR deployed</a:t>
            </a:r>
          </a:p>
          <a:p>
            <a:pPr>
              <a:buFont typeface=""/>
              <a:buChar char="•"/>
            </a:pPr>
            <a:r>
              <a:rPr lang="en-US">
                <a:latin typeface="Times New Roman"/>
                <a:cs typeface="Times New Roman"/>
              </a:rPr>
              <a:t>Week 2: 11 MRs</a:t>
            </a:r>
          </a:p>
          <a:p>
            <a:pPr>
              <a:buFont typeface=""/>
              <a:buChar char="•"/>
            </a:pPr>
            <a:r>
              <a:rPr lang="en-US">
                <a:latin typeface="Times New Roman"/>
                <a:cs typeface="Times New Roman"/>
              </a:rPr>
              <a:t>Week 3: 25 MRs</a:t>
            </a:r>
          </a:p>
        </p:txBody>
      </p:sp>
      <p:sp>
        <p:nvSpPr>
          <p:cNvPr id="11" name="TextBox 10">
            <a:extLst>
              <a:ext uri="{FF2B5EF4-FFF2-40B4-BE49-F238E27FC236}">
                <a16:creationId xmlns:a16="http://schemas.microsoft.com/office/drawing/2014/main" id="{C0472AD0-D583-9744-9216-673CF1360807}"/>
              </a:ext>
            </a:extLst>
          </p:cNvPr>
          <p:cNvSpPr txBox="1"/>
          <p:nvPr/>
        </p:nvSpPr>
        <p:spPr>
          <a:xfrm>
            <a:off x="9564130" y="3076833"/>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
              <a:buChar char="•"/>
            </a:pPr>
            <a:r>
              <a:rPr lang="en-US">
                <a:latin typeface="Times New Roman"/>
                <a:cs typeface="Times New Roman"/>
              </a:rPr>
              <a:t>Week 1: 0%</a:t>
            </a:r>
          </a:p>
          <a:p>
            <a:pPr>
              <a:buFont typeface=""/>
              <a:buChar char="•"/>
            </a:pPr>
            <a:r>
              <a:rPr lang="en-US">
                <a:latin typeface="Times New Roman"/>
                <a:cs typeface="Times New Roman"/>
              </a:rPr>
              <a:t>Week 2: 27.27%</a:t>
            </a:r>
          </a:p>
          <a:p>
            <a:pPr>
              <a:buFont typeface=""/>
              <a:buChar char="•"/>
            </a:pPr>
            <a:r>
              <a:rPr lang="en-US">
                <a:latin typeface="Times New Roman"/>
                <a:cs typeface="Times New Roman"/>
              </a:rPr>
              <a:t>Week 3: 12% (Improved stability).</a:t>
            </a:r>
          </a:p>
        </p:txBody>
      </p:sp>
      <p:sp>
        <p:nvSpPr>
          <p:cNvPr id="12" name="TextBox 11">
            <a:extLst>
              <a:ext uri="{FF2B5EF4-FFF2-40B4-BE49-F238E27FC236}">
                <a16:creationId xmlns:a16="http://schemas.microsoft.com/office/drawing/2014/main" id="{698D2162-BDF1-53CF-409F-547632790F14}"/>
              </a:ext>
            </a:extLst>
          </p:cNvPr>
          <p:cNvSpPr txBox="1"/>
          <p:nvPr/>
        </p:nvSpPr>
        <p:spPr>
          <a:xfrm>
            <a:off x="1480751" y="4817076"/>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
              <a:buChar char="•"/>
            </a:pPr>
            <a:r>
              <a:rPr lang="en-US">
                <a:latin typeface="Times New Roman"/>
                <a:cs typeface="Times New Roman"/>
              </a:rPr>
              <a:t>Week 2: 1.1 hours</a:t>
            </a:r>
          </a:p>
          <a:p>
            <a:pPr>
              <a:buFont typeface=""/>
              <a:buChar char="•"/>
            </a:pPr>
            <a:r>
              <a:rPr lang="en-US">
                <a:latin typeface="Times New Roman"/>
                <a:cs typeface="Times New Roman"/>
              </a:rPr>
              <a:t>Week 3: 1.2 hours (CI/CD implemented).</a:t>
            </a:r>
          </a:p>
        </p:txBody>
      </p:sp>
      <p:sp>
        <p:nvSpPr>
          <p:cNvPr id="13" name="TextBox 12">
            <a:extLst>
              <a:ext uri="{FF2B5EF4-FFF2-40B4-BE49-F238E27FC236}">
                <a16:creationId xmlns:a16="http://schemas.microsoft.com/office/drawing/2014/main" id="{5B854172-4957-B343-B059-F517E7F43491}"/>
              </a:ext>
            </a:extLst>
          </p:cNvPr>
          <p:cNvSpPr txBox="1"/>
          <p:nvPr/>
        </p:nvSpPr>
        <p:spPr>
          <a:xfrm>
            <a:off x="8627076" y="4817076"/>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
              <a:buChar char="•"/>
            </a:pPr>
            <a:r>
              <a:rPr lang="en-US">
                <a:latin typeface="Times New Roman"/>
                <a:cs typeface="Times New Roman"/>
              </a:rPr>
              <a:t>Week 1: 25 commits</a:t>
            </a:r>
          </a:p>
          <a:p>
            <a:pPr>
              <a:buFont typeface=""/>
              <a:buChar char="•"/>
            </a:pPr>
            <a:r>
              <a:rPr lang="en-US">
                <a:latin typeface="Times New Roman"/>
                <a:cs typeface="Times New Roman"/>
              </a:rPr>
              <a:t>Week 2: 7 commits</a:t>
            </a:r>
          </a:p>
          <a:p>
            <a:pPr>
              <a:buFont typeface=""/>
              <a:buChar char="•"/>
            </a:pPr>
            <a:r>
              <a:rPr lang="en-US">
                <a:latin typeface="Times New Roman"/>
                <a:cs typeface="Times New Roman"/>
              </a:rPr>
              <a:t>Week 3: 23 commits.</a:t>
            </a:r>
          </a:p>
        </p:txBody>
      </p:sp>
      <p:sp>
        <p:nvSpPr>
          <p:cNvPr id="14" name="TextBox 13">
            <a:extLst>
              <a:ext uri="{FF2B5EF4-FFF2-40B4-BE49-F238E27FC236}">
                <a16:creationId xmlns:a16="http://schemas.microsoft.com/office/drawing/2014/main" id="{61E0EBDF-0A00-5A80-2223-D4F801261904}"/>
              </a:ext>
            </a:extLst>
          </p:cNvPr>
          <p:cNvSpPr txBox="1"/>
          <p:nvPr/>
        </p:nvSpPr>
        <p:spPr>
          <a:xfrm>
            <a:off x="5012724" y="4817076"/>
            <a:ext cx="298003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
              <a:buChar char="•"/>
            </a:pPr>
            <a:r>
              <a:rPr lang="en-US">
                <a:latin typeface="Times New Roman"/>
                <a:cs typeface="Times New Roman"/>
              </a:rPr>
              <a:t>Week 1: 18 minutes</a:t>
            </a:r>
          </a:p>
          <a:p>
            <a:pPr>
              <a:buFont typeface=""/>
              <a:buChar char="•"/>
            </a:pPr>
            <a:r>
              <a:rPr lang="en-US">
                <a:latin typeface="Times New Roman"/>
                <a:cs typeface="Times New Roman"/>
              </a:rPr>
              <a:t>Week 2: 15 minutes (improved).</a:t>
            </a:r>
          </a:p>
          <a:p>
            <a:pPr>
              <a:buFont typeface=""/>
              <a:buChar char="•"/>
            </a:pPr>
            <a:r>
              <a:rPr lang="en-US">
                <a:latin typeface="Times New Roman"/>
                <a:cs typeface="Times New Roman"/>
              </a:rPr>
              <a:t>Week 3: 25 minutes (needs attention).</a:t>
            </a:r>
          </a:p>
        </p:txBody>
      </p:sp>
      <p:cxnSp>
        <p:nvCxnSpPr>
          <p:cNvPr id="18" name="Straight Arrow Connector 17">
            <a:extLst>
              <a:ext uri="{FF2B5EF4-FFF2-40B4-BE49-F238E27FC236}">
                <a16:creationId xmlns:a16="http://schemas.microsoft.com/office/drawing/2014/main" id="{0AA5D5A8-260D-FC6F-09AA-6CF2ADDC881F}"/>
              </a:ext>
            </a:extLst>
          </p:cNvPr>
          <p:cNvCxnSpPr/>
          <p:nvPr/>
        </p:nvCxnSpPr>
        <p:spPr>
          <a:xfrm flipH="1">
            <a:off x="2873800" y="4354395"/>
            <a:ext cx="802190" cy="541751"/>
          </a:xfrm>
          <a:prstGeom prst="straightConnector1">
            <a:avLst/>
          </a:prstGeom>
          <a:ln>
            <a:solidFill>
              <a:schemeClr val="accent4"/>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7DFBEF30-A602-02EB-3232-BCD9985A623A}"/>
              </a:ext>
            </a:extLst>
          </p:cNvPr>
          <p:cNvCxnSpPr>
            <a:cxnSpLocks/>
          </p:cNvCxnSpPr>
          <p:nvPr/>
        </p:nvCxnSpPr>
        <p:spPr>
          <a:xfrm flipH="1">
            <a:off x="1504259" y="2459692"/>
            <a:ext cx="802190" cy="5417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A9C0F8D3-A779-9AD8-A0BE-006F0759ED50}"/>
              </a:ext>
            </a:extLst>
          </p:cNvPr>
          <p:cNvCxnSpPr>
            <a:cxnSpLocks/>
          </p:cNvCxnSpPr>
          <p:nvPr/>
        </p:nvCxnSpPr>
        <p:spPr>
          <a:xfrm>
            <a:off x="6034071" y="3561503"/>
            <a:ext cx="1000" cy="1324343"/>
          </a:xfrm>
          <a:prstGeom prst="straightConnector1">
            <a:avLst/>
          </a:prstGeom>
          <a:ln>
            <a:solidFill>
              <a:schemeClr val="accent2">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64333E9B-960B-F4A4-68DE-2070C335DDC6}"/>
              </a:ext>
            </a:extLst>
          </p:cNvPr>
          <p:cNvCxnSpPr>
            <a:cxnSpLocks/>
          </p:cNvCxnSpPr>
          <p:nvPr/>
        </p:nvCxnSpPr>
        <p:spPr>
          <a:xfrm>
            <a:off x="8917313" y="4313205"/>
            <a:ext cx="618837" cy="531454"/>
          </a:xfrm>
          <a:prstGeom prst="straightConnector1">
            <a:avLst/>
          </a:prstGeom>
          <a:ln>
            <a:solidFill>
              <a:schemeClr val="accent6">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9317FDD3-8601-8054-A910-A76DE3DA46C2}"/>
              </a:ext>
            </a:extLst>
          </p:cNvPr>
          <p:cNvCxnSpPr>
            <a:cxnSpLocks/>
          </p:cNvCxnSpPr>
          <p:nvPr/>
        </p:nvCxnSpPr>
        <p:spPr>
          <a:xfrm>
            <a:off x="9699909" y="2655340"/>
            <a:ext cx="546755" cy="521157"/>
          </a:xfrm>
          <a:prstGeom prst="straightConnector1">
            <a:avLst/>
          </a:prstGeom>
          <a:ln>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170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CC80E-57FC-52F0-00BC-8EF8181FFE6D}"/>
              </a:ext>
            </a:extLst>
          </p:cNvPr>
          <p:cNvSpPr>
            <a:spLocks noGrp="1"/>
          </p:cNvSpPr>
          <p:nvPr>
            <p:ph type="title"/>
          </p:nvPr>
        </p:nvSpPr>
        <p:spPr>
          <a:xfrm>
            <a:off x="838200" y="211434"/>
            <a:ext cx="10515600" cy="501780"/>
          </a:xfrm>
        </p:spPr>
        <p:txBody>
          <a:bodyPr>
            <a:noAutofit/>
          </a:bodyPr>
          <a:lstStyle/>
          <a:p>
            <a:pPr algn="ctr"/>
            <a:r>
              <a:rPr lang="en-US" sz="3600">
                <a:latin typeface="Times New Roman"/>
                <a:cs typeface="Times New Roman"/>
              </a:rPr>
              <a:t>DevOps Metrics (Since Sprint 3)</a:t>
            </a:r>
            <a:endParaRPr lang="en-US"/>
          </a:p>
        </p:txBody>
      </p:sp>
      <p:pic>
        <p:nvPicPr>
          <p:cNvPr id="17" name="Content Placeholder 16" descr="A graph of a graph&#10;&#10;Description automatically generated">
            <a:extLst>
              <a:ext uri="{FF2B5EF4-FFF2-40B4-BE49-F238E27FC236}">
                <a16:creationId xmlns:a16="http://schemas.microsoft.com/office/drawing/2014/main" id="{4CBAD296-569F-7DEF-19D8-265ABDEDF00E}"/>
              </a:ext>
            </a:extLst>
          </p:cNvPr>
          <p:cNvPicPr>
            <a:picLocks noGrp="1" noChangeAspect="1"/>
          </p:cNvPicPr>
          <p:nvPr>
            <p:ph idx="1"/>
          </p:nvPr>
        </p:nvPicPr>
        <p:blipFill>
          <a:blip r:embed="rId2"/>
          <a:stretch>
            <a:fillRect/>
          </a:stretch>
        </p:blipFill>
        <p:spPr>
          <a:xfrm>
            <a:off x="1172228" y="937213"/>
            <a:ext cx="9847543" cy="5917748"/>
          </a:xfrm>
        </p:spPr>
      </p:pic>
    </p:spTree>
    <p:extLst>
      <p:ext uri="{BB962C8B-B14F-4D97-AF65-F5344CB8AC3E}">
        <p14:creationId xmlns:p14="http://schemas.microsoft.com/office/powerpoint/2010/main" val="2107974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F8982-FB5A-5DF7-AEA6-D716C24E87CD}"/>
              </a:ext>
            </a:extLst>
          </p:cNvPr>
          <p:cNvSpPr>
            <a:spLocks noGrp="1"/>
          </p:cNvSpPr>
          <p:nvPr>
            <p:ph type="title"/>
          </p:nvPr>
        </p:nvSpPr>
        <p:spPr>
          <a:xfrm>
            <a:off x="838200" y="190691"/>
            <a:ext cx="10515600" cy="1031780"/>
          </a:xfrm>
        </p:spPr>
        <p:txBody>
          <a:bodyPr>
            <a:normAutofit/>
          </a:bodyPr>
          <a:lstStyle/>
          <a:p>
            <a:pPr algn="ctr"/>
            <a:r>
              <a:rPr lang="en-US">
                <a:latin typeface="Times New Roman"/>
                <a:cs typeface="Times New Roman"/>
              </a:rPr>
              <a:t>CI/CD Pipeline</a:t>
            </a:r>
            <a:endParaRPr lang="en-US"/>
          </a:p>
        </p:txBody>
      </p:sp>
      <p:pic>
        <p:nvPicPr>
          <p:cNvPr id="4" name="Content Placeholder 3" descr="A diagram of a cloud&#10;&#10;Description automatically generated">
            <a:extLst>
              <a:ext uri="{FF2B5EF4-FFF2-40B4-BE49-F238E27FC236}">
                <a16:creationId xmlns:a16="http://schemas.microsoft.com/office/drawing/2014/main" id="{13000FE8-9CBF-F780-4639-1883577E8518}"/>
              </a:ext>
            </a:extLst>
          </p:cNvPr>
          <p:cNvPicPr>
            <a:picLocks noGrp="1" noChangeAspect="1"/>
          </p:cNvPicPr>
          <p:nvPr>
            <p:ph idx="1"/>
          </p:nvPr>
        </p:nvPicPr>
        <p:blipFill>
          <a:blip r:embed="rId2"/>
          <a:stretch>
            <a:fillRect/>
          </a:stretch>
        </p:blipFill>
        <p:spPr>
          <a:xfrm>
            <a:off x="1698588" y="1218388"/>
            <a:ext cx="9266266" cy="5136179"/>
          </a:xfrm>
        </p:spPr>
      </p:pic>
    </p:spTree>
    <p:extLst>
      <p:ext uri="{BB962C8B-B14F-4D97-AF65-F5344CB8AC3E}">
        <p14:creationId xmlns:p14="http://schemas.microsoft.com/office/powerpoint/2010/main" val="2882645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968E-C625-70D6-948E-48A07140D232}"/>
              </a:ext>
            </a:extLst>
          </p:cNvPr>
          <p:cNvSpPr>
            <a:spLocks noGrp="1"/>
          </p:cNvSpPr>
          <p:nvPr>
            <p:ph type="title"/>
          </p:nvPr>
        </p:nvSpPr>
        <p:spPr>
          <a:xfrm>
            <a:off x="838200" y="218988"/>
            <a:ext cx="10515600" cy="824523"/>
          </a:xfrm>
        </p:spPr>
        <p:txBody>
          <a:bodyPr/>
          <a:lstStyle/>
          <a:p>
            <a:pPr algn="ctr"/>
            <a:r>
              <a:rPr lang="en-US"/>
              <a:t>Demo</a:t>
            </a:r>
          </a:p>
        </p:txBody>
      </p:sp>
      <p:sp>
        <p:nvSpPr>
          <p:cNvPr id="3" name="Content Placeholder 2">
            <a:extLst>
              <a:ext uri="{FF2B5EF4-FFF2-40B4-BE49-F238E27FC236}">
                <a16:creationId xmlns:a16="http://schemas.microsoft.com/office/drawing/2014/main" id="{10AD761F-8BCE-94D6-3D62-6AB6FC57C219}"/>
              </a:ext>
            </a:extLst>
          </p:cNvPr>
          <p:cNvSpPr>
            <a:spLocks noGrp="1"/>
          </p:cNvSpPr>
          <p:nvPr>
            <p:ph idx="1"/>
          </p:nvPr>
        </p:nvSpPr>
        <p:spPr>
          <a:xfrm>
            <a:off x="657727" y="1324585"/>
            <a:ext cx="10926677" cy="4852378"/>
          </a:xfrm>
        </p:spPr>
        <p:txBody>
          <a:bodyPr vert="horz" lIns="91440" tIns="45720" rIns="91440" bIns="45720" rtlCol="0" anchor="t">
            <a:normAutofit/>
          </a:bodyPr>
          <a:lstStyle/>
          <a:p>
            <a:r>
              <a:rPr lang="en-US" dirty="0" err="1"/>
              <a:t>Appilication</a:t>
            </a:r>
            <a:r>
              <a:rPr lang="en-US" dirty="0"/>
              <a:t> Flow in UI: </a:t>
            </a:r>
            <a:r>
              <a:rPr lang="en-US" dirty="0">
                <a:ea typeface="+mn-lt"/>
                <a:cs typeface="+mn-lt"/>
                <a:hlinkClick r:id="rId2"/>
              </a:rPr>
              <a:t>https://docs.google.com/document/d/1B9SjdE6f__XLyl0aZCDK7u7WGmj21tHTyaASubKV0rE/edit?usp=sharing</a:t>
            </a:r>
            <a:endParaRPr lang="en-US" dirty="0">
              <a:ea typeface="+mn-lt"/>
              <a:cs typeface="+mn-lt"/>
            </a:endParaRPr>
          </a:p>
          <a:p>
            <a:endParaRPr lang="en-US"/>
          </a:p>
          <a:p>
            <a:r>
              <a:rPr lang="en-US" dirty="0"/>
              <a:t>Video: </a:t>
            </a:r>
            <a:r>
              <a:rPr lang="en-US" dirty="0">
                <a:ea typeface="+mn-lt"/>
                <a:cs typeface="+mn-lt"/>
                <a:hlinkClick r:id="rId3"/>
              </a:rPr>
              <a:t>https://www.youtube.com/watch?v=t-F69v4N-T4</a:t>
            </a:r>
          </a:p>
        </p:txBody>
      </p:sp>
    </p:spTree>
    <p:extLst>
      <p:ext uri="{BB962C8B-B14F-4D97-AF65-F5344CB8AC3E}">
        <p14:creationId xmlns:p14="http://schemas.microsoft.com/office/powerpoint/2010/main" val="3850748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BFCFB0-6276-4678-D295-759E20DF36DB}"/>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US" sz="7200" kern="1200">
                <a:latin typeface="Times New Roman"/>
                <a:cs typeface="Times New Roman"/>
              </a:rPr>
              <a:t>Thank You</a:t>
            </a:r>
          </a:p>
        </p:txBody>
      </p:sp>
      <p:cxnSp>
        <p:nvCxnSpPr>
          <p:cNvPr id="25" name="Straight Connector 24">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063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06BFC91B-B250-D507-C889-02994F0700D9}"/>
              </a:ext>
            </a:extLst>
          </p:cNvPr>
          <p:cNvSpPr>
            <a:spLocks noGrp="1"/>
          </p:cNvSpPr>
          <p:nvPr>
            <p:ph type="title"/>
          </p:nvPr>
        </p:nvSpPr>
        <p:spPr>
          <a:xfrm>
            <a:off x="1804988" y="1442172"/>
            <a:ext cx="8582025" cy="2177328"/>
          </a:xfrm>
        </p:spPr>
        <p:txBody>
          <a:bodyPr vert="horz" lIns="91440" tIns="45720" rIns="91440" bIns="45720" rtlCol="0" anchor="ctr">
            <a:normAutofit/>
          </a:bodyPr>
          <a:lstStyle/>
          <a:p>
            <a:pPr algn="ctr"/>
            <a:r>
              <a:rPr lang="en-US" sz="5600" b="1" kern="1200" err="1">
                <a:latin typeface="Times New Roman"/>
                <a:cs typeface="Times New Roman"/>
              </a:rPr>
              <a:t>Finbot</a:t>
            </a:r>
            <a:r>
              <a:rPr lang="en-US" sz="5600" b="1" kern="1200">
                <a:latin typeface="Times New Roman"/>
                <a:cs typeface="Times New Roman"/>
              </a:rPr>
              <a:t>: Personal Finance Management with Chatbot</a:t>
            </a:r>
          </a:p>
        </p:txBody>
      </p:sp>
      <p:sp>
        <p:nvSpPr>
          <p:cNvPr id="24" name="Rectangle: Rounded Corners 23">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4981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279E7-BB5D-ED0B-79BD-98B3C1573990}"/>
              </a:ext>
            </a:extLst>
          </p:cNvPr>
          <p:cNvSpPr>
            <a:spLocks noGrp="1"/>
          </p:cNvSpPr>
          <p:nvPr>
            <p:ph type="title"/>
          </p:nvPr>
        </p:nvSpPr>
        <p:spPr>
          <a:xfrm>
            <a:off x="572493" y="238539"/>
            <a:ext cx="10972617" cy="1360969"/>
          </a:xfrm>
        </p:spPr>
        <p:txBody>
          <a:bodyPr anchor="b">
            <a:normAutofit/>
          </a:bodyPr>
          <a:lstStyle/>
          <a:p>
            <a:r>
              <a:rPr lang="en-US" sz="4800">
                <a:latin typeface="Times New Roman"/>
                <a:cs typeface="Times New Roman"/>
              </a:rPr>
              <a:t>Product Vision</a:t>
            </a:r>
          </a:p>
        </p:txBody>
      </p:sp>
      <p:sp>
        <p:nvSpPr>
          <p:cNvPr id="4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5536246-F0B0-15A3-F6D6-5E2E5CB18971}"/>
              </a:ext>
            </a:extLst>
          </p:cNvPr>
          <p:cNvSpPr>
            <a:spLocks noGrp="1"/>
          </p:cNvSpPr>
          <p:nvPr>
            <p:ph idx="1"/>
          </p:nvPr>
        </p:nvSpPr>
        <p:spPr>
          <a:xfrm>
            <a:off x="572493" y="2209027"/>
            <a:ext cx="11212106" cy="4119172"/>
          </a:xfrm>
        </p:spPr>
        <p:txBody>
          <a:bodyPr vert="horz" lIns="91440" tIns="45720" rIns="91440" bIns="45720" rtlCol="0" anchor="t">
            <a:normAutofit/>
          </a:bodyPr>
          <a:lstStyle/>
          <a:p>
            <a:pPr marL="0" indent="0" algn="just">
              <a:buNone/>
            </a:pPr>
            <a:r>
              <a:rPr lang="en-US" sz="2400" b="1">
                <a:latin typeface="Times New Roman"/>
                <a:cs typeface="Times New Roman"/>
              </a:rPr>
              <a:t>FOR</a:t>
            </a:r>
            <a:r>
              <a:rPr lang="en-US" sz="2400">
                <a:latin typeface="Times New Roman"/>
                <a:cs typeface="Times New Roman"/>
              </a:rPr>
              <a:t> people facing challenges in managing their finances </a:t>
            </a:r>
            <a:r>
              <a:rPr lang="en-US" sz="2400" b="1">
                <a:latin typeface="Times New Roman"/>
                <a:cs typeface="Times New Roman"/>
              </a:rPr>
              <a:t>WHO</a:t>
            </a:r>
            <a:r>
              <a:rPr lang="en-US" sz="2400">
                <a:latin typeface="Times New Roman"/>
                <a:cs typeface="Times New Roman"/>
              </a:rPr>
              <a:t> wants to track their personal daily transactional activities and categorize the amount they spend and get some insights on their purchases </a:t>
            </a:r>
            <a:r>
              <a:rPr lang="en-US" sz="2400" b="1">
                <a:latin typeface="Times New Roman"/>
                <a:cs typeface="Times New Roman"/>
              </a:rPr>
              <a:t>THE</a:t>
            </a:r>
            <a:r>
              <a:rPr lang="en-US" sz="2400">
                <a:latin typeface="Times New Roman"/>
                <a:cs typeface="Times New Roman"/>
              </a:rPr>
              <a:t> </a:t>
            </a:r>
            <a:r>
              <a:rPr lang="en-US" sz="2400" err="1">
                <a:latin typeface="Times New Roman"/>
                <a:cs typeface="Times New Roman"/>
              </a:rPr>
              <a:t>FinBot</a:t>
            </a:r>
            <a:r>
              <a:rPr lang="en-US" sz="2400">
                <a:latin typeface="Times New Roman"/>
                <a:cs typeface="Times New Roman"/>
              </a:rPr>
              <a:t>: AI-Driven Personal Finance Manager is a mobile application </a:t>
            </a:r>
            <a:r>
              <a:rPr lang="en-US" sz="2400" b="1">
                <a:latin typeface="Times New Roman"/>
                <a:cs typeface="Times New Roman"/>
              </a:rPr>
              <a:t>THAT</a:t>
            </a:r>
            <a:r>
              <a:rPr lang="en-US" sz="2400">
                <a:latin typeface="Times New Roman"/>
                <a:cs typeface="Times New Roman"/>
              </a:rPr>
              <a:t> tracks daily transactions, financial goals and categorizes spending based on receipt images using AI </a:t>
            </a:r>
            <a:r>
              <a:rPr lang="en-US" sz="2400" b="1">
                <a:latin typeface="Times New Roman"/>
                <a:cs typeface="Times New Roman"/>
              </a:rPr>
              <a:t>UNLIKE</a:t>
            </a:r>
            <a:r>
              <a:rPr lang="en-US" sz="2400">
                <a:latin typeface="Times New Roman"/>
                <a:cs typeface="Times New Roman"/>
              </a:rPr>
              <a:t> other apps like wallet, mint and </a:t>
            </a:r>
            <a:r>
              <a:rPr lang="en-US" sz="2400" err="1">
                <a:latin typeface="Times New Roman"/>
                <a:cs typeface="Times New Roman"/>
              </a:rPr>
              <a:t>ynab</a:t>
            </a:r>
            <a:r>
              <a:rPr lang="en-US" sz="2400">
                <a:latin typeface="Times New Roman"/>
                <a:cs typeface="Times New Roman"/>
              </a:rPr>
              <a:t> etc. which only handles daily finances in manual manner. </a:t>
            </a:r>
            <a:r>
              <a:rPr lang="en-US" sz="2400" b="1">
                <a:latin typeface="Times New Roman"/>
                <a:cs typeface="Times New Roman"/>
              </a:rPr>
              <a:t>OUR PRODUCT</a:t>
            </a:r>
            <a:r>
              <a:rPr lang="en-US" sz="2400">
                <a:latin typeface="Times New Roman"/>
                <a:cs typeface="Times New Roman"/>
              </a:rPr>
              <a:t> provides AI-assistance with which users can generate customized financial reports and get answers regarding financial history questions through a chatbot.</a:t>
            </a:r>
            <a:endParaRPr lang="en-US" sz="2400"/>
          </a:p>
        </p:txBody>
      </p:sp>
    </p:spTree>
    <p:extLst>
      <p:ext uri="{BB962C8B-B14F-4D97-AF65-F5344CB8AC3E}">
        <p14:creationId xmlns:p14="http://schemas.microsoft.com/office/powerpoint/2010/main" val="844563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4AD29B6-BF3B-4407-9E75-52DF8E3B2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Rectangle 72">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73DEDD-4B2F-70B9-5EA4-6E014C0D28E0}"/>
              </a:ext>
            </a:extLst>
          </p:cNvPr>
          <p:cNvSpPr>
            <a:spLocks noGrp="1"/>
          </p:cNvSpPr>
          <p:nvPr>
            <p:ph type="title"/>
          </p:nvPr>
        </p:nvSpPr>
        <p:spPr>
          <a:xfrm>
            <a:off x="1045029" y="507160"/>
            <a:ext cx="2993571" cy="5438730"/>
          </a:xfrm>
        </p:spPr>
        <p:txBody>
          <a:bodyPr>
            <a:normAutofit/>
          </a:bodyPr>
          <a:lstStyle/>
          <a:p>
            <a:r>
              <a:rPr lang="en-US" sz="4000">
                <a:latin typeface="Times New Roman"/>
                <a:cs typeface="Times New Roman"/>
              </a:rPr>
              <a:t>Features</a:t>
            </a:r>
          </a:p>
        </p:txBody>
      </p:sp>
      <p:sp>
        <p:nvSpPr>
          <p:cNvPr id="75" name="Rectangle 74">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874481"/>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F6BB6770-B52C-76D4-786B-5FB02EF83901}"/>
              </a:ext>
            </a:extLst>
          </p:cNvPr>
          <p:cNvGraphicFramePr>
            <a:graphicFrameLocks noGrp="1"/>
          </p:cNvGraphicFramePr>
          <p:nvPr>
            <p:ph idx="1"/>
            <p:extLst>
              <p:ext uri="{D42A27DB-BD31-4B8C-83A1-F6EECF244321}">
                <p14:modId xmlns:p14="http://schemas.microsoft.com/office/powerpoint/2010/main" val="2986811776"/>
              </p:ext>
            </p:extLst>
          </p:nvPr>
        </p:nvGraphicFramePr>
        <p:xfrm>
          <a:off x="4526280" y="512064"/>
          <a:ext cx="6830568" cy="5440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0383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73B97-0813-CA1D-7A58-02F55CF226EE}"/>
              </a:ext>
            </a:extLst>
          </p:cNvPr>
          <p:cNvSpPr>
            <a:spLocks noGrp="1"/>
          </p:cNvSpPr>
          <p:nvPr>
            <p:ph type="title"/>
          </p:nvPr>
        </p:nvSpPr>
        <p:spPr>
          <a:xfrm>
            <a:off x="839788" y="255240"/>
            <a:ext cx="10515600" cy="741016"/>
          </a:xfrm>
        </p:spPr>
        <p:txBody>
          <a:bodyPr vert="horz" lIns="91440" tIns="45720" rIns="91440" bIns="45720" rtlCol="0" anchor="b">
            <a:normAutofit/>
          </a:bodyPr>
          <a:lstStyle/>
          <a:p>
            <a:pPr algn="ctr"/>
            <a:r>
              <a:rPr lang="en-US" sz="4000" kern="1200">
                <a:latin typeface="Times New Roman"/>
                <a:cs typeface="Times New Roman"/>
              </a:rPr>
              <a:t>User Stories Sorted</a:t>
            </a:r>
          </a:p>
        </p:txBody>
      </p:sp>
      <p:pic>
        <p:nvPicPr>
          <p:cNvPr id="9" name="Picture 8">
            <a:extLst>
              <a:ext uri="{FF2B5EF4-FFF2-40B4-BE49-F238E27FC236}">
                <a16:creationId xmlns:a16="http://schemas.microsoft.com/office/drawing/2014/main" id="{6B39E90B-AC88-2EF1-D78A-0DA7F67FB709}"/>
              </a:ext>
            </a:extLst>
          </p:cNvPr>
          <p:cNvPicPr>
            <a:picLocks noChangeAspect="1"/>
          </p:cNvPicPr>
          <p:nvPr/>
        </p:nvPicPr>
        <p:blipFill>
          <a:blip r:embed="rId2"/>
          <a:stretch>
            <a:fillRect/>
          </a:stretch>
        </p:blipFill>
        <p:spPr>
          <a:xfrm>
            <a:off x="547688" y="1443103"/>
            <a:ext cx="11096625" cy="4953000"/>
          </a:xfrm>
          <a:prstGeom prst="rect">
            <a:avLst/>
          </a:prstGeom>
        </p:spPr>
      </p:pic>
    </p:spTree>
    <p:extLst>
      <p:ext uri="{BB962C8B-B14F-4D97-AF65-F5344CB8AC3E}">
        <p14:creationId xmlns:p14="http://schemas.microsoft.com/office/powerpoint/2010/main" val="2495149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73B97-0813-CA1D-7A58-02F55CF226EE}"/>
              </a:ext>
            </a:extLst>
          </p:cNvPr>
          <p:cNvSpPr>
            <a:spLocks noGrp="1"/>
          </p:cNvSpPr>
          <p:nvPr>
            <p:ph type="title"/>
          </p:nvPr>
        </p:nvSpPr>
        <p:spPr>
          <a:xfrm>
            <a:off x="839788" y="74766"/>
            <a:ext cx="10515600" cy="741016"/>
          </a:xfrm>
        </p:spPr>
        <p:txBody>
          <a:bodyPr vert="horz" lIns="91440" tIns="45720" rIns="91440" bIns="45720" rtlCol="0" anchor="b">
            <a:normAutofit/>
          </a:bodyPr>
          <a:lstStyle/>
          <a:p>
            <a:pPr algn="ctr"/>
            <a:r>
              <a:rPr lang="en-US" sz="4000">
                <a:latin typeface="Times New Roman"/>
                <a:cs typeface="Times New Roman"/>
              </a:rPr>
              <a:t>Project Kanban Board</a:t>
            </a:r>
            <a:endParaRPr lang="en-US"/>
          </a:p>
        </p:txBody>
      </p:sp>
      <p:pic>
        <p:nvPicPr>
          <p:cNvPr id="3" name="Picture 2" descr="A screenshot of a computer&#10;&#10;Description automatically generated">
            <a:extLst>
              <a:ext uri="{FF2B5EF4-FFF2-40B4-BE49-F238E27FC236}">
                <a16:creationId xmlns:a16="http://schemas.microsoft.com/office/drawing/2014/main" id="{4C1AA9ED-C62E-4E90-F0A2-DD5835ED831D}"/>
              </a:ext>
            </a:extLst>
          </p:cNvPr>
          <p:cNvPicPr>
            <a:picLocks noChangeAspect="1"/>
          </p:cNvPicPr>
          <p:nvPr/>
        </p:nvPicPr>
        <p:blipFill>
          <a:blip r:embed="rId2"/>
          <a:stretch>
            <a:fillRect/>
          </a:stretch>
        </p:blipFill>
        <p:spPr>
          <a:xfrm>
            <a:off x="0" y="1074418"/>
            <a:ext cx="12192000" cy="6092797"/>
          </a:xfrm>
          <a:prstGeom prst="rect">
            <a:avLst/>
          </a:prstGeom>
        </p:spPr>
      </p:pic>
    </p:spTree>
    <p:extLst>
      <p:ext uri="{BB962C8B-B14F-4D97-AF65-F5344CB8AC3E}">
        <p14:creationId xmlns:p14="http://schemas.microsoft.com/office/powerpoint/2010/main" val="1222960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1" name="Rectangle 180">
            <a:extLst>
              <a:ext uri="{FF2B5EF4-FFF2-40B4-BE49-F238E27FC236}">
                <a16:creationId xmlns:a16="http://schemas.microsoft.com/office/drawing/2014/main" id="{85F55C16-BC21-49EF-A4FF-C3155BB93B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279E7-BB5D-ED0B-79BD-98B3C1573990}"/>
              </a:ext>
            </a:extLst>
          </p:cNvPr>
          <p:cNvSpPr>
            <a:spLocks noGrp="1"/>
          </p:cNvSpPr>
          <p:nvPr>
            <p:ph type="title"/>
          </p:nvPr>
        </p:nvSpPr>
        <p:spPr>
          <a:xfrm>
            <a:off x="4952935" y="88068"/>
            <a:ext cx="5795316" cy="936745"/>
          </a:xfrm>
        </p:spPr>
        <p:txBody>
          <a:bodyPr>
            <a:normAutofit fontScale="90000"/>
          </a:bodyPr>
          <a:lstStyle/>
          <a:p>
            <a:r>
              <a:rPr lang="en-US">
                <a:latin typeface="Times New Roman"/>
                <a:cs typeface="Times New Roman"/>
              </a:rPr>
              <a:t>Technical Stack Overview</a:t>
            </a:r>
          </a:p>
        </p:txBody>
      </p:sp>
      <p:sp>
        <p:nvSpPr>
          <p:cNvPr id="183" name="Freeform: Shape 182">
            <a:extLst>
              <a:ext uri="{FF2B5EF4-FFF2-40B4-BE49-F238E27FC236}">
                <a16:creationId xmlns:a16="http://schemas.microsoft.com/office/drawing/2014/main" id="{0C5F069E-AFE6-4825-8945-46F2918A50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6116569" cy="6858000"/>
          </a:xfrm>
          <a:custGeom>
            <a:avLst/>
            <a:gdLst>
              <a:gd name="connsiteX0" fmla="*/ 0 w 6116569"/>
              <a:gd name="connsiteY0" fmla="*/ 0 h 6879321"/>
              <a:gd name="connsiteX1" fmla="*/ 2935851 w 6116569"/>
              <a:gd name="connsiteY1" fmla="*/ 0 h 6879321"/>
              <a:gd name="connsiteX2" fmla="*/ 3238280 w 6116569"/>
              <a:gd name="connsiteY2" fmla="*/ 31980 h 6879321"/>
              <a:gd name="connsiteX3" fmla="*/ 3660541 w 6116569"/>
              <a:gd name="connsiteY3" fmla="*/ 550772 h 6879321"/>
              <a:gd name="connsiteX4" fmla="*/ 3808902 w 6116569"/>
              <a:gd name="connsiteY4" fmla="*/ 589860 h 6879321"/>
              <a:gd name="connsiteX5" fmla="*/ 4413762 w 6116569"/>
              <a:gd name="connsiteY5" fmla="*/ 625393 h 6879321"/>
              <a:gd name="connsiteX6" fmla="*/ 4567830 w 6116569"/>
              <a:gd name="connsiteY6" fmla="*/ 721333 h 6879321"/>
              <a:gd name="connsiteX7" fmla="*/ 4171247 w 6116569"/>
              <a:gd name="connsiteY7" fmla="*/ 792401 h 6879321"/>
              <a:gd name="connsiteX8" fmla="*/ 4376671 w 6116569"/>
              <a:gd name="connsiteY8" fmla="*/ 842148 h 6879321"/>
              <a:gd name="connsiteX9" fmla="*/ 4527887 w 6116569"/>
              <a:gd name="connsiteY9" fmla="*/ 813722 h 6879321"/>
              <a:gd name="connsiteX10" fmla="*/ 4633452 w 6116569"/>
              <a:gd name="connsiteY10" fmla="*/ 799508 h 6879321"/>
              <a:gd name="connsiteX11" fmla="*/ 4947293 w 6116569"/>
              <a:gd name="connsiteY11" fmla="*/ 870576 h 6879321"/>
              <a:gd name="connsiteX12" fmla="*/ 5263988 w 6116569"/>
              <a:gd name="connsiteY12" fmla="*/ 820828 h 6879321"/>
              <a:gd name="connsiteX13" fmla="*/ 5249723 w 6116569"/>
              <a:gd name="connsiteY13" fmla="*/ 895449 h 6879321"/>
              <a:gd name="connsiteX14" fmla="*/ 4744723 w 6116569"/>
              <a:gd name="connsiteY14" fmla="*/ 1197485 h 6879321"/>
              <a:gd name="connsiteX15" fmla="*/ 4767548 w 6116569"/>
              <a:gd name="connsiteY15" fmla="*/ 1346727 h 6879321"/>
              <a:gd name="connsiteX16" fmla="*/ 4539299 w 6116569"/>
              <a:gd name="connsiteY16" fmla="*/ 1421348 h 6879321"/>
              <a:gd name="connsiteX17" fmla="*/ 4607773 w 6116569"/>
              <a:gd name="connsiteY17" fmla="*/ 1485309 h 6879321"/>
              <a:gd name="connsiteX18" fmla="*/ 4579242 w 6116569"/>
              <a:gd name="connsiteY18" fmla="*/ 1535055 h 6879321"/>
              <a:gd name="connsiteX19" fmla="*/ 5278255 w 6116569"/>
              <a:gd name="connsiteY19" fmla="*/ 1609676 h 6879321"/>
              <a:gd name="connsiteX20" fmla="*/ 5771843 w 6116569"/>
              <a:gd name="connsiteY20" fmla="*/ 1630997 h 6879321"/>
              <a:gd name="connsiteX21" fmla="*/ 6105656 w 6116569"/>
              <a:gd name="connsiteY21" fmla="*/ 1748257 h 6879321"/>
              <a:gd name="connsiteX22" fmla="*/ 5691955 w 6116569"/>
              <a:gd name="connsiteY22" fmla="*/ 2167555 h 6879321"/>
              <a:gd name="connsiteX23" fmla="*/ 5475118 w 6116569"/>
              <a:gd name="connsiteY23" fmla="*/ 2348776 h 6879321"/>
              <a:gd name="connsiteX24" fmla="*/ 5826051 w 6116569"/>
              <a:gd name="connsiteY24" fmla="*/ 2291922 h 6879321"/>
              <a:gd name="connsiteX25" fmla="*/ 5552153 w 6116569"/>
              <a:gd name="connsiteY25" fmla="*/ 2597513 h 6879321"/>
              <a:gd name="connsiteX26" fmla="*/ 5603508 w 6116569"/>
              <a:gd name="connsiteY26" fmla="*/ 2647260 h 6879321"/>
              <a:gd name="connsiteX27" fmla="*/ 5700515 w 6116569"/>
              <a:gd name="connsiteY27" fmla="*/ 2679240 h 6879321"/>
              <a:gd name="connsiteX28" fmla="*/ 5246870 w 6116569"/>
              <a:gd name="connsiteY28" fmla="*/ 2888889 h 6879321"/>
              <a:gd name="connsiteX29" fmla="*/ 4836022 w 6116569"/>
              <a:gd name="connsiteY29" fmla="*/ 3169605 h 6879321"/>
              <a:gd name="connsiteX30" fmla="*/ 4736163 w 6116569"/>
              <a:gd name="connsiteY30" fmla="*/ 3233565 h 6879321"/>
              <a:gd name="connsiteX31" fmla="*/ 4853141 w 6116569"/>
              <a:gd name="connsiteY31" fmla="*/ 3233565 h 6879321"/>
              <a:gd name="connsiteX32" fmla="*/ 4944440 w 6116569"/>
              <a:gd name="connsiteY32" fmla="*/ 3226459 h 6879321"/>
              <a:gd name="connsiteX33" fmla="*/ 5109921 w 6116569"/>
              <a:gd name="connsiteY33" fmla="*/ 3283313 h 6879321"/>
              <a:gd name="connsiteX34" fmla="*/ 5694809 w 6116569"/>
              <a:gd name="connsiteY34" fmla="*/ 3141178 h 6879321"/>
              <a:gd name="connsiteX35" fmla="*/ 5566419 w 6116569"/>
              <a:gd name="connsiteY35" fmla="*/ 3301079 h 6879321"/>
              <a:gd name="connsiteX36" fmla="*/ 5415203 w 6116569"/>
              <a:gd name="connsiteY36" fmla="*/ 3397020 h 6879321"/>
              <a:gd name="connsiteX37" fmla="*/ 5612068 w 6116569"/>
              <a:gd name="connsiteY37" fmla="*/ 3432554 h 6879321"/>
              <a:gd name="connsiteX38" fmla="*/ 5206927 w 6116569"/>
              <a:gd name="connsiteY38" fmla="*/ 3599562 h 6879321"/>
              <a:gd name="connsiteX39" fmla="*/ 5301079 w 6116569"/>
              <a:gd name="connsiteY39" fmla="*/ 3723930 h 6879321"/>
              <a:gd name="connsiteX40" fmla="*/ 4507915 w 6116569"/>
              <a:gd name="connsiteY40" fmla="*/ 4306683 h 6879321"/>
              <a:gd name="connsiteX41" fmla="*/ 3982942 w 6116569"/>
              <a:gd name="connsiteY41" fmla="*/ 4587399 h 6879321"/>
              <a:gd name="connsiteX42" fmla="*/ 4185513 w 6116569"/>
              <a:gd name="connsiteY42" fmla="*/ 4541205 h 6879321"/>
              <a:gd name="connsiteX43" fmla="*/ 5212633 w 6116569"/>
              <a:gd name="connsiteY43" fmla="*/ 4455924 h 6879321"/>
              <a:gd name="connsiteX44" fmla="*/ 5312492 w 6116569"/>
              <a:gd name="connsiteY44" fmla="*/ 4473691 h 6879321"/>
              <a:gd name="connsiteX45" fmla="*/ 4596361 w 6116569"/>
              <a:gd name="connsiteY45" fmla="*/ 4818368 h 6879321"/>
              <a:gd name="connsiteX46" fmla="*/ 4873113 w 6116569"/>
              <a:gd name="connsiteY46" fmla="*/ 4885882 h 6879321"/>
              <a:gd name="connsiteX47" fmla="*/ 4935881 w 6116569"/>
              <a:gd name="connsiteY47" fmla="*/ 4914309 h 6879321"/>
              <a:gd name="connsiteX48" fmla="*/ 4873113 w 6116569"/>
              <a:gd name="connsiteY48" fmla="*/ 5003143 h 6879321"/>
              <a:gd name="connsiteX49" fmla="*/ 4721898 w 6116569"/>
              <a:gd name="connsiteY49" fmla="*/ 5095530 h 6879321"/>
              <a:gd name="connsiteX50" fmla="*/ 5132745 w 6116569"/>
              <a:gd name="connsiteY50" fmla="*/ 4949842 h 6879321"/>
              <a:gd name="connsiteX51" fmla="*/ 5101362 w 6116569"/>
              <a:gd name="connsiteY51" fmla="*/ 5081317 h 6879321"/>
              <a:gd name="connsiteX52" fmla="*/ 5138452 w 6116569"/>
              <a:gd name="connsiteY52" fmla="*/ 5198578 h 6879321"/>
              <a:gd name="connsiteX53" fmla="*/ 4904497 w 6116569"/>
              <a:gd name="connsiteY53" fmla="*/ 5362033 h 6879321"/>
              <a:gd name="connsiteX54" fmla="*/ 4579242 w 6116569"/>
              <a:gd name="connsiteY54" fmla="*/ 5674729 h 6879321"/>
              <a:gd name="connsiteX55" fmla="*/ 4253988 w 6116569"/>
              <a:gd name="connsiteY55" fmla="*/ 5884379 h 6879321"/>
              <a:gd name="connsiteX56" fmla="*/ 3985795 w 6116569"/>
              <a:gd name="connsiteY56" fmla="*/ 6069153 h 6879321"/>
              <a:gd name="connsiteX57" fmla="*/ 4231163 w 6116569"/>
              <a:gd name="connsiteY57" fmla="*/ 6030066 h 6879321"/>
              <a:gd name="connsiteX58" fmla="*/ 3814609 w 6116569"/>
              <a:gd name="connsiteY58" fmla="*/ 6317889 h 6879321"/>
              <a:gd name="connsiteX59" fmla="*/ 3751840 w 6116569"/>
              <a:gd name="connsiteY59" fmla="*/ 6339209 h 6879321"/>
              <a:gd name="connsiteX60" fmla="*/ 3089919 w 6116569"/>
              <a:gd name="connsiteY60" fmla="*/ 6563071 h 6879321"/>
              <a:gd name="connsiteX61" fmla="*/ 2961529 w 6116569"/>
              <a:gd name="connsiteY61" fmla="*/ 6662566 h 6879321"/>
              <a:gd name="connsiteX62" fmla="*/ 3107038 w 6116569"/>
              <a:gd name="connsiteY62" fmla="*/ 6673226 h 6879321"/>
              <a:gd name="connsiteX63" fmla="*/ 3594919 w 6116569"/>
              <a:gd name="connsiteY63" fmla="*/ 6591499 h 6879321"/>
              <a:gd name="connsiteX64" fmla="*/ 3261106 w 6116569"/>
              <a:gd name="connsiteY64" fmla="*/ 6726527 h 6879321"/>
              <a:gd name="connsiteX65" fmla="*/ 3620597 w 6116569"/>
              <a:gd name="connsiteY65" fmla="*/ 6740740 h 6879321"/>
              <a:gd name="connsiteX66" fmla="*/ 3703337 w 6116569"/>
              <a:gd name="connsiteY66" fmla="*/ 6826020 h 6879321"/>
              <a:gd name="connsiteX67" fmla="*/ 3689072 w 6116569"/>
              <a:gd name="connsiteY67" fmla="*/ 6879321 h 6879321"/>
              <a:gd name="connsiteX68" fmla="*/ 0 w 6116569"/>
              <a:gd name="connsiteY68" fmla="*/ 6879321 h 6879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164" name="Graphic 163" descr="Computer">
            <a:extLst>
              <a:ext uri="{FF2B5EF4-FFF2-40B4-BE49-F238E27FC236}">
                <a16:creationId xmlns:a16="http://schemas.microsoft.com/office/drawing/2014/main" id="{4870C2C7-E9C7-BB04-A8AF-B3F4BE3138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1134" y="1918107"/>
            <a:ext cx="3195204" cy="3195204"/>
          </a:xfrm>
          <a:prstGeom prst="rect">
            <a:avLst/>
          </a:prstGeom>
        </p:spPr>
      </p:pic>
      <p:graphicFrame>
        <p:nvGraphicFramePr>
          <p:cNvPr id="189" name="Content Placeholder 2">
            <a:extLst>
              <a:ext uri="{FF2B5EF4-FFF2-40B4-BE49-F238E27FC236}">
                <a16:creationId xmlns:a16="http://schemas.microsoft.com/office/drawing/2014/main" id="{4FDD6840-CF71-71D0-A41C-9C6DF55C3BA8}"/>
              </a:ext>
            </a:extLst>
          </p:cNvPr>
          <p:cNvGraphicFramePr>
            <a:graphicFrameLocks noGrp="1"/>
          </p:cNvGraphicFramePr>
          <p:nvPr>
            <p:ph idx="1"/>
            <p:extLst>
              <p:ext uri="{D42A27DB-BD31-4B8C-83A1-F6EECF244321}">
                <p14:modId xmlns:p14="http://schemas.microsoft.com/office/powerpoint/2010/main" val="3343682935"/>
              </p:ext>
            </p:extLst>
          </p:nvPr>
        </p:nvGraphicFramePr>
        <p:xfrm>
          <a:off x="4505461" y="1279480"/>
          <a:ext cx="6701968" cy="48862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46522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7F39755-0EEB-ADD2-8BCC-C8FAD9C3C80D}"/>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Times New Roman"/>
                <a:cs typeface="Times New Roman"/>
              </a:rPr>
              <a:t>Software Architecture</a:t>
            </a:r>
          </a:p>
        </p:txBody>
      </p:sp>
      <p:pic>
        <p:nvPicPr>
          <p:cNvPr id="4" name="Picture 3" descr="Mastering the MVC Pattern: A Comprehensive Guide">
            <a:extLst>
              <a:ext uri="{FF2B5EF4-FFF2-40B4-BE49-F238E27FC236}">
                <a16:creationId xmlns:a16="http://schemas.microsoft.com/office/drawing/2014/main" id="{4AE119EC-F435-3678-B199-B0E8ED69268C}"/>
              </a:ext>
            </a:extLst>
          </p:cNvPr>
          <p:cNvPicPr>
            <a:picLocks noChangeAspect="1"/>
          </p:cNvPicPr>
          <p:nvPr/>
        </p:nvPicPr>
        <p:blipFill>
          <a:blip r:embed="rId2"/>
          <a:stretch>
            <a:fillRect/>
          </a:stretch>
        </p:blipFill>
        <p:spPr>
          <a:xfrm>
            <a:off x="4335415" y="565798"/>
            <a:ext cx="7622404" cy="5862102"/>
          </a:xfrm>
          <a:prstGeom prst="rect">
            <a:avLst/>
          </a:prstGeom>
        </p:spPr>
      </p:pic>
    </p:spTree>
    <p:extLst>
      <p:ext uri="{BB962C8B-B14F-4D97-AF65-F5344CB8AC3E}">
        <p14:creationId xmlns:p14="http://schemas.microsoft.com/office/powerpoint/2010/main" val="2022131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718DB-35A1-6314-DED8-9CDF31D00ABF}"/>
              </a:ext>
            </a:extLst>
          </p:cNvPr>
          <p:cNvSpPr>
            <a:spLocks noGrp="1"/>
          </p:cNvSpPr>
          <p:nvPr>
            <p:ph type="title"/>
          </p:nvPr>
        </p:nvSpPr>
        <p:spPr>
          <a:xfrm>
            <a:off x="921707" y="125043"/>
            <a:ext cx="10515600" cy="1221180"/>
          </a:xfrm>
        </p:spPr>
        <p:txBody>
          <a:bodyPr/>
          <a:lstStyle/>
          <a:p>
            <a:r>
              <a:rPr lang="en-US"/>
              <a:t>                  </a:t>
            </a:r>
            <a:r>
              <a:rPr lang="en-US">
                <a:latin typeface="Times New Roman"/>
                <a:cs typeface="Times New Roman"/>
              </a:rPr>
              <a:t>Cloud Infrastructure(GCP)</a:t>
            </a:r>
          </a:p>
        </p:txBody>
      </p:sp>
      <p:pic>
        <p:nvPicPr>
          <p:cNvPr id="4" name="Content Placeholder 3" descr="A diagram of a cloud computing system&#10;&#10;Description automatically generated">
            <a:extLst>
              <a:ext uri="{FF2B5EF4-FFF2-40B4-BE49-F238E27FC236}">
                <a16:creationId xmlns:a16="http://schemas.microsoft.com/office/drawing/2014/main" id="{E8BE76F6-4509-42FE-BC4B-9098A9CC3921}"/>
              </a:ext>
            </a:extLst>
          </p:cNvPr>
          <p:cNvPicPr>
            <a:picLocks noGrp="1" noChangeAspect="1"/>
          </p:cNvPicPr>
          <p:nvPr>
            <p:ph idx="1"/>
          </p:nvPr>
        </p:nvPicPr>
        <p:blipFill>
          <a:blip r:embed="rId2"/>
          <a:stretch>
            <a:fillRect/>
          </a:stretch>
        </p:blipFill>
        <p:spPr>
          <a:xfrm>
            <a:off x="917403" y="1451138"/>
            <a:ext cx="10294565" cy="5277762"/>
          </a:xfrm>
        </p:spPr>
      </p:pic>
    </p:spTree>
    <p:extLst>
      <p:ext uri="{BB962C8B-B14F-4D97-AF65-F5344CB8AC3E}">
        <p14:creationId xmlns:p14="http://schemas.microsoft.com/office/powerpoint/2010/main" val="2014552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37f4b8a2-ad4f-41b5-9a91-284d2cc38f56}" enabled="1" method="Standard" siteId="{70de1992-07c6-480f-a318-a1afcba03983}" removed="0"/>
</clbl:labelList>
</file>

<file path=docProps/app.xml><?xml version="1.0" encoding="utf-8"?>
<Properties xmlns="http://schemas.openxmlformats.org/officeDocument/2006/extended-properties" xmlns:vt="http://schemas.openxmlformats.org/officeDocument/2006/docPropsVTypes">
  <Template>office theme</Template>
  <TotalTime>0</TotalTime>
  <Words>485</Words>
  <Application>Microsoft Office PowerPoint</Application>
  <PresentationFormat>Widescreen</PresentationFormat>
  <Paragraphs>84</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Aptos</vt:lpstr>
      <vt:lpstr>Aptos Display</vt:lpstr>
      <vt:lpstr>Arial</vt:lpstr>
      <vt:lpstr>Arial,Sans-Serif</vt:lpstr>
      <vt:lpstr>Calibri</vt:lpstr>
      <vt:lpstr>Lato</vt:lpstr>
      <vt:lpstr>Times New Roman</vt:lpstr>
      <vt:lpstr>office theme</vt:lpstr>
      <vt:lpstr>Project Presentation(Group 5)</vt:lpstr>
      <vt:lpstr>Finbot: Personal Finance Management with Chatbot</vt:lpstr>
      <vt:lpstr>Product Vision</vt:lpstr>
      <vt:lpstr>Features</vt:lpstr>
      <vt:lpstr>User Stories Sorted</vt:lpstr>
      <vt:lpstr>Project Kanban Board</vt:lpstr>
      <vt:lpstr>Technical Stack Overview</vt:lpstr>
      <vt:lpstr>Software Architecture</vt:lpstr>
      <vt:lpstr>                  Cloud Infrastructure(GCP)</vt:lpstr>
      <vt:lpstr>Enabled APIs for GCP</vt:lpstr>
      <vt:lpstr>GitHub - Overview of the Sprints</vt:lpstr>
      <vt:lpstr>DevOps Metrics (Since Sprint 3)</vt:lpstr>
      <vt:lpstr>DevOps Metrics (Since Sprint 3)</vt:lpstr>
      <vt:lpstr>CI/CD Pipeline</vt:lpstr>
      <vt:lpstr>Demo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Presentation(Group 5)</dc:title>
  <dc:creator/>
  <cp:lastModifiedBy>Hasan, Zubair</cp:lastModifiedBy>
  <cp:revision>11</cp:revision>
  <dcterms:created xsi:type="dcterms:W3CDTF">2024-09-14T22:45:12Z</dcterms:created>
  <dcterms:modified xsi:type="dcterms:W3CDTF">2024-12-09T07:30:59Z</dcterms:modified>
</cp:coreProperties>
</file>