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C5CD-8316-4758-84A0-07757560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61" y="470474"/>
            <a:ext cx="9404723" cy="1384960"/>
          </a:xfrm>
        </p:spPr>
        <p:txBody>
          <a:bodyPr/>
          <a:lstStyle/>
          <a:p>
            <a:pPr algn="ctr"/>
            <a:r>
              <a:rPr lang="en-US" dirty="0"/>
              <a:t> 3D Animation Idea Presentation Using Blender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DD70-00D2-4661-A81E-4BBB482C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2052918"/>
            <a:ext cx="11443317" cy="4623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CSE 414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Presented by :</a:t>
            </a:r>
          </a:p>
          <a:p>
            <a:pPr marL="0" indent="0" algn="ctr">
              <a:buNone/>
            </a:pPr>
            <a:r>
              <a:rPr lang="en-US" sz="2400" dirty="0"/>
              <a:t>Group – 4 (Sec B)</a:t>
            </a:r>
          </a:p>
          <a:p>
            <a:pPr marL="0" indent="0" algn="ctr">
              <a:buNone/>
            </a:pPr>
            <a:r>
              <a:rPr lang="en-US" sz="2400" dirty="0"/>
              <a:t>Muhammad Zubair Hasan (201714041,Sec-B)</a:t>
            </a:r>
          </a:p>
          <a:p>
            <a:pPr marL="0" indent="0" algn="ctr">
              <a:buNone/>
            </a:pPr>
            <a:r>
              <a:rPr lang="en-US" sz="2400" dirty="0" err="1"/>
              <a:t>Nazifa</a:t>
            </a:r>
            <a:r>
              <a:rPr lang="en-US" sz="2400" dirty="0"/>
              <a:t> Hamid (201714044,Sec-B)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79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6CE3-8FC0-43D0-BFA3-66273DE0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Among US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64C65-7642-46F4-8534-00E4809F6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07" y="1473693"/>
            <a:ext cx="9499107" cy="4774707"/>
          </a:xfrm>
        </p:spPr>
      </p:pic>
    </p:spTree>
    <p:extLst>
      <p:ext uri="{BB962C8B-B14F-4D97-AF65-F5344CB8AC3E}">
        <p14:creationId xmlns:p14="http://schemas.microsoft.com/office/powerpoint/2010/main" val="294391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C2E1-03AB-454B-9DD7-C9ADDA4A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20662" cy="896688"/>
          </a:xfrm>
        </p:spPr>
        <p:txBody>
          <a:bodyPr/>
          <a:lstStyle/>
          <a:p>
            <a:pPr algn="ctr"/>
            <a:r>
              <a:rPr lang="en-US" dirty="0"/>
              <a:t>    Characters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65598-F919-487B-B6B1-37AA5C38D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50" y="1710570"/>
            <a:ext cx="5488192" cy="4395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46FA8-5A81-4BFC-BC8F-39B43F02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8" y="1740338"/>
            <a:ext cx="5965794" cy="43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F120-AE56-4A12-99E2-729354AF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09C01-8258-4377-AEFD-F50794866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1599877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32204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3F9F-6BA6-4F37-B642-0399AE8D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36" y="2414684"/>
            <a:ext cx="9404723" cy="1014316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486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43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3D Animation Idea Presentation Using Blender </vt:lpstr>
      <vt:lpstr>     Among US </vt:lpstr>
      <vt:lpstr>    Characters</vt:lpstr>
      <vt:lpstr>Our Idea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3D Animation Idea Presentation Using Blender </dc:title>
  <dc:creator>Student</dc:creator>
  <cp:lastModifiedBy>Student</cp:lastModifiedBy>
  <cp:revision>4</cp:revision>
  <dcterms:created xsi:type="dcterms:W3CDTF">2020-10-07T22:44:47Z</dcterms:created>
  <dcterms:modified xsi:type="dcterms:W3CDTF">2020-10-08T06:35:41Z</dcterms:modified>
</cp:coreProperties>
</file>