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94660"/>
  </p:normalViewPr>
  <p:slideViewPr>
    <p:cSldViewPr>
      <p:cViewPr>
        <p:scale>
          <a:sx n="80" d="100"/>
          <a:sy n="80" d="100"/>
        </p:scale>
        <p:origin x="-138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033B70F-1F32-48CB-9B35-0477EA35BFDD}" type="datetimeFigureOut">
              <a:rPr lang="en-US"/>
              <a:pPr>
                <a:defRPr/>
              </a:pPr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CED670-49A2-447C-AC04-02AC1944F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3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3943C2-76CA-4A31-8104-1C17AD23F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6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01174D-BD9F-41C6-853A-64F2F36923A5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2FB70B-6ECB-4E68-84C7-524187D2B01C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DD1EA-3113-40B8-A0F8-421CC7859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424A-EDC2-43E1-8A65-C9483E9AC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3F2A-4B5F-45C0-8198-7E6B2ECC1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3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8869F-0F5C-4D3B-954F-D479B6983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5FA7E-2BE5-4C9E-8268-B81BB1C12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7AC6-877F-4EDC-921B-AD3EFF553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65AE5-824B-4B03-9101-FB0BB1E6E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8308F-D7D4-46EF-9DC6-81622A68C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1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8F33-D2E8-42D0-AB34-7C807DFBA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57D4F-9612-4E11-A053-27C59212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844FC-129F-449B-B84E-CEC2CA4ED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0A464F-DD0D-4F21-B5FA-C58C06AFA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#14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Knowledge Representation (Ch. 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Intervals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3457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2133600"/>
            <a:ext cx="4352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3228975"/>
            <a:ext cx="341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52" y="3810000"/>
            <a:ext cx="42767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93" y="5562600"/>
            <a:ext cx="3486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96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9800"/>
            <a:ext cx="7778621" cy="395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99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99836"/>
            <a:ext cx="7042409" cy="332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2" y="5248609"/>
            <a:ext cx="6490438" cy="9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72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2" y="2057400"/>
            <a:ext cx="8133662" cy="281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86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23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Ontologies</a:t>
            </a:r>
          </a:p>
          <a:p>
            <a:pPr eaLnBrk="1" hangingPunct="1"/>
            <a:r>
              <a:rPr lang="en-US" altLang="en-US" sz="2400" dirty="0" smtClean="0"/>
              <a:t>Categories and objects</a:t>
            </a:r>
          </a:p>
          <a:p>
            <a:pPr eaLnBrk="1" hangingPunct="1"/>
            <a:r>
              <a:rPr lang="en-US" altLang="en-US" sz="2400" dirty="0" smtClean="0"/>
              <a:t>Events</a:t>
            </a:r>
          </a:p>
          <a:p>
            <a:pPr eaLnBrk="1" hangingPunct="1"/>
            <a:r>
              <a:rPr lang="en-US" altLang="en-US" sz="2400" dirty="0" smtClean="0"/>
              <a:t>Reasoning systems with categories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71863"/>
            <a:ext cx="14287" cy="1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events, time, </a:t>
            </a:r>
            <a:r>
              <a:rPr lang="en-US" smtClean="0"/>
              <a:t>physical </a:t>
            </a:r>
            <a:r>
              <a:rPr lang="en-US" smtClean="0"/>
              <a:t>objects, </a:t>
            </a:r>
            <a:r>
              <a:rPr lang="en-US" dirty="0" smtClean="0"/>
              <a:t>and beliefs</a:t>
            </a:r>
          </a:p>
          <a:p>
            <a:r>
              <a:rPr lang="en-US" dirty="0" smtClean="0"/>
              <a:t>Upper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7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3" y="1352282"/>
            <a:ext cx="7003627" cy="443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0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categories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74" y="1524000"/>
            <a:ext cx="450067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24" y="3200400"/>
            <a:ext cx="69655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87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7558087" cy="14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5" y="3581400"/>
            <a:ext cx="830825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52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PartOf</a:t>
            </a:r>
            <a:r>
              <a:rPr lang="en-US" dirty="0" smtClean="0"/>
              <a:t> relations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39814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62361"/>
            <a:ext cx="660952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4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5945554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50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0" y="1838696"/>
            <a:ext cx="8043451" cy="105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741432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3252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11353</TotalTime>
  <Words>50</Words>
  <Application>Microsoft Office PowerPoint</Application>
  <PresentationFormat>On-screen Show (4:3)</PresentationFormat>
  <Paragraphs>21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Artificial Intelligence #14</vt:lpstr>
      <vt:lpstr>Outline</vt:lpstr>
      <vt:lpstr>Knowledge representation</vt:lpstr>
      <vt:lpstr>Upper Ontology</vt:lpstr>
      <vt:lpstr>Representing categories</vt:lpstr>
      <vt:lpstr>Partitions</vt:lpstr>
      <vt:lpstr>PartOf relations</vt:lpstr>
      <vt:lpstr>Measurements</vt:lpstr>
      <vt:lpstr>Events</vt:lpstr>
      <vt:lpstr>Time Intervals</vt:lpstr>
      <vt:lpstr>PowerPoint Presentation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41</cp:revision>
  <cp:lastPrinted>2013-01-05T22:03:00Z</cp:lastPrinted>
  <dcterms:created xsi:type="dcterms:W3CDTF">2003-12-17T02:04:52Z</dcterms:created>
  <dcterms:modified xsi:type="dcterms:W3CDTF">2014-10-22T23:21:57Z</dcterms:modified>
</cp:coreProperties>
</file>