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0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41" autoAdjust="0"/>
    <p:restoredTop sz="94660"/>
  </p:normalViewPr>
  <p:slideViewPr>
    <p:cSldViewPr>
      <p:cViewPr varScale="1">
        <p:scale>
          <a:sx n="114" d="100"/>
          <a:sy n="114" d="100"/>
        </p:scale>
        <p:origin x="10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975C65E-90C8-47E6-8F86-26ADF9550A64}" type="datetimeFigureOut">
              <a:rPr lang="en-US"/>
              <a:pPr>
                <a:defRPr/>
              </a:pPr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217D19-0ADE-4317-B05E-1907AF49D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2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0D773E-B34B-4755-B798-E404AA1BD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227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A71AF6-58A8-44C9-91C9-1E423224B3EF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4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728A8-021F-4C72-B01E-47DA3C80A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96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1D6B7-F26A-4398-B778-EAD7A5A79B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82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840E6-6868-4F47-84FE-9D0DABDA07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A30DA-448B-43B8-9E40-5785D5804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94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61E3A-BF86-4100-B653-9E78B3073D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3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292A1-6CD7-49CF-8CD7-7933E0563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2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51787-3764-4FCB-8CAF-6CC30BBA2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5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34360-D977-4B1C-9B9C-012FF25AA7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4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C06B2-6311-4503-8E0F-0B19B95E5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21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F1B1C-AE75-476D-B0F8-4B64680EED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5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0ECA7-DE4B-4217-BDE8-BB151B63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9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C3A9E2-4616-4A58-ACF0-0D3A542DF0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  <a:br>
              <a:rPr lang="en-US" altLang="en-US" dirty="0" smtClean="0"/>
            </a:br>
            <a:r>
              <a:rPr lang="en-US" altLang="en-US" dirty="0" smtClean="0"/>
              <a:t>#21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80010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COMS W4701</a:t>
            </a:r>
          </a:p>
          <a:p>
            <a:pPr eaLnBrk="1" hangingPunct="1"/>
            <a:r>
              <a:rPr lang="en-US" altLang="en-US" dirty="0" smtClean="0"/>
              <a:t>Fall 2014</a:t>
            </a:r>
          </a:p>
          <a:p>
            <a:pPr eaLnBrk="1" hangingPunct="1"/>
            <a:r>
              <a:rPr lang="en-US" altLang="en-US" dirty="0" smtClean="0"/>
              <a:t>Probabilistic reasoning over time (Ch. 15)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7620000" cy="526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4" y="76201"/>
            <a:ext cx="741328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045"/>
            <a:ext cx="7315200" cy="60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8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"/>
            <a:ext cx="7696200" cy="61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5745"/>
            <a:ext cx="7391400" cy="60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09" y="609599"/>
            <a:ext cx="7550091" cy="59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5" y="990600"/>
            <a:ext cx="848488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56513"/>
            <a:ext cx="7162800" cy="52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851"/>
            <a:ext cx="7391400" cy="64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800"/>
            <a:ext cx="7207800" cy="61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400"/>
            <a:ext cx="7728658" cy="50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3118"/>
            <a:ext cx="7239000" cy="63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3021"/>
            <a:ext cx="7239000" cy="59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685800"/>
            <a:ext cx="7881151" cy="54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3621"/>
            <a:ext cx="7696200" cy="625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1410</TotalTime>
  <Words>16</Words>
  <Application>Microsoft Office PowerPoint</Application>
  <PresentationFormat>On-screen Show (4:3)</PresentationFormat>
  <Paragraphs>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Default Design</vt:lpstr>
      <vt:lpstr>Artificial Intelligence #21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Radev, Dragomir</cp:lastModifiedBy>
  <cp:revision>56</cp:revision>
  <cp:lastPrinted>2013-01-05T22:03:00Z</cp:lastPrinted>
  <dcterms:created xsi:type="dcterms:W3CDTF">2003-12-17T02:04:52Z</dcterms:created>
  <dcterms:modified xsi:type="dcterms:W3CDTF">2014-12-04T19:46:04Z</dcterms:modified>
</cp:coreProperties>
</file>