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7" r:id="rId4"/>
    <p:sldId id="263" r:id="rId5"/>
    <p:sldId id="264" r:id="rId6"/>
    <p:sldId id="258" r:id="rId7"/>
    <p:sldId id="262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4F01E-7EC8-0090-E214-8293AF44B8EA}" v="710" dt="2021-12-13T17:37:26.424"/>
    <p1510:client id="{6DD24368-149C-BCF9-3ADA-FB8CE3681B08}" v="15" dt="2021-12-14T10:00:40.335"/>
    <p1510:client id="{85F87D9A-4471-60A3-42DF-364CE8528E83}" v="11" dt="2021-12-16T13:48:58.691"/>
    <p1510:client id="{872544F5-E65A-2499-D129-ABB9988F557B}" v="217" dt="2021-12-13T17:27:18.864"/>
    <p1510:client id="{A8A7ECB2-7512-457D-6956-9E1C4ADC0148}" v="2" dt="2021-12-15T19:14:25.186"/>
    <p1510:client id="{BFB56FA7-2BC8-0833-5B86-D59C901915FB}" v="97" dt="2021-12-13T18:07:29.010"/>
    <p1510:client id="{CF01014A-BA8E-0D9A-F22A-5C0DFF853B6B}" v="40" dt="2021-12-16T08:19:51.885"/>
    <p1510:client id="{D206468B-DF83-0186-AFE9-95FD38279339}" v="6" dt="2021-12-15T19:13:47.477"/>
    <p1510:client id="{DE721E17-C2B1-0984-A600-D136CB1562E1}" v="15" dt="2021-12-15T20:10:4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25D5A-AC0B-4364-BF0E-1B16563948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877C16-3F52-49B7-A685-66D6E555C702}">
      <dgm:prSet/>
      <dgm:spPr/>
      <dgm:t>
        <a:bodyPr/>
        <a:lstStyle/>
        <a:p>
          <a:pPr>
            <a:defRPr cap="all"/>
          </a:pPr>
          <a:r>
            <a:rPr lang="pl-PL"/>
            <a:t>Analiza problemu</a:t>
          </a:r>
          <a:endParaRPr lang="en-US"/>
        </a:p>
      </dgm:t>
    </dgm:pt>
    <dgm:pt modelId="{0EE390F3-259D-41F6-A37B-41C1847A08B3}" type="parTrans" cxnId="{844E66FF-57B3-4336-BDBA-81EC118493A4}">
      <dgm:prSet/>
      <dgm:spPr/>
      <dgm:t>
        <a:bodyPr/>
        <a:lstStyle/>
        <a:p>
          <a:endParaRPr lang="en-US"/>
        </a:p>
      </dgm:t>
    </dgm:pt>
    <dgm:pt modelId="{3EE1FF4F-1903-48AC-A756-33F5667FEEE3}" type="sibTrans" cxnId="{844E66FF-57B3-4336-BDBA-81EC118493A4}">
      <dgm:prSet/>
      <dgm:spPr/>
      <dgm:t>
        <a:bodyPr/>
        <a:lstStyle/>
        <a:p>
          <a:endParaRPr lang="en-US"/>
        </a:p>
      </dgm:t>
    </dgm:pt>
    <dgm:pt modelId="{B76B4B69-1AD9-47CA-A236-17B7442C1486}">
      <dgm:prSet/>
      <dgm:spPr/>
      <dgm:t>
        <a:bodyPr/>
        <a:lstStyle/>
        <a:p>
          <a:pPr>
            <a:defRPr cap="all"/>
          </a:pPr>
          <a:r>
            <a:rPr lang="pl-PL"/>
            <a:t>Specyfikacja wymagań</a:t>
          </a:r>
          <a:endParaRPr lang="en-US"/>
        </a:p>
      </dgm:t>
    </dgm:pt>
    <dgm:pt modelId="{9619E50D-DD11-43F9-8545-6FFABEE212E1}" type="parTrans" cxnId="{63A8C69F-3102-4A9E-9B84-A411664473FC}">
      <dgm:prSet/>
      <dgm:spPr/>
      <dgm:t>
        <a:bodyPr/>
        <a:lstStyle/>
        <a:p>
          <a:endParaRPr lang="en-US"/>
        </a:p>
      </dgm:t>
    </dgm:pt>
    <dgm:pt modelId="{273AD332-4395-40C8-83CE-86FA9A4311A9}" type="sibTrans" cxnId="{63A8C69F-3102-4A9E-9B84-A411664473FC}">
      <dgm:prSet/>
      <dgm:spPr/>
      <dgm:t>
        <a:bodyPr/>
        <a:lstStyle/>
        <a:p>
          <a:endParaRPr lang="en-US"/>
        </a:p>
      </dgm:t>
    </dgm:pt>
    <dgm:pt modelId="{1B20A54B-5D53-47C9-BC1C-D91700B9E6AA}">
      <dgm:prSet/>
      <dgm:spPr/>
      <dgm:t>
        <a:bodyPr/>
        <a:lstStyle/>
        <a:p>
          <a:pPr>
            <a:defRPr cap="all"/>
          </a:pPr>
          <a:r>
            <a:rPr lang="pl-PL"/>
            <a:t>Projekt</a:t>
          </a:r>
          <a:endParaRPr lang="en-US"/>
        </a:p>
      </dgm:t>
    </dgm:pt>
    <dgm:pt modelId="{7E3D567E-22A2-4895-81D3-FFA810AA1CA5}" type="parTrans" cxnId="{2E458425-9225-4194-8235-50160123C1DD}">
      <dgm:prSet/>
      <dgm:spPr/>
      <dgm:t>
        <a:bodyPr/>
        <a:lstStyle/>
        <a:p>
          <a:endParaRPr lang="en-US"/>
        </a:p>
      </dgm:t>
    </dgm:pt>
    <dgm:pt modelId="{5214285F-6B94-418E-91FD-4EAA8F831706}" type="sibTrans" cxnId="{2E458425-9225-4194-8235-50160123C1DD}">
      <dgm:prSet/>
      <dgm:spPr/>
      <dgm:t>
        <a:bodyPr/>
        <a:lstStyle/>
        <a:p>
          <a:endParaRPr lang="en-US"/>
        </a:p>
      </dgm:t>
    </dgm:pt>
    <dgm:pt modelId="{B4B4B771-310D-4C9B-81C7-27B585325CC2}">
      <dgm:prSet/>
      <dgm:spPr/>
      <dgm:t>
        <a:bodyPr/>
        <a:lstStyle/>
        <a:p>
          <a:pPr>
            <a:defRPr cap="all"/>
          </a:pPr>
          <a:r>
            <a:rPr lang="pl-PL"/>
            <a:t>Wybór technologii i konfiguracja środowiska</a:t>
          </a:r>
          <a:endParaRPr lang="en-US"/>
        </a:p>
      </dgm:t>
    </dgm:pt>
    <dgm:pt modelId="{C3DA4F53-58F4-4D38-A01D-92EDE9FB5E9D}" type="parTrans" cxnId="{39DA3F6C-4B26-475C-AEB4-7612794A35BE}">
      <dgm:prSet/>
      <dgm:spPr/>
      <dgm:t>
        <a:bodyPr/>
        <a:lstStyle/>
        <a:p>
          <a:endParaRPr lang="en-US"/>
        </a:p>
      </dgm:t>
    </dgm:pt>
    <dgm:pt modelId="{E56B740C-1627-4B49-A511-890E17FEDFB3}" type="sibTrans" cxnId="{39DA3F6C-4B26-475C-AEB4-7612794A35BE}">
      <dgm:prSet/>
      <dgm:spPr/>
      <dgm:t>
        <a:bodyPr/>
        <a:lstStyle/>
        <a:p>
          <a:endParaRPr lang="en-US"/>
        </a:p>
      </dgm:t>
    </dgm:pt>
    <dgm:pt modelId="{7CD741CD-D933-4949-9E24-538D00E11A4F}">
      <dgm:prSet/>
      <dgm:spPr/>
      <dgm:t>
        <a:bodyPr/>
        <a:lstStyle/>
        <a:p>
          <a:pPr>
            <a:defRPr cap="all"/>
          </a:pPr>
          <a:r>
            <a:rPr lang="pl-PL"/>
            <a:t>Wykonanie</a:t>
          </a:r>
          <a:endParaRPr lang="en-US"/>
        </a:p>
      </dgm:t>
    </dgm:pt>
    <dgm:pt modelId="{C3EAA2CE-4340-465B-B7C5-FD021A619736}" type="parTrans" cxnId="{BF6C4C4B-0970-40C0-9E28-D6A00B9F23C6}">
      <dgm:prSet/>
      <dgm:spPr/>
      <dgm:t>
        <a:bodyPr/>
        <a:lstStyle/>
        <a:p>
          <a:endParaRPr lang="en-US"/>
        </a:p>
      </dgm:t>
    </dgm:pt>
    <dgm:pt modelId="{4B02C7E8-B469-472A-9941-07AB1D78789A}" type="sibTrans" cxnId="{BF6C4C4B-0970-40C0-9E28-D6A00B9F23C6}">
      <dgm:prSet/>
      <dgm:spPr/>
      <dgm:t>
        <a:bodyPr/>
        <a:lstStyle/>
        <a:p>
          <a:endParaRPr lang="en-US"/>
        </a:p>
      </dgm:t>
    </dgm:pt>
    <dgm:pt modelId="{7E7824D8-8DBA-4D04-918C-FD67B7C1335B}">
      <dgm:prSet/>
      <dgm:spPr/>
      <dgm:t>
        <a:bodyPr/>
        <a:lstStyle/>
        <a:p>
          <a:pPr>
            <a:defRPr cap="all"/>
          </a:pPr>
          <a:r>
            <a:rPr lang="pl-PL"/>
            <a:t>Testowanie</a:t>
          </a:r>
          <a:endParaRPr lang="en-US"/>
        </a:p>
      </dgm:t>
    </dgm:pt>
    <dgm:pt modelId="{DD66481F-9A62-4A34-8613-5D97C50F7174}" type="parTrans" cxnId="{3F748B1D-09F3-4F85-BE81-BA444FC36E03}">
      <dgm:prSet/>
      <dgm:spPr/>
      <dgm:t>
        <a:bodyPr/>
        <a:lstStyle/>
        <a:p>
          <a:endParaRPr lang="en-US"/>
        </a:p>
      </dgm:t>
    </dgm:pt>
    <dgm:pt modelId="{3E18A2CF-941E-4D76-927F-A2D7A5A8531C}" type="sibTrans" cxnId="{3F748B1D-09F3-4F85-BE81-BA444FC36E03}">
      <dgm:prSet/>
      <dgm:spPr/>
      <dgm:t>
        <a:bodyPr/>
        <a:lstStyle/>
        <a:p>
          <a:endParaRPr lang="en-US"/>
        </a:p>
      </dgm:t>
    </dgm:pt>
    <dgm:pt modelId="{17CB6816-E428-4FA7-8A7D-C67974ABDE63}">
      <dgm:prSet/>
      <dgm:spPr/>
      <dgm:t>
        <a:bodyPr/>
        <a:lstStyle/>
        <a:p>
          <a:pPr>
            <a:defRPr cap="all"/>
          </a:pPr>
          <a:r>
            <a:rPr lang="pl-PL"/>
            <a:t>Odbiór techniczny</a:t>
          </a:r>
          <a:endParaRPr lang="en-US"/>
        </a:p>
      </dgm:t>
    </dgm:pt>
    <dgm:pt modelId="{FE61A465-7C07-4760-898B-D7CBBB8DC68B}" type="parTrans" cxnId="{7C699A37-2C96-45B5-A950-71A0930C38D0}">
      <dgm:prSet/>
      <dgm:spPr/>
      <dgm:t>
        <a:bodyPr/>
        <a:lstStyle/>
        <a:p>
          <a:endParaRPr lang="en-US"/>
        </a:p>
      </dgm:t>
    </dgm:pt>
    <dgm:pt modelId="{E3A492F4-B5BB-456C-8A48-51D2ACDE0799}" type="sibTrans" cxnId="{7C699A37-2C96-45B5-A950-71A0930C38D0}">
      <dgm:prSet/>
      <dgm:spPr/>
      <dgm:t>
        <a:bodyPr/>
        <a:lstStyle/>
        <a:p>
          <a:endParaRPr lang="en-US"/>
        </a:p>
      </dgm:t>
    </dgm:pt>
    <dgm:pt modelId="{1568DFDC-EFAD-476F-8F5C-E88B7413C7B3}" type="pres">
      <dgm:prSet presAssocID="{17525D5A-AC0B-4364-BF0E-1B165639480D}" presName="root" presStyleCnt="0">
        <dgm:presLayoutVars>
          <dgm:dir/>
          <dgm:resizeHandles val="exact"/>
        </dgm:presLayoutVars>
      </dgm:prSet>
      <dgm:spPr/>
    </dgm:pt>
    <dgm:pt modelId="{BCDA6B08-DBA5-4201-B97F-3AB152EC7B40}" type="pres">
      <dgm:prSet presAssocID="{9A877C16-3F52-49B7-A685-66D6E555C702}" presName="compNode" presStyleCnt="0"/>
      <dgm:spPr/>
    </dgm:pt>
    <dgm:pt modelId="{CA9B886F-81EF-4EA3-B9DA-0D16471D4561}" type="pres">
      <dgm:prSet presAssocID="{9A877C16-3F52-49B7-A685-66D6E555C702}" presName="iconBgRect" presStyleLbl="bgShp" presStyleIdx="0" presStyleCnt="7"/>
      <dgm:spPr/>
    </dgm:pt>
    <dgm:pt modelId="{0BCEBA9B-E58A-40C9-9E7F-2AEAB7B819EC}" type="pres">
      <dgm:prSet presAssocID="{9A877C16-3F52-49B7-A685-66D6E555C70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6FC20A-7022-4E3F-AF5E-E3E1683E4A13}" type="pres">
      <dgm:prSet presAssocID="{9A877C16-3F52-49B7-A685-66D6E555C702}" presName="spaceRect" presStyleCnt="0"/>
      <dgm:spPr/>
    </dgm:pt>
    <dgm:pt modelId="{F50FABAA-C40F-4E2B-9DC7-81327FB0F960}" type="pres">
      <dgm:prSet presAssocID="{9A877C16-3F52-49B7-A685-66D6E555C702}" presName="textRect" presStyleLbl="revTx" presStyleIdx="0" presStyleCnt="7">
        <dgm:presLayoutVars>
          <dgm:chMax val="1"/>
          <dgm:chPref val="1"/>
        </dgm:presLayoutVars>
      </dgm:prSet>
      <dgm:spPr/>
    </dgm:pt>
    <dgm:pt modelId="{2B3EAA18-170C-48B1-90A2-A20DCDFA7B14}" type="pres">
      <dgm:prSet presAssocID="{3EE1FF4F-1903-48AC-A756-33F5667FEEE3}" presName="sibTrans" presStyleCnt="0"/>
      <dgm:spPr/>
    </dgm:pt>
    <dgm:pt modelId="{583BDB05-76BA-427C-B921-AAB93FED07F9}" type="pres">
      <dgm:prSet presAssocID="{B76B4B69-1AD9-47CA-A236-17B7442C1486}" presName="compNode" presStyleCnt="0"/>
      <dgm:spPr/>
    </dgm:pt>
    <dgm:pt modelId="{B7CD53C2-1AF2-44E0-B95A-110719BAAB40}" type="pres">
      <dgm:prSet presAssocID="{B76B4B69-1AD9-47CA-A236-17B7442C1486}" presName="iconBgRect" presStyleLbl="bgShp" presStyleIdx="1" presStyleCnt="7"/>
      <dgm:spPr/>
    </dgm:pt>
    <dgm:pt modelId="{594D1853-51E1-4A67-BAB0-12F4ED58A4FB}" type="pres">
      <dgm:prSet presAssocID="{B76B4B69-1AD9-47CA-A236-17B7442C148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8DA095A-1BF4-4160-A310-789EBBDB151F}" type="pres">
      <dgm:prSet presAssocID="{B76B4B69-1AD9-47CA-A236-17B7442C1486}" presName="spaceRect" presStyleCnt="0"/>
      <dgm:spPr/>
    </dgm:pt>
    <dgm:pt modelId="{0BD236B8-8326-42AA-9372-7DA21521A7F3}" type="pres">
      <dgm:prSet presAssocID="{B76B4B69-1AD9-47CA-A236-17B7442C1486}" presName="textRect" presStyleLbl="revTx" presStyleIdx="1" presStyleCnt="7">
        <dgm:presLayoutVars>
          <dgm:chMax val="1"/>
          <dgm:chPref val="1"/>
        </dgm:presLayoutVars>
      </dgm:prSet>
      <dgm:spPr/>
    </dgm:pt>
    <dgm:pt modelId="{90566503-ED7E-4697-82B3-9D683D92A013}" type="pres">
      <dgm:prSet presAssocID="{273AD332-4395-40C8-83CE-86FA9A4311A9}" presName="sibTrans" presStyleCnt="0"/>
      <dgm:spPr/>
    </dgm:pt>
    <dgm:pt modelId="{76572F2C-82A4-453A-A156-D42EC4514D80}" type="pres">
      <dgm:prSet presAssocID="{1B20A54B-5D53-47C9-BC1C-D91700B9E6AA}" presName="compNode" presStyleCnt="0"/>
      <dgm:spPr/>
    </dgm:pt>
    <dgm:pt modelId="{0D695A82-ADED-4F56-A3FB-8663BE0B2D9B}" type="pres">
      <dgm:prSet presAssocID="{1B20A54B-5D53-47C9-BC1C-D91700B9E6AA}" presName="iconBgRect" presStyleLbl="bgShp" presStyleIdx="2" presStyleCnt="7"/>
      <dgm:spPr/>
    </dgm:pt>
    <dgm:pt modelId="{9F5A15B9-0076-4A5B-BA93-90850BCC3198}" type="pres">
      <dgm:prSet presAssocID="{1B20A54B-5D53-47C9-BC1C-D91700B9E6A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003046D-46B7-4CA6-BD00-9694A05E1C7D}" type="pres">
      <dgm:prSet presAssocID="{1B20A54B-5D53-47C9-BC1C-D91700B9E6AA}" presName="spaceRect" presStyleCnt="0"/>
      <dgm:spPr/>
    </dgm:pt>
    <dgm:pt modelId="{79B8152A-A854-414B-9736-96E3DCE8177D}" type="pres">
      <dgm:prSet presAssocID="{1B20A54B-5D53-47C9-BC1C-D91700B9E6AA}" presName="textRect" presStyleLbl="revTx" presStyleIdx="2" presStyleCnt="7">
        <dgm:presLayoutVars>
          <dgm:chMax val="1"/>
          <dgm:chPref val="1"/>
        </dgm:presLayoutVars>
      </dgm:prSet>
      <dgm:spPr/>
    </dgm:pt>
    <dgm:pt modelId="{FE9F1235-748B-4BE5-A26B-C7C621880A80}" type="pres">
      <dgm:prSet presAssocID="{5214285F-6B94-418E-91FD-4EAA8F831706}" presName="sibTrans" presStyleCnt="0"/>
      <dgm:spPr/>
    </dgm:pt>
    <dgm:pt modelId="{B0B16497-AE2A-4C2C-8897-2C106BE36201}" type="pres">
      <dgm:prSet presAssocID="{B4B4B771-310D-4C9B-81C7-27B585325CC2}" presName="compNode" presStyleCnt="0"/>
      <dgm:spPr/>
    </dgm:pt>
    <dgm:pt modelId="{51267668-347A-44ED-9ED7-73D220D9899F}" type="pres">
      <dgm:prSet presAssocID="{B4B4B771-310D-4C9B-81C7-27B585325CC2}" presName="iconBgRect" presStyleLbl="bgShp" presStyleIdx="3" presStyleCnt="7"/>
      <dgm:spPr/>
    </dgm:pt>
    <dgm:pt modelId="{B57ED4C5-2648-40E0-8EEE-3D035AAA751E}" type="pres">
      <dgm:prSet presAssocID="{B4B4B771-310D-4C9B-81C7-27B585325CC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233017-FE9A-402A-937D-DC4F54BED93B}" type="pres">
      <dgm:prSet presAssocID="{B4B4B771-310D-4C9B-81C7-27B585325CC2}" presName="spaceRect" presStyleCnt="0"/>
      <dgm:spPr/>
    </dgm:pt>
    <dgm:pt modelId="{4096E3F1-C0C0-4E13-BCF5-456D247AB805}" type="pres">
      <dgm:prSet presAssocID="{B4B4B771-310D-4C9B-81C7-27B585325CC2}" presName="textRect" presStyleLbl="revTx" presStyleIdx="3" presStyleCnt="7">
        <dgm:presLayoutVars>
          <dgm:chMax val="1"/>
          <dgm:chPref val="1"/>
        </dgm:presLayoutVars>
      </dgm:prSet>
      <dgm:spPr/>
    </dgm:pt>
    <dgm:pt modelId="{958A7E73-64FF-475E-9CFE-56FA98EF8662}" type="pres">
      <dgm:prSet presAssocID="{E56B740C-1627-4B49-A511-890E17FEDFB3}" presName="sibTrans" presStyleCnt="0"/>
      <dgm:spPr/>
    </dgm:pt>
    <dgm:pt modelId="{6F444E23-9871-47C1-A2F2-1EC86EFC1C3C}" type="pres">
      <dgm:prSet presAssocID="{7CD741CD-D933-4949-9E24-538D00E11A4F}" presName="compNode" presStyleCnt="0"/>
      <dgm:spPr/>
    </dgm:pt>
    <dgm:pt modelId="{17623824-03E9-4918-9EB7-BC261FE3C879}" type="pres">
      <dgm:prSet presAssocID="{7CD741CD-D933-4949-9E24-538D00E11A4F}" presName="iconBgRect" presStyleLbl="bgShp" presStyleIdx="4" presStyleCnt="7"/>
      <dgm:spPr/>
    </dgm:pt>
    <dgm:pt modelId="{33B7C4A8-C92C-47D2-A103-D2A4068C297E}" type="pres">
      <dgm:prSet presAssocID="{7CD741CD-D933-4949-9E24-538D00E11A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96CA4E8-B0B2-43ED-BFD5-2579DF90F9F9}" type="pres">
      <dgm:prSet presAssocID="{7CD741CD-D933-4949-9E24-538D00E11A4F}" presName="spaceRect" presStyleCnt="0"/>
      <dgm:spPr/>
    </dgm:pt>
    <dgm:pt modelId="{739E5797-B021-4EDA-B72F-08D308AD95ED}" type="pres">
      <dgm:prSet presAssocID="{7CD741CD-D933-4949-9E24-538D00E11A4F}" presName="textRect" presStyleLbl="revTx" presStyleIdx="4" presStyleCnt="7">
        <dgm:presLayoutVars>
          <dgm:chMax val="1"/>
          <dgm:chPref val="1"/>
        </dgm:presLayoutVars>
      </dgm:prSet>
      <dgm:spPr/>
    </dgm:pt>
    <dgm:pt modelId="{10F41A9E-0284-485A-A7EC-E6CDA3B30153}" type="pres">
      <dgm:prSet presAssocID="{4B02C7E8-B469-472A-9941-07AB1D78789A}" presName="sibTrans" presStyleCnt="0"/>
      <dgm:spPr/>
    </dgm:pt>
    <dgm:pt modelId="{1A96DB9D-2D26-4786-AC77-361260F738E1}" type="pres">
      <dgm:prSet presAssocID="{7E7824D8-8DBA-4D04-918C-FD67B7C1335B}" presName="compNode" presStyleCnt="0"/>
      <dgm:spPr/>
    </dgm:pt>
    <dgm:pt modelId="{F09023B4-62BB-4461-86CD-E8989684AC70}" type="pres">
      <dgm:prSet presAssocID="{7E7824D8-8DBA-4D04-918C-FD67B7C1335B}" presName="iconBgRect" presStyleLbl="bgShp" presStyleIdx="5" presStyleCnt="7"/>
      <dgm:spPr/>
    </dgm:pt>
    <dgm:pt modelId="{890E08CB-E9D6-4ED2-ACCD-9F6982AC4DE3}" type="pres">
      <dgm:prSet presAssocID="{7E7824D8-8DBA-4D04-918C-FD67B7C133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6A26853-14BA-40C8-90D5-B1C87BC330E2}" type="pres">
      <dgm:prSet presAssocID="{7E7824D8-8DBA-4D04-918C-FD67B7C1335B}" presName="spaceRect" presStyleCnt="0"/>
      <dgm:spPr/>
    </dgm:pt>
    <dgm:pt modelId="{51133AD5-96C3-4220-B146-0F93CA3A72FF}" type="pres">
      <dgm:prSet presAssocID="{7E7824D8-8DBA-4D04-918C-FD67B7C1335B}" presName="textRect" presStyleLbl="revTx" presStyleIdx="5" presStyleCnt="7">
        <dgm:presLayoutVars>
          <dgm:chMax val="1"/>
          <dgm:chPref val="1"/>
        </dgm:presLayoutVars>
      </dgm:prSet>
      <dgm:spPr/>
    </dgm:pt>
    <dgm:pt modelId="{105269AD-3DF3-4322-B332-01F8AD9417F9}" type="pres">
      <dgm:prSet presAssocID="{3E18A2CF-941E-4D76-927F-A2D7A5A8531C}" presName="sibTrans" presStyleCnt="0"/>
      <dgm:spPr/>
    </dgm:pt>
    <dgm:pt modelId="{EB945280-1AE0-4A09-B212-33CF2910115F}" type="pres">
      <dgm:prSet presAssocID="{17CB6816-E428-4FA7-8A7D-C67974ABDE63}" presName="compNode" presStyleCnt="0"/>
      <dgm:spPr/>
    </dgm:pt>
    <dgm:pt modelId="{1DF4F83F-AF77-41D6-AEA8-53325CB9F1B9}" type="pres">
      <dgm:prSet presAssocID="{17CB6816-E428-4FA7-8A7D-C67974ABDE63}" presName="iconBgRect" presStyleLbl="bgShp" presStyleIdx="6" presStyleCnt="7"/>
      <dgm:spPr/>
    </dgm:pt>
    <dgm:pt modelId="{70DFD830-FEEE-489F-B7C8-AC9D71E7AC0D}" type="pres">
      <dgm:prSet presAssocID="{17CB6816-E428-4FA7-8A7D-C67974ABDE6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0D7C49C-6592-492E-B7C3-DFC1E2B2B08B}" type="pres">
      <dgm:prSet presAssocID="{17CB6816-E428-4FA7-8A7D-C67974ABDE63}" presName="spaceRect" presStyleCnt="0"/>
      <dgm:spPr/>
    </dgm:pt>
    <dgm:pt modelId="{E4D31882-4354-4734-9652-36BFF9F70AFB}" type="pres">
      <dgm:prSet presAssocID="{17CB6816-E428-4FA7-8A7D-C67974ABDE6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748B1D-09F3-4F85-BE81-BA444FC36E03}" srcId="{17525D5A-AC0B-4364-BF0E-1B165639480D}" destId="{7E7824D8-8DBA-4D04-918C-FD67B7C1335B}" srcOrd="5" destOrd="0" parTransId="{DD66481F-9A62-4A34-8613-5D97C50F7174}" sibTransId="{3E18A2CF-941E-4D76-927F-A2D7A5A8531C}"/>
    <dgm:cxn modelId="{2E458425-9225-4194-8235-50160123C1DD}" srcId="{17525D5A-AC0B-4364-BF0E-1B165639480D}" destId="{1B20A54B-5D53-47C9-BC1C-D91700B9E6AA}" srcOrd="2" destOrd="0" parTransId="{7E3D567E-22A2-4895-81D3-FFA810AA1CA5}" sibTransId="{5214285F-6B94-418E-91FD-4EAA8F831706}"/>
    <dgm:cxn modelId="{03AFEC2C-EAB3-413D-9BF7-0DD5C510EF88}" type="presOf" srcId="{7CD741CD-D933-4949-9E24-538D00E11A4F}" destId="{739E5797-B021-4EDA-B72F-08D308AD95ED}" srcOrd="0" destOrd="0" presId="urn:microsoft.com/office/officeart/2018/5/layout/IconCircleLabelList"/>
    <dgm:cxn modelId="{F323A035-84C5-4542-B63E-597EB75FF378}" type="presOf" srcId="{17CB6816-E428-4FA7-8A7D-C67974ABDE63}" destId="{E4D31882-4354-4734-9652-36BFF9F70AFB}" srcOrd="0" destOrd="0" presId="urn:microsoft.com/office/officeart/2018/5/layout/IconCircleLabelList"/>
    <dgm:cxn modelId="{7C699A37-2C96-45B5-A950-71A0930C38D0}" srcId="{17525D5A-AC0B-4364-BF0E-1B165639480D}" destId="{17CB6816-E428-4FA7-8A7D-C67974ABDE63}" srcOrd="6" destOrd="0" parTransId="{FE61A465-7C07-4760-898B-D7CBBB8DC68B}" sibTransId="{E3A492F4-B5BB-456C-8A48-51D2ACDE0799}"/>
    <dgm:cxn modelId="{A3E79B3D-BE61-4518-9247-2FAC4759ADB7}" type="presOf" srcId="{B4B4B771-310D-4C9B-81C7-27B585325CC2}" destId="{4096E3F1-C0C0-4E13-BCF5-456D247AB805}" srcOrd="0" destOrd="0" presId="urn:microsoft.com/office/officeart/2018/5/layout/IconCircleLabelList"/>
    <dgm:cxn modelId="{2F33306A-5A65-4AB3-8EE5-739E4779195D}" type="presOf" srcId="{B76B4B69-1AD9-47CA-A236-17B7442C1486}" destId="{0BD236B8-8326-42AA-9372-7DA21521A7F3}" srcOrd="0" destOrd="0" presId="urn:microsoft.com/office/officeart/2018/5/layout/IconCircleLabelList"/>
    <dgm:cxn modelId="{BF6C4C4B-0970-40C0-9E28-D6A00B9F23C6}" srcId="{17525D5A-AC0B-4364-BF0E-1B165639480D}" destId="{7CD741CD-D933-4949-9E24-538D00E11A4F}" srcOrd="4" destOrd="0" parTransId="{C3EAA2CE-4340-465B-B7C5-FD021A619736}" sibTransId="{4B02C7E8-B469-472A-9941-07AB1D78789A}"/>
    <dgm:cxn modelId="{39DA3F6C-4B26-475C-AEB4-7612794A35BE}" srcId="{17525D5A-AC0B-4364-BF0E-1B165639480D}" destId="{B4B4B771-310D-4C9B-81C7-27B585325CC2}" srcOrd="3" destOrd="0" parTransId="{C3DA4F53-58F4-4D38-A01D-92EDE9FB5E9D}" sibTransId="{E56B740C-1627-4B49-A511-890E17FEDFB3}"/>
    <dgm:cxn modelId="{EA4CAC9F-E15C-4FE9-9FB0-C6905178A8FC}" type="presOf" srcId="{1B20A54B-5D53-47C9-BC1C-D91700B9E6AA}" destId="{79B8152A-A854-414B-9736-96E3DCE8177D}" srcOrd="0" destOrd="0" presId="urn:microsoft.com/office/officeart/2018/5/layout/IconCircleLabelList"/>
    <dgm:cxn modelId="{63A8C69F-3102-4A9E-9B84-A411664473FC}" srcId="{17525D5A-AC0B-4364-BF0E-1B165639480D}" destId="{B76B4B69-1AD9-47CA-A236-17B7442C1486}" srcOrd="1" destOrd="0" parTransId="{9619E50D-DD11-43F9-8545-6FFABEE212E1}" sibTransId="{273AD332-4395-40C8-83CE-86FA9A4311A9}"/>
    <dgm:cxn modelId="{CC6A85D0-FD67-4076-A098-C0F72DE3F8C8}" type="presOf" srcId="{9A877C16-3F52-49B7-A685-66D6E555C702}" destId="{F50FABAA-C40F-4E2B-9DC7-81327FB0F960}" srcOrd="0" destOrd="0" presId="urn:microsoft.com/office/officeart/2018/5/layout/IconCircleLabelList"/>
    <dgm:cxn modelId="{255592DF-794A-4C91-9E50-F44F3DFCECDA}" type="presOf" srcId="{7E7824D8-8DBA-4D04-918C-FD67B7C1335B}" destId="{51133AD5-96C3-4220-B146-0F93CA3A72FF}" srcOrd="0" destOrd="0" presId="urn:microsoft.com/office/officeart/2018/5/layout/IconCircleLabelList"/>
    <dgm:cxn modelId="{31D960FD-FEAB-4EEA-8DA3-B2F834C6C4DB}" type="presOf" srcId="{17525D5A-AC0B-4364-BF0E-1B165639480D}" destId="{1568DFDC-EFAD-476F-8F5C-E88B7413C7B3}" srcOrd="0" destOrd="0" presId="urn:microsoft.com/office/officeart/2018/5/layout/IconCircleLabelList"/>
    <dgm:cxn modelId="{844E66FF-57B3-4336-BDBA-81EC118493A4}" srcId="{17525D5A-AC0B-4364-BF0E-1B165639480D}" destId="{9A877C16-3F52-49B7-A685-66D6E555C702}" srcOrd="0" destOrd="0" parTransId="{0EE390F3-259D-41F6-A37B-41C1847A08B3}" sibTransId="{3EE1FF4F-1903-48AC-A756-33F5667FEEE3}"/>
    <dgm:cxn modelId="{719591B8-F346-4491-8FB7-465068525D2C}" type="presParOf" srcId="{1568DFDC-EFAD-476F-8F5C-E88B7413C7B3}" destId="{BCDA6B08-DBA5-4201-B97F-3AB152EC7B40}" srcOrd="0" destOrd="0" presId="urn:microsoft.com/office/officeart/2018/5/layout/IconCircleLabelList"/>
    <dgm:cxn modelId="{7DFD183E-1230-4D23-9AD2-EA44D1633827}" type="presParOf" srcId="{BCDA6B08-DBA5-4201-B97F-3AB152EC7B40}" destId="{CA9B886F-81EF-4EA3-B9DA-0D16471D4561}" srcOrd="0" destOrd="0" presId="urn:microsoft.com/office/officeart/2018/5/layout/IconCircleLabelList"/>
    <dgm:cxn modelId="{09B5B54B-5A3A-4EF1-BD27-52C3E148A35B}" type="presParOf" srcId="{BCDA6B08-DBA5-4201-B97F-3AB152EC7B40}" destId="{0BCEBA9B-E58A-40C9-9E7F-2AEAB7B819EC}" srcOrd="1" destOrd="0" presId="urn:microsoft.com/office/officeart/2018/5/layout/IconCircleLabelList"/>
    <dgm:cxn modelId="{B7D325E4-2639-4178-B542-46BC4614DB0F}" type="presParOf" srcId="{BCDA6B08-DBA5-4201-B97F-3AB152EC7B40}" destId="{0A6FC20A-7022-4E3F-AF5E-E3E1683E4A13}" srcOrd="2" destOrd="0" presId="urn:microsoft.com/office/officeart/2018/5/layout/IconCircleLabelList"/>
    <dgm:cxn modelId="{20F00BFE-937F-4776-BE13-28F2FBFB991A}" type="presParOf" srcId="{BCDA6B08-DBA5-4201-B97F-3AB152EC7B40}" destId="{F50FABAA-C40F-4E2B-9DC7-81327FB0F960}" srcOrd="3" destOrd="0" presId="urn:microsoft.com/office/officeart/2018/5/layout/IconCircleLabelList"/>
    <dgm:cxn modelId="{25759E5E-E07E-4A8D-8A15-E49A4A29CBFE}" type="presParOf" srcId="{1568DFDC-EFAD-476F-8F5C-E88B7413C7B3}" destId="{2B3EAA18-170C-48B1-90A2-A20DCDFA7B14}" srcOrd="1" destOrd="0" presId="urn:microsoft.com/office/officeart/2018/5/layout/IconCircleLabelList"/>
    <dgm:cxn modelId="{C940E7AC-86F0-46E6-B91C-8A5CCE9EE8E0}" type="presParOf" srcId="{1568DFDC-EFAD-476F-8F5C-E88B7413C7B3}" destId="{583BDB05-76BA-427C-B921-AAB93FED07F9}" srcOrd="2" destOrd="0" presId="urn:microsoft.com/office/officeart/2018/5/layout/IconCircleLabelList"/>
    <dgm:cxn modelId="{CD37E86B-257D-4F9F-B409-62924D40DB97}" type="presParOf" srcId="{583BDB05-76BA-427C-B921-AAB93FED07F9}" destId="{B7CD53C2-1AF2-44E0-B95A-110719BAAB40}" srcOrd="0" destOrd="0" presId="urn:microsoft.com/office/officeart/2018/5/layout/IconCircleLabelList"/>
    <dgm:cxn modelId="{E4EBF5D2-96CA-4EAB-A3DD-A2D9255FDD63}" type="presParOf" srcId="{583BDB05-76BA-427C-B921-AAB93FED07F9}" destId="{594D1853-51E1-4A67-BAB0-12F4ED58A4FB}" srcOrd="1" destOrd="0" presId="urn:microsoft.com/office/officeart/2018/5/layout/IconCircleLabelList"/>
    <dgm:cxn modelId="{C80FA3E5-8D05-4B3A-A12B-96F8FB73AFD1}" type="presParOf" srcId="{583BDB05-76BA-427C-B921-AAB93FED07F9}" destId="{A8DA095A-1BF4-4160-A310-789EBBDB151F}" srcOrd="2" destOrd="0" presId="urn:microsoft.com/office/officeart/2018/5/layout/IconCircleLabelList"/>
    <dgm:cxn modelId="{1F94C6EC-C745-4423-9447-32DCD047A0ED}" type="presParOf" srcId="{583BDB05-76BA-427C-B921-AAB93FED07F9}" destId="{0BD236B8-8326-42AA-9372-7DA21521A7F3}" srcOrd="3" destOrd="0" presId="urn:microsoft.com/office/officeart/2018/5/layout/IconCircleLabelList"/>
    <dgm:cxn modelId="{922E4206-56AF-4260-913E-7C5DB71291B4}" type="presParOf" srcId="{1568DFDC-EFAD-476F-8F5C-E88B7413C7B3}" destId="{90566503-ED7E-4697-82B3-9D683D92A013}" srcOrd="3" destOrd="0" presId="urn:microsoft.com/office/officeart/2018/5/layout/IconCircleLabelList"/>
    <dgm:cxn modelId="{3DA0C931-1AC1-42B8-BFCE-22513C8D2A38}" type="presParOf" srcId="{1568DFDC-EFAD-476F-8F5C-E88B7413C7B3}" destId="{76572F2C-82A4-453A-A156-D42EC4514D80}" srcOrd="4" destOrd="0" presId="urn:microsoft.com/office/officeart/2018/5/layout/IconCircleLabelList"/>
    <dgm:cxn modelId="{91A32BB3-A369-4015-8520-F24DE9E6BD93}" type="presParOf" srcId="{76572F2C-82A4-453A-A156-D42EC4514D80}" destId="{0D695A82-ADED-4F56-A3FB-8663BE0B2D9B}" srcOrd="0" destOrd="0" presId="urn:microsoft.com/office/officeart/2018/5/layout/IconCircleLabelList"/>
    <dgm:cxn modelId="{B037013B-A270-4175-A6F7-135F3CA2EC83}" type="presParOf" srcId="{76572F2C-82A4-453A-A156-D42EC4514D80}" destId="{9F5A15B9-0076-4A5B-BA93-90850BCC3198}" srcOrd="1" destOrd="0" presId="urn:microsoft.com/office/officeart/2018/5/layout/IconCircleLabelList"/>
    <dgm:cxn modelId="{0D06C533-363E-4CF4-92A1-47FD63B4A87C}" type="presParOf" srcId="{76572F2C-82A4-453A-A156-D42EC4514D80}" destId="{F003046D-46B7-4CA6-BD00-9694A05E1C7D}" srcOrd="2" destOrd="0" presId="urn:microsoft.com/office/officeart/2018/5/layout/IconCircleLabelList"/>
    <dgm:cxn modelId="{C43B3B02-81A1-4D6D-B87E-FF1BFF4B3337}" type="presParOf" srcId="{76572F2C-82A4-453A-A156-D42EC4514D80}" destId="{79B8152A-A854-414B-9736-96E3DCE8177D}" srcOrd="3" destOrd="0" presId="urn:microsoft.com/office/officeart/2018/5/layout/IconCircleLabelList"/>
    <dgm:cxn modelId="{68953E88-A212-4CE3-8710-6191EEAF424B}" type="presParOf" srcId="{1568DFDC-EFAD-476F-8F5C-E88B7413C7B3}" destId="{FE9F1235-748B-4BE5-A26B-C7C621880A80}" srcOrd="5" destOrd="0" presId="urn:microsoft.com/office/officeart/2018/5/layout/IconCircleLabelList"/>
    <dgm:cxn modelId="{FFAADEB3-2659-41FB-A307-61D07988805E}" type="presParOf" srcId="{1568DFDC-EFAD-476F-8F5C-E88B7413C7B3}" destId="{B0B16497-AE2A-4C2C-8897-2C106BE36201}" srcOrd="6" destOrd="0" presId="urn:microsoft.com/office/officeart/2018/5/layout/IconCircleLabelList"/>
    <dgm:cxn modelId="{2A37C015-3DAE-4F1C-9F6A-8426318C2A97}" type="presParOf" srcId="{B0B16497-AE2A-4C2C-8897-2C106BE36201}" destId="{51267668-347A-44ED-9ED7-73D220D9899F}" srcOrd="0" destOrd="0" presId="urn:microsoft.com/office/officeart/2018/5/layout/IconCircleLabelList"/>
    <dgm:cxn modelId="{61AC31FC-C28D-4283-A26C-35ED46F04843}" type="presParOf" srcId="{B0B16497-AE2A-4C2C-8897-2C106BE36201}" destId="{B57ED4C5-2648-40E0-8EEE-3D035AAA751E}" srcOrd="1" destOrd="0" presId="urn:microsoft.com/office/officeart/2018/5/layout/IconCircleLabelList"/>
    <dgm:cxn modelId="{587CAC9A-F398-4927-BE1C-66C189006FFA}" type="presParOf" srcId="{B0B16497-AE2A-4C2C-8897-2C106BE36201}" destId="{E0233017-FE9A-402A-937D-DC4F54BED93B}" srcOrd="2" destOrd="0" presId="urn:microsoft.com/office/officeart/2018/5/layout/IconCircleLabelList"/>
    <dgm:cxn modelId="{DC1D0307-F58B-4D8B-9992-1C542F391C94}" type="presParOf" srcId="{B0B16497-AE2A-4C2C-8897-2C106BE36201}" destId="{4096E3F1-C0C0-4E13-BCF5-456D247AB805}" srcOrd="3" destOrd="0" presId="urn:microsoft.com/office/officeart/2018/5/layout/IconCircleLabelList"/>
    <dgm:cxn modelId="{DB00C01B-1A95-40A0-B8EE-831972AC9718}" type="presParOf" srcId="{1568DFDC-EFAD-476F-8F5C-E88B7413C7B3}" destId="{958A7E73-64FF-475E-9CFE-56FA98EF8662}" srcOrd="7" destOrd="0" presId="urn:microsoft.com/office/officeart/2018/5/layout/IconCircleLabelList"/>
    <dgm:cxn modelId="{1857E74A-F175-4A08-BF92-9247DB144E3E}" type="presParOf" srcId="{1568DFDC-EFAD-476F-8F5C-E88B7413C7B3}" destId="{6F444E23-9871-47C1-A2F2-1EC86EFC1C3C}" srcOrd="8" destOrd="0" presId="urn:microsoft.com/office/officeart/2018/5/layout/IconCircleLabelList"/>
    <dgm:cxn modelId="{3AF4B5C1-CC39-492D-9A1E-2CBC6BFEF223}" type="presParOf" srcId="{6F444E23-9871-47C1-A2F2-1EC86EFC1C3C}" destId="{17623824-03E9-4918-9EB7-BC261FE3C879}" srcOrd="0" destOrd="0" presId="urn:microsoft.com/office/officeart/2018/5/layout/IconCircleLabelList"/>
    <dgm:cxn modelId="{5A7C91BB-6228-48BC-93D0-89ED84584B21}" type="presParOf" srcId="{6F444E23-9871-47C1-A2F2-1EC86EFC1C3C}" destId="{33B7C4A8-C92C-47D2-A103-D2A4068C297E}" srcOrd="1" destOrd="0" presId="urn:microsoft.com/office/officeart/2018/5/layout/IconCircleLabelList"/>
    <dgm:cxn modelId="{AB04FAA2-0F80-454F-AB41-90CECC59CBB0}" type="presParOf" srcId="{6F444E23-9871-47C1-A2F2-1EC86EFC1C3C}" destId="{796CA4E8-B0B2-43ED-BFD5-2579DF90F9F9}" srcOrd="2" destOrd="0" presId="urn:microsoft.com/office/officeart/2018/5/layout/IconCircleLabelList"/>
    <dgm:cxn modelId="{969C237F-F475-4F17-BD24-4CD5AD0D88D5}" type="presParOf" srcId="{6F444E23-9871-47C1-A2F2-1EC86EFC1C3C}" destId="{739E5797-B021-4EDA-B72F-08D308AD95ED}" srcOrd="3" destOrd="0" presId="urn:microsoft.com/office/officeart/2018/5/layout/IconCircleLabelList"/>
    <dgm:cxn modelId="{081F3D23-BE0B-4B19-893D-5E97D0706626}" type="presParOf" srcId="{1568DFDC-EFAD-476F-8F5C-E88B7413C7B3}" destId="{10F41A9E-0284-485A-A7EC-E6CDA3B30153}" srcOrd="9" destOrd="0" presId="urn:microsoft.com/office/officeart/2018/5/layout/IconCircleLabelList"/>
    <dgm:cxn modelId="{A47E0297-5F5F-426D-958F-A346B0A1CA6A}" type="presParOf" srcId="{1568DFDC-EFAD-476F-8F5C-E88B7413C7B3}" destId="{1A96DB9D-2D26-4786-AC77-361260F738E1}" srcOrd="10" destOrd="0" presId="urn:microsoft.com/office/officeart/2018/5/layout/IconCircleLabelList"/>
    <dgm:cxn modelId="{07E215F2-5A63-434E-ABB9-9F5BB7087FC3}" type="presParOf" srcId="{1A96DB9D-2D26-4786-AC77-361260F738E1}" destId="{F09023B4-62BB-4461-86CD-E8989684AC70}" srcOrd="0" destOrd="0" presId="urn:microsoft.com/office/officeart/2018/5/layout/IconCircleLabelList"/>
    <dgm:cxn modelId="{A448335D-D480-4F2E-81B6-03A103DE6CFD}" type="presParOf" srcId="{1A96DB9D-2D26-4786-AC77-361260F738E1}" destId="{890E08CB-E9D6-4ED2-ACCD-9F6982AC4DE3}" srcOrd="1" destOrd="0" presId="urn:microsoft.com/office/officeart/2018/5/layout/IconCircleLabelList"/>
    <dgm:cxn modelId="{A0D3F842-C168-490B-970A-652AE295CB7B}" type="presParOf" srcId="{1A96DB9D-2D26-4786-AC77-361260F738E1}" destId="{A6A26853-14BA-40C8-90D5-B1C87BC330E2}" srcOrd="2" destOrd="0" presId="urn:microsoft.com/office/officeart/2018/5/layout/IconCircleLabelList"/>
    <dgm:cxn modelId="{96AAF5DC-35DD-44F3-9854-23C92BC50E54}" type="presParOf" srcId="{1A96DB9D-2D26-4786-AC77-361260F738E1}" destId="{51133AD5-96C3-4220-B146-0F93CA3A72FF}" srcOrd="3" destOrd="0" presId="urn:microsoft.com/office/officeart/2018/5/layout/IconCircleLabelList"/>
    <dgm:cxn modelId="{A2775D05-7E61-493C-8AB6-55A83BEABF67}" type="presParOf" srcId="{1568DFDC-EFAD-476F-8F5C-E88B7413C7B3}" destId="{105269AD-3DF3-4322-B332-01F8AD9417F9}" srcOrd="11" destOrd="0" presId="urn:microsoft.com/office/officeart/2018/5/layout/IconCircleLabelList"/>
    <dgm:cxn modelId="{C6C13264-C626-4B17-8CAF-E9E7FD92BA98}" type="presParOf" srcId="{1568DFDC-EFAD-476F-8F5C-E88B7413C7B3}" destId="{EB945280-1AE0-4A09-B212-33CF2910115F}" srcOrd="12" destOrd="0" presId="urn:microsoft.com/office/officeart/2018/5/layout/IconCircleLabelList"/>
    <dgm:cxn modelId="{CD22E5EF-1B18-488F-8539-9905E5E32C62}" type="presParOf" srcId="{EB945280-1AE0-4A09-B212-33CF2910115F}" destId="{1DF4F83F-AF77-41D6-AEA8-53325CB9F1B9}" srcOrd="0" destOrd="0" presId="urn:microsoft.com/office/officeart/2018/5/layout/IconCircleLabelList"/>
    <dgm:cxn modelId="{48F077EF-8E2E-4F74-8CAC-1A6C118C723C}" type="presParOf" srcId="{EB945280-1AE0-4A09-B212-33CF2910115F}" destId="{70DFD830-FEEE-489F-B7C8-AC9D71E7AC0D}" srcOrd="1" destOrd="0" presId="urn:microsoft.com/office/officeart/2018/5/layout/IconCircleLabelList"/>
    <dgm:cxn modelId="{28EDE1EF-775E-4A3A-AE0F-34A858355319}" type="presParOf" srcId="{EB945280-1AE0-4A09-B212-33CF2910115F}" destId="{30D7C49C-6592-492E-B7C3-DFC1E2B2B08B}" srcOrd="2" destOrd="0" presId="urn:microsoft.com/office/officeart/2018/5/layout/IconCircleLabelList"/>
    <dgm:cxn modelId="{9C80FF19-56B4-4FCD-AF1B-9041273D5D09}" type="presParOf" srcId="{EB945280-1AE0-4A09-B212-33CF2910115F}" destId="{E4D31882-4354-4734-9652-36BFF9F70A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108D3-C8B3-4414-8FD9-DFF24B4204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149D11-D2D1-44F4-8815-2AAF25F8AFD7}">
      <dgm:prSet/>
      <dgm:spPr/>
      <dgm:t>
        <a:bodyPr/>
        <a:lstStyle/>
        <a:p>
          <a:r>
            <a:rPr lang="en-GB"/>
            <a:t>Ms Teams</a:t>
          </a:r>
          <a:endParaRPr lang="en-US"/>
        </a:p>
      </dgm:t>
    </dgm:pt>
    <dgm:pt modelId="{5D6A574B-0F7F-46A0-81DC-90D90CA8BB87}" type="parTrans" cxnId="{7931AB6D-5A41-4B87-9F11-E9E2F432C418}">
      <dgm:prSet/>
      <dgm:spPr/>
      <dgm:t>
        <a:bodyPr/>
        <a:lstStyle/>
        <a:p>
          <a:endParaRPr lang="en-US"/>
        </a:p>
      </dgm:t>
    </dgm:pt>
    <dgm:pt modelId="{2514E910-6748-4C97-AD95-40FBDB7C84E6}" type="sibTrans" cxnId="{7931AB6D-5A41-4B87-9F11-E9E2F432C418}">
      <dgm:prSet/>
      <dgm:spPr/>
      <dgm:t>
        <a:bodyPr/>
        <a:lstStyle/>
        <a:p>
          <a:endParaRPr lang="en-US"/>
        </a:p>
      </dgm:t>
    </dgm:pt>
    <dgm:pt modelId="{7002B75E-B76A-4A7D-96B2-C2999B959D86}">
      <dgm:prSet/>
      <dgm:spPr/>
      <dgm:t>
        <a:bodyPr/>
        <a:lstStyle/>
        <a:p>
          <a:pPr rtl="0"/>
          <a:r>
            <a:rPr lang="en-GB"/>
            <a:t>Ms Office </a:t>
          </a:r>
          <a:r>
            <a:rPr lang="en-GB">
              <a:latin typeface="Calibri Light" panose="020F0302020204030204"/>
            </a:rPr>
            <a:t>365 Word</a:t>
          </a:r>
          <a:endParaRPr lang="en-US"/>
        </a:p>
      </dgm:t>
    </dgm:pt>
    <dgm:pt modelId="{66D52102-54B8-4600-8B33-C21DE84ECFB4}" type="parTrans" cxnId="{0BFCCC6F-E6E7-40A0-ADF6-873E08144B34}">
      <dgm:prSet/>
      <dgm:spPr/>
      <dgm:t>
        <a:bodyPr/>
        <a:lstStyle/>
        <a:p>
          <a:endParaRPr lang="en-US"/>
        </a:p>
      </dgm:t>
    </dgm:pt>
    <dgm:pt modelId="{2FAF1F51-B200-4CAC-A316-7019AA68FB8D}" type="sibTrans" cxnId="{0BFCCC6F-E6E7-40A0-ADF6-873E08144B34}">
      <dgm:prSet/>
      <dgm:spPr/>
      <dgm:t>
        <a:bodyPr/>
        <a:lstStyle/>
        <a:p>
          <a:endParaRPr lang="en-US"/>
        </a:p>
      </dgm:t>
    </dgm:pt>
    <dgm:pt modelId="{978A992D-07AD-4766-A35C-ABCD92DB6988}">
      <dgm:prSet/>
      <dgm:spPr/>
      <dgm:t>
        <a:bodyPr/>
        <a:lstStyle/>
        <a:p>
          <a:r>
            <a:rPr lang="en-GB"/>
            <a:t>Software Ideas Modeler 13.0</a:t>
          </a:r>
          <a:endParaRPr lang="en-US"/>
        </a:p>
      </dgm:t>
    </dgm:pt>
    <dgm:pt modelId="{3B9F61A4-2305-4EFA-88D2-EA646C82E06F}" type="parTrans" cxnId="{5C7B9603-59A6-4734-8F32-7D1BC66515BF}">
      <dgm:prSet/>
      <dgm:spPr/>
      <dgm:t>
        <a:bodyPr/>
        <a:lstStyle/>
        <a:p>
          <a:endParaRPr lang="en-US"/>
        </a:p>
      </dgm:t>
    </dgm:pt>
    <dgm:pt modelId="{3C03E506-891D-44C8-B025-721ABC5D98F8}" type="sibTrans" cxnId="{5C7B9603-59A6-4734-8F32-7D1BC66515BF}">
      <dgm:prSet/>
      <dgm:spPr/>
      <dgm:t>
        <a:bodyPr/>
        <a:lstStyle/>
        <a:p>
          <a:endParaRPr lang="en-US"/>
        </a:p>
      </dgm:t>
    </dgm:pt>
    <dgm:pt modelId="{0977090A-1949-426C-B614-D781A12133B6}">
      <dgm:prSet/>
      <dgm:spPr/>
      <dgm:t>
        <a:bodyPr/>
        <a:lstStyle/>
        <a:p>
          <a:r>
            <a:rPr lang="en-GB"/>
            <a:t>GitLab 14.3</a:t>
          </a:r>
          <a:endParaRPr lang="en-US"/>
        </a:p>
      </dgm:t>
    </dgm:pt>
    <dgm:pt modelId="{C113A9A5-B478-44D9-8E69-B389B28D5B9D}" type="parTrans" cxnId="{E441B9BC-8326-41BB-BD8A-51B65A528439}">
      <dgm:prSet/>
      <dgm:spPr/>
      <dgm:t>
        <a:bodyPr/>
        <a:lstStyle/>
        <a:p>
          <a:endParaRPr lang="en-US"/>
        </a:p>
      </dgm:t>
    </dgm:pt>
    <dgm:pt modelId="{DF4C28BE-B27B-4BFE-BC2F-35E99B2F5AF3}" type="sibTrans" cxnId="{E441B9BC-8326-41BB-BD8A-51B65A528439}">
      <dgm:prSet/>
      <dgm:spPr/>
      <dgm:t>
        <a:bodyPr/>
        <a:lstStyle/>
        <a:p>
          <a:endParaRPr lang="en-US"/>
        </a:p>
      </dgm:t>
    </dgm:pt>
    <dgm:pt modelId="{262A7B2A-B1B9-42E0-974A-7D66672CD0EB}">
      <dgm:prSet/>
      <dgm:spPr/>
      <dgm:t>
        <a:bodyPr/>
        <a:lstStyle/>
        <a:p>
          <a:r>
            <a:rPr lang="en-GB"/>
            <a:t>Webphpmyadmin.com</a:t>
          </a:r>
          <a:endParaRPr lang="en-US"/>
        </a:p>
      </dgm:t>
    </dgm:pt>
    <dgm:pt modelId="{AC018872-98AE-4920-A0AB-98D5C2461907}" type="parTrans" cxnId="{6ACB11ED-663C-454A-9F72-CC62E4C86B03}">
      <dgm:prSet/>
      <dgm:spPr/>
      <dgm:t>
        <a:bodyPr/>
        <a:lstStyle/>
        <a:p>
          <a:endParaRPr lang="en-US"/>
        </a:p>
      </dgm:t>
    </dgm:pt>
    <dgm:pt modelId="{D0A4E12C-631F-43A8-ABAD-A28222AB8C3D}" type="sibTrans" cxnId="{6ACB11ED-663C-454A-9F72-CC62E4C86B03}">
      <dgm:prSet/>
      <dgm:spPr/>
      <dgm:t>
        <a:bodyPr/>
        <a:lstStyle/>
        <a:p>
          <a:endParaRPr lang="en-US"/>
        </a:p>
      </dgm:t>
    </dgm:pt>
    <dgm:pt modelId="{BEDC9DDF-36C1-4B7A-A119-29D228275C72}">
      <dgm:prSet/>
      <dgm:spPr/>
      <dgm:t>
        <a:bodyPr/>
        <a:lstStyle/>
        <a:p>
          <a:r>
            <a:rPr lang="en-GB"/>
            <a:t>Visual Studio Code 1.61.0</a:t>
          </a:r>
          <a:endParaRPr lang="en-US"/>
        </a:p>
      </dgm:t>
    </dgm:pt>
    <dgm:pt modelId="{FA4866BB-C750-43BF-8D09-E74613E764B0}" type="parTrans" cxnId="{681E9D00-EFCA-4023-BF38-2BCDBFEC8605}">
      <dgm:prSet/>
      <dgm:spPr/>
      <dgm:t>
        <a:bodyPr/>
        <a:lstStyle/>
        <a:p>
          <a:endParaRPr lang="en-US"/>
        </a:p>
      </dgm:t>
    </dgm:pt>
    <dgm:pt modelId="{719EABD7-E20C-4B2B-B9DC-EDF2D8946FE5}" type="sibTrans" cxnId="{681E9D00-EFCA-4023-BF38-2BCDBFEC8605}">
      <dgm:prSet/>
      <dgm:spPr/>
      <dgm:t>
        <a:bodyPr/>
        <a:lstStyle/>
        <a:p>
          <a:endParaRPr lang="en-US"/>
        </a:p>
      </dgm:t>
    </dgm:pt>
    <dgm:pt modelId="{C5249207-2998-408F-A39F-6CCE26748D49}">
      <dgm:prSet/>
      <dgm:spPr/>
      <dgm:t>
        <a:bodyPr/>
        <a:lstStyle/>
        <a:p>
          <a:r>
            <a:rPr lang="en-GB"/>
            <a:t>PyCharm 2021.2.3</a:t>
          </a:r>
          <a:endParaRPr lang="en-US"/>
        </a:p>
      </dgm:t>
    </dgm:pt>
    <dgm:pt modelId="{A2CD41C4-7E87-443E-9AB1-49C0F18B3FFF}" type="parTrans" cxnId="{6DDAADAF-B266-4284-BFB1-4CB64FDF228E}">
      <dgm:prSet/>
      <dgm:spPr/>
      <dgm:t>
        <a:bodyPr/>
        <a:lstStyle/>
        <a:p>
          <a:endParaRPr lang="en-US"/>
        </a:p>
      </dgm:t>
    </dgm:pt>
    <dgm:pt modelId="{36296CE3-A9F6-4B61-B6D3-8D53BE71E5EF}" type="sibTrans" cxnId="{6DDAADAF-B266-4284-BFB1-4CB64FDF228E}">
      <dgm:prSet/>
      <dgm:spPr/>
      <dgm:t>
        <a:bodyPr/>
        <a:lstStyle/>
        <a:p>
          <a:endParaRPr lang="en-US"/>
        </a:p>
      </dgm:t>
    </dgm:pt>
    <dgm:pt modelId="{50254D3F-7C16-4436-BD70-8145C3908E64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Sendinblue</a:t>
          </a:r>
        </a:p>
      </dgm:t>
    </dgm:pt>
    <dgm:pt modelId="{383AD1E0-F529-4B13-931C-BC2BD82CF809}" type="parTrans" cxnId="{C5F77A44-33A3-4DDD-965E-07D0377F1F9B}">
      <dgm:prSet/>
      <dgm:spPr/>
    </dgm:pt>
    <dgm:pt modelId="{A6BDF817-C4A5-444B-8707-5355221DC6F7}" type="sibTrans" cxnId="{C5F77A44-33A3-4DDD-965E-07D0377F1F9B}">
      <dgm:prSet/>
      <dgm:spPr/>
    </dgm:pt>
    <dgm:pt modelId="{05D79D7E-49D2-4846-BDC4-150CB63920EB}" type="pres">
      <dgm:prSet presAssocID="{723108D3-C8B3-4414-8FD9-DFF24B4204F5}" presName="diagram" presStyleCnt="0">
        <dgm:presLayoutVars>
          <dgm:dir/>
          <dgm:resizeHandles val="exact"/>
        </dgm:presLayoutVars>
      </dgm:prSet>
      <dgm:spPr/>
    </dgm:pt>
    <dgm:pt modelId="{5F573B6F-3028-4D88-B7D8-4A27DE1F68D2}" type="pres">
      <dgm:prSet presAssocID="{EA149D11-D2D1-44F4-8815-2AAF25F8AFD7}" presName="node" presStyleLbl="node1" presStyleIdx="0" presStyleCnt="8">
        <dgm:presLayoutVars>
          <dgm:bulletEnabled val="1"/>
        </dgm:presLayoutVars>
      </dgm:prSet>
      <dgm:spPr/>
    </dgm:pt>
    <dgm:pt modelId="{196F1D05-E1AE-4A17-ADFB-5702698B48B6}" type="pres">
      <dgm:prSet presAssocID="{2514E910-6748-4C97-AD95-40FBDB7C84E6}" presName="sibTrans" presStyleCnt="0"/>
      <dgm:spPr/>
    </dgm:pt>
    <dgm:pt modelId="{B130B4C2-B03C-4FED-A228-44CBF27A2200}" type="pres">
      <dgm:prSet presAssocID="{7002B75E-B76A-4A7D-96B2-C2999B959D86}" presName="node" presStyleLbl="node1" presStyleIdx="1" presStyleCnt="8">
        <dgm:presLayoutVars>
          <dgm:bulletEnabled val="1"/>
        </dgm:presLayoutVars>
      </dgm:prSet>
      <dgm:spPr/>
    </dgm:pt>
    <dgm:pt modelId="{9F2F35E2-2AE3-4493-8A22-19E2C7EF27EE}" type="pres">
      <dgm:prSet presAssocID="{2FAF1F51-B200-4CAC-A316-7019AA68FB8D}" presName="sibTrans" presStyleCnt="0"/>
      <dgm:spPr/>
    </dgm:pt>
    <dgm:pt modelId="{2C19DE64-D22D-406F-87FE-9C345D66D9E7}" type="pres">
      <dgm:prSet presAssocID="{978A992D-07AD-4766-A35C-ABCD92DB6988}" presName="node" presStyleLbl="node1" presStyleIdx="2" presStyleCnt="8">
        <dgm:presLayoutVars>
          <dgm:bulletEnabled val="1"/>
        </dgm:presLayoutVars>
      </dgm:prSet>
      <dgm:spPr/>
    </dgm:pt>
    <dgm:pt modelId="{BDEC0191-17A2-4819-B090-04759FE44932}" type="pres">
      <dgm:prSet presAssocID="{3C03E506-891D-44C8-B025-721ABC5D98F8}" presName="sibTrans" presStyleCnt="0"/>
      <dgm:spPr/>
    </dgm:pt>
    <dgm:pt modelId="{943DE996-1F8E-40D2-8CA4-BBBE8775C0D5}" type="pres">
      <dgm:prSet presAssocID="{0977090A-1949-426C-B614-D781A12133B6}" presName="node" presStyleLbl="node1" presStyleIdx="3" presStyleCnt="8">
        <dgm:presLayoutVars>
          <dgm:bulletEnabled val="1"/>
        </dgm:presLayoutVars>
      </dgm:prSet>
      <dgm:spPr/>
    </dgm:pt>
    <dgm:pt modelId="{D7A04FC1-6B28-49E6-A9E0-C5062A1663C0}" type="pres">
      <dgm:prSet presAssocID="{DF4C28BE-B27B-4BFE-BC2F-35E99B2F5AF3}" presName="sibTrans" presStyleCnt="0"/>
      <dgm:spPr/>
    </dgm:pt>
    <dgm:pt modelId="{08AA479E-BA49-49A7-A980-74F4A695E189}" type="pres">
      <dgm:prSet presAssocID="{262A7B2A-B1B9-42E0-974A-7D66672CD0EB}" presName="node" presStyleLbl="node1" presStyleIdx="4" presStyleCnt="8">
        <dgm:presLayoutVars>
          <dgm:bulletEnabled val="1"/>
        </dgm:presLayoutVars>
      </dgm:prSet>
      <dgm:spPr/>
    </dgm:pt>
    <dgm:pt modelId="{4BD3DC3D-6270-4E95-B03D-D7BC0116BD74}" type="pres">
      <dgm:prSet presAssocID="{D0A4E12C-631F-43A8-ABAD-A28222AB8C3D}" presName="sibTrans" presStyleCnt="0"/>
      <dgm:spPr/>
    </dgm:pt>
    <dgm:pt modelId="{589E179C-DAC6-490C-BE99-213416D64F44}" type="pres">
      <dgm:prSet presAssocID="{50254D3F-7C16-4436-BD70-8145C3908E64}" presName="node" presStyleLbl="node1" presStyleIdx="5" presStyleCnt="8">
        <dgm:presLayoutVars>
          <dgm:bulletEnabled val="1"/>
        </dgm:presLayoutVars>
      </dgm:prSet>
      <dgm:spPr/>
    </dgm:pt>
    <dgm:pt modelId="{9E6702FF-7398-4CD8-8979-565115717652}" type="pres">
      <dgm:prSet presAssocID="{A6BDF817-C4A5-444B-8707-5355221DC6F7}" presName="sibTrans" presStyleCnt="0"/>
      <dgm:spPr/>
    </dgm:pt>
    <dgm:pt modelId="{0EBA0CBD-229A-4854-924F-E6214C10323C}" type="pres">
      <dgm:prSet presAssocID="{BEDC9DDF-36C1-4B7A-A119-29D228275C72}" presName="node" presStyleLbl="node1" presStyleIdx="6" presStyleCnt="8">
        <dgm:presLayoutVars>
          <dgm:bulletEnabled val="1"/>
        </dgm:presLayoutVars>
      </dgm:prSet>
      <dgm:spPr/>
    </dgm:pt>
    <dgm:pt modelId="{CD127258-ABCB-40D8-965A-9A30A445875B}" type="pres">
      <dgm:prSet presAssocID="{719EABD7-E20C-4B2B-B9DC-EDF2D8946FE5}" presName="sibTrans" presStyleCnt="0"/>
      <dgm:spPr/>
    </dgm:pt>
    <dgm:pt modelId="{E4B66AA4-FA17-4013-B4A1-7A1F004C7A89}" type="pres">
      <dgm:prSet presAssocID="{C5249207-2998-408F-A39F-6CCE26748D49}" presName="node" presStyleLbl="node1" presStyleIdx="7" presStyleCnt="8">
        <dgm:presLayoutVars>
          <dgm:bulletEnabled val="1"/>
        </dgm:presLayoutVars>
      </dgm:prSet>
      <dgm:spPr/>
    </dgm:pt>
  </dgm:ptLst>
  <dgm:cxnLst>
    <dgm:cxn modelId="{681E9D00-EFCA-4023-BF38-2BCDBFEC8605}" srcId="{723108D3-C8B3-4414-8FD9-DFF24B4204F5}" destId="{BEDC9DDF-36C1-4B7A-A119-29D228275C72}" srcOrd="6" destOrd="0" parTransId="{FA4866BB-C750-43BF-8D09-E74613E764B0}" sibTransId="{719EABD7-E20C-4B2B-B9DC-EDF2D8946FE5}"/>
    <dgm:cxn modelId="{5C7B9603-59A6-4734-8F32-7D1BC66515BF}" srcId="{723108D3-C8B3-4414-8FD9-DFF24B4204F5}" destId="{978A992D-07AD-4766-A35C-ABCD92DB6988}" srcOrd="2" destOrd="0" parTransId="{3B9F61A4-2305-4EFA-88D2-EA646C82E06F}" sibTransId="{3C03E506-891D-44C8-B025-721ABC5D98F8}"/>
    <dgm:cxn modelId="{28780209-72FD-4022-A930-13018A76DE71}" type="presOf" srcId="{EA149D11-D2D1-44F4-8815-2AAF25F8AFD7}" destId="{5F573B6F-3028-4D88-B7D8-4A27DE1F68D2}" srcOrd="0" destOrd="0" presId="urn:microsoft.com/office/officeart/2005/8/layout/default"/>
    <dgm:cxn modelId="{D7692323-A806-4151-9303-A504CE155C52}" type="presOf" srcId="{BEDC9DDF-36C1-4B7A-A119-29D228275C72}" destId="{0EBA0CBD-229A-4854-924F-E6214C10323C}" srcOrd="0" destOrd="0" presId="urn:microsoft.com/office/officeart/2005/8/layout/default"/>
    <dgm:cxn modelId="{C5F77A44-33A3-4DDD-965E-07D0377F1F9B}" srcId="{723108D3-C8B3-4414-8FD9-DFF24B4204F5}" destId="{50254D3F-7C16-4436-BD70-8145C3908E64}" srcOrd="5" destOrd="0" parTransId="{383AD1E0-F529-4B13-931C-BC2BD82CF809}" sibTransId="{A6BDF817-C4A5-444B-8707-5355221DC6F7}"/>
    <dgm:cxn modelId="{7931AB6D-5A41-4B87-9F11-E9E2F432C418}" srcId="{723108D3-C8B3-4414-8FD9-DFF24B4204F5}" destId="{EA149D11-D2D1-44F4-8815-2AAF25F8AFD7}" srcOrd="0" destOrd="0" parTransId="{5D6A574B-0F7F-46A0-81DC-90D90CA8BB87}" sibTransId="{2514E910-6748-4C97-AD95-40FBDB7C84E6}"/>
    <dgm:cxn modelId="{0CCDE06E-C35C-45F6-B359-75AF07959B95}" type="presOf" srcId="{0977090A-1949-426C-B614-D781A12133B6}" destId="{943DE996-1F8E-40D2-8CA4-BBBE8775C0D5}" srcOrd="0" destOrd="0" presId="urn:microsoft.com/office/officeart/2005/8/layout/default"/>
    <dgm:cxn modelId="{0BFCCC6F-E6E7-40A0-ADF6-873E08144B34}" srcId="{723108D3-C8B3-4414-8FD9-DFF24B4204F5}" destId="{7002B75E-B76A-4A7D-96B2-C2999B959D86}" srcOrd="1" destOrd="0" parTransId="{66D52102-54B8-4600-8B33-C21DE84ECFB4}" sibTransId="{2FAF1F51-B200-4CAC-A316-7019AA68FB8D}"/>
    <dgm:cxn modelId="{560F6B51-71FC-4F09-A88D-FC8ADC6E7CC8}" type="presOf" srcId="{723108D3-C8B3-4414-8FD9-DFF24B4204F5}" destId="{05D79D7E-49D2-4846-BDC4-150CB63920EB}" srcOrd="0" destOrd="0" presId="urn:microsoft.com/office/officeart/2005/8/layout/default"/>
    <dgm:cxn modelId="{74746C51-79C5-4546-A666-649B0ACF0FAE}" type="presOf" srcId="{7002B75E-B76A-4A7D-96B2-C2999B959D86}" destId="{B130B4C2-B03C-4FED-A228-44CBF27A2200}" srcOrd="0" destOrd="0" presId="urn:microsoft.com/office/officeart/2005/8/layout/default"/>
    <dgm:cxn modelId="{0AEEA99E-55EF-4679-B9A5-280487B6F637}" type="presOf" srcId="{C5249207-2998-408F-A39F-6CCE26748D49}" destId="{E4B66AA4-FA17-4013-B4A1-7A1F004C7A89}" srcOrd="0" destOrd="0" presId="urn:microsoft.com/office/officeart/2005/8/layout/default"/>
    <dgm:cxn modelId="{6DDAADAF-B266-4284-BFB1-4CB64FDF228E}" srcId="{723108D3-C8B3-4414-8FD9-DFF24B4204F5}" destId="{C5249207-2998-408F-A39F-6CCE26748D49}" srcOrd="7" destOrd="0" parTransId="{A2CD41C4-7E87-443E-9AB1-49C0F18B3FFF}" sibTransId="{36296CE3-A9F6-4B61-B6D3-8D53BE71E5EF}"/>
    <dgm:cxn modelId="{E441B9BC-8326-41BB-BD8A-51B65A528439}" srcId="{723108D3-C8B3-4414-8FD9-DFF24B4204F5}" destId="{0977090A-1949-426C-B614-D781A12133B6}" srcOrd="3" destOrd="0" parTransId="{C113A9A5-B478-44D9-8E69-B389B28D5B9D}" sibTransId="{DF4C28BE-B27B-4BFE-BC2F-35E99B2F5AF3}"/>
    <dgm:cxn modelId="{0F9326BF-2B07-40D7-8D13-7B60D59F19A0}" type="presOf" srcId="{978A992D-07AD-4766-A35C-ABCD92DB6988}" destId="{2C19DE64-D22D-406F-87FE-9C345D66D9E7}" srcOrd="0" destOrd="0" presId="urn:microsoft.com/office/officeart/2005/8/layout/default"/>
    <dgm:cxn modelId="{4CB807C3-C0BF-4628-9D61-09C0441807AA}" type="presOf" srcId="{50254D3F-7C16-4436-BD70-8145C3908E64}" destId="{589E179C-DAC6-490C-BE99-213416D64F44}" srcOrd="0" destOrd="0" presId="urn:microsoft.com/office/officeart/2005/8/layout/default"/>
    <dgm:cxn modelId="{6A0C4CEC-9B5F-4C8E-BE2A-89401427EFA3}" type="presOf" srcId="{262A7B2A-B1B9-42E0-974A-7D66672CD0EB}" destId="{08AA479E-BA49-49A7-A980-74F4A695E189}" srcOrd="0" destOrd="0" presId="urn:microsoft.com/office/officeart/2005/8/layout/default"/>
    <dgm:cxn modelId="{6ACB11ED-663C-454A-9F72-CC62E4C86B03}" srcId="{723108D3-C8B3-4414-8FD9-DFF24B4204F5}" destId="{262A7B2A-B1B9-42E0-974A-7D66672CD0EB}" srcOrd="4" destOrd="0" parTransId="{AC018872-98AE-4920-A0AB-98D5C2461907}" sibTransId="{D0A4E12C-631F-43A8-ABAD-A28222AB8C3D}"/>
    <dgm:cxn modelId="{87F82C37-A647-496E-88E8-6011E5CA1A06}" type="presParOf" srcId="{05D79D7E-49D2-4846-BDC4-150CB63920EB}" destId="{5F573B6F-3028-4D88-B7D8-4A27DE1F68D2}" srcOrd="0" destOrd="0" presId="urn:microsoft.com/office/officeart/2005/8/layout/default"/>
    <dgm:cxn modelId="{A2F9095B-4B0C-45D6-803B-C2D9781BF524}" type="presParOf" srcId="{05D79D7E-49D2-4846-BDC4-150CB63920EB}" destId="{196F1D05-E1AE-4A17-ADFB-5702698B48B6}" srcOrd="1" destOrd="0" presId="urn:microsoft.com/office/officeart/2005/8/layout/default"/>
    <dgm:cxn modelId="{314A8B2B-2ED4-4387-A327-900C5C5BD852}" type="presParOf" srcId="{05D79D7E-49D2-4846-BDC4-150CB63920EB}" destId="{B130B4C2-B03C-4FED-A228-44CBF27A2200}" srcOrd="2" destOrd="0" presId="urn:microsoft.com/office/officeart/2005/8/layout/default"/>
    <dgm:cxn modelId="{6302232A-A9E5-4A38-84C6-81394372A86B}" type="presParOf" srcId="{05D79D7E-49D2-4846-BDC4-150CB63920EB}" destId="{9F2F35E2-2AE3-4493-8A22-19E2C7EF27EE}" srcOrd="3" destOrd="0" presId="urn:microsoft.com/office/officeart/2005/8/layout/default"/>
    <dgm:cxn modelId="{71D107F4-5FB4-4CA8-BD48-7AB91D87FC0A}" type="presParOf" srcId="{05D79D7E-49D2-4846-BDC4-150CB63920EB}" destId="{2C19DE64-D22D-406F-87FE-9C345D66D9E7}" srcOrd="4" destOrd="0" presId="urn:microsoft.com/office/officeart/2005/8/layout/default"/>
    <dgm:cxn modelId="{45DA0DE2-7BCB-461B-AEE3-A378DD481359}" type="presParOf" srcId="{05D79D7E-49D2-4846-BDC4-150CB63920EB}" destId="{BDEC0191-17A2-4819-B090-04759FE44932}" srcOrd="5" destOrd="0" presId="urn:microsoft.com/office/officeart/2005/8/layout/default"/>
    <dgm:cxn modelId="{7E0B1E36-DE77-4B61-ACC8-60E6B2D73B0C}" type="presParOf" srcId="{05D79D7E-49D2-4846-BDC4-150CB63920EB}" destId="{943DE996-1F8E-40D2-8CA4-BBBE8775C0D5}" srcOrd="6" destOrd="0" presId="urn:microsoft.com/office/officeart/2005/8/layout/default"/>
    <dgm:cxn modelId="{57BC7E3C-41BA-46C0-86FD-F21C467EAB7F}" type="presParOf" srcId="{05D79D7E-49D2-4846-BDC4-150CB63920EB}" destId="{D7A04FC1-6B28-49E6-A9E0-C5062A1663C0}" srcOrd="7" destOrd="0" presId="urn:microsoft.com/office/officeart/2005/8/layout/default"/>
    <dgm:cxn modelId="{5CF2BB69-2AED-46F3-AA1E-8DE2D95D4C1F}" type="presParOf" srcId="{05D79D7E-49D2-4846-BDC4-150CB63920EB}" destId="{08AA479E-BA49-49A7-A980-74F4A695E189}" srcOrd="8" destOrd="0" presId="urn:microsoft.com/office/officeart/2005/8/layout/default"/>
    <dgm:cxn modelId="{3A6E8368-CC63-41A7-8295-86965F002CCB}" type="presParOf" srcId="{05D79D7E-49D2-4846-BDC4-150CB63920EB}" destId="{4BD3DC3D-6270-4E95-B03D-D7BC0116BD74}" srcOrd="9" destOrd="0" presId="urn:microsoft.com/office/officeart/2005/8/layout/default"/>
    <dgm:cxn modelId="{DEF2F810-D04D-400E-AA0A-783D02E77548}" type="presParOf" srcId="{05D79D7E-49D2-4846-BDC4-150CB63920EB}" destId="{589E179C-DAC6-490C-BE99-213416D64F44}" srcOrd="10" destOrd="0" presId="urn:microsoft.com/office/officeart/2005/8/layout/default"/>
    <dgm:cxn modelId="{C831F127-0393-42FB-A190-29D26E4FEE52}" type="presParOf" srcId="{05D79D7E-49D2-4846-BDC4-150CB63920EB}" destId="{9E6702FF-7398-4CD8-8979-565115717652}" srcOrd="11" destOrd="0" presId="urn:microsoft.com/office/officeart/2005/8/layout/default"/>
    <dgm:cxn modelId="{04B06969-D671-4D3A-ADC8-27B28F435CD3}" type="presParOf" srcId="{05D79D7E-49D2-4846-BDC4-150CB63920EB}" destId="{0EBA0CBD-229A-4854-924F-E6214C10323C}" srcOrd="12" destOrd="0" presId="urn:microsoft.com/office/officeart/2005/8/layout/default"/>
    <dgm:cxn modelId="{43F4229C-9608-48C1-A871-8DBD86BAFE59}" type="presParOf" srcId="{05D79D7E-49D2-4846-BDC4-150CB63920EB}" destId="{CD127258-ABCB-40D8-965A-9A30A445875B}" srcOrd="13" destOrd="0" presId="urn:microsoft.com/office/officeart/2005/8/layout/default"/>
    <dgm:cxn modelId="{89795F4B-BD31-44FD-BFEB-FDDA04817D45}" type="presParOf" srcId="{05D79D7E-49D2-4846-BDC4-150CB63920EB}" destId="{E4B66AA4-FA17-4013-B4A1-7A1F004C7A8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2AFB5-DB5D-4376-8473-DFFF95CACA2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2EF691-6911-4EEE-9B31-C1636CA2DB87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HTML 5</a:t>
          </a:r>
          <a:endParaRPr lang="en-GB"/>
        </a:p>
      </dgm:t>
    </dgm:pt>
    <dgm:pt modelId="{A59BD828-89E4-4BD5-9A78-7550D1F324C9}" type="parTrans" cxnId="{02F83463-4F5E-41F0-96EA-D813246279C3}">
      <dgm:prSet/>
      <dgm:spPr/>
      <dgm:t>
        <a:bodyPr/>
        <a:lstStyle/>
        <a:p>
          <a:endParaRPr lang="en-US"/>
        </a:p>
      </dgm:t>
    </dgm:pt>
    <dgm:pt modelId="{1CDB9307-F6EF-4E89-84E0-02297FE92BAE}" type="sibTrans" cxnId="{02F83463-4F5E-41F0-96EA-D813246279C3}">
      <dgm:prSet/>
      <dgm:spPr/>
      <dgm:t>
        <a:bodyPr/>
        <a:lstStyle/>
        <a:p>
          <a:endParaRPr lang="en-US"/>
        </a:p>
      </dgm:t>
    </dgm:pt>
    <dgm:pt modelId="{8F685242-413F-46A9-BB4F-B7F4850C27C8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</a:t>
          </a:r>
          <a:r>
            <a:rPr lang="en-GB"/>
            <a:t>Bootstrap 4.1.1</a:t>
          </a:r>
          <a:endParaRPr lang="en-US"/>
        </a:p>
      </dgm:t>
    </dgm:pt>
    <dgm:pt modelId="{03AFF9DB-817B-4841-9018-7FB8ECF66A45}" type="parTrans" cxnId="{B5023098-B561-4868-B560-C01DD8EC7F7F}">
      <dgm:prSet/>
      <dgm:spPr/>
      <dgm:t>
        <a:bodyPr/>
        <a:lstStyle/>
        <a:p>
          <a:endParaRPr lang="en-US"/>
        </a:p>
      </dgm:t>
    </dgm:pt>
    <dgm:pt modelId="{51AFE1F2-D9F9-4EE4-B25A-1B3C024E1F25}" type="sibTrans" cxnId="{B5023098-B561-4868-B560-C01DD8EC7F7F}">
      <dgm:prSet/>
      <dgm:spPr/>
      <dgm:t>
        <a:bodyPr/>
        <a:lstStyle/>
        <a:p>
          <a:endParaRPr lang="en-US"/>
        </a:p>
      </dgm:t>
    </dgm:pt>
    <dgm:pt modelId="{911B0298-1AAB-4D22-BEBB-1DC8B33246A3}">
      <dgm:prSet phldr="0"/>
      <dgm:spPr/>
      <dgm:t>
        <a:bodyPr/>
        <a:lstStyle/>
        <a:p>
          <a:r>
            <a:rPr lang="en-GB"/>
            <a:t> Django 3.2.9</a:t>
          </a:r>
        </a:p>
      </dgm:t>
    </dgm:pt>
    <dgm:pt modelId="{AF31D672-5315-4E5C-910F-C590E5DAFE78}" type="parTrans" cxnId="{D89CAFA3-6D9C-4963-8EF6-7C8297C20EF1}">
      <dgm:prSet/>
      <dgm:spPr/>
    </dgm:pt>
    <dgm:pt modelId="{072172D0-584B-45CE-BD82-15C862E63639}" type="sibTrans" cxnId="{D89CAFA3-6D9C-4963-8EF6-7C8297C20EF1}">
      <dgm:prSet/>
      <dgm:spPr/>
    </dgm:pt>
    <dgm:pt modelId="{FB0918B0-ADE9-45E2-B4EB-9CB519577847}">
      <dgm:prSet phldr="0"/>
      <dgm:spPr/>
      <dgm:t>
        <a:bodyPr/>
        <a:lstStyle/>
        <a:p>
          <a:pPr rtl="0"/>
          <a:r>
            <a:rPr lang="en-GB"/>
            <a:t> Python 3.9.0</a:t>
          </a:r>
          <a:endParaRPr lang="en-US"/>
        </a:p>
      </dgm:t>
    </dgm:pt>
    <dgm:pt modelId="{A4F9DB81-4335-47C3-8930-013F726CEFBE}" type="parTrans" cxnId="{B6465995-2A20-436B-AFE8-ACD2B92158B8}">
      <dgm:prSet/>
      <dgm:spPr/>
    </dgm:pt>
    <dgm:pt modelId="{AEA0047D-9698-4C07-BB09-643D549EAD7F}" type="sibTrans" cxnId="{B6465995-2A20-436B-AFE8-ACD2B92158B8}">
      <dgm:prSet/>
      <dgm:spPr/>
    </dgm:pt>
    <dgm:pt modelId="{BB5CBBEB-456C-4DC9-9DB2-FBF166FF9D1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err="1">
              <a:latin typeface="Calibri Light" panose="020F0302020204030204"/>
            </a:rPr>
            <a:t>Javascript</a:t>
          </a:r>
          <a:endParaRPr lang="en-GB" err="1">
            <a:latin typeface="Calibri Light" panose="020F0302020204030204"/>
          </a:endParaRPr>
        </a:p>
      </dgm:t>
    </dgm:pt>
    <dgm:pt modelId="{6584439A-F2F5-4E47-B0AE-F89BDA25548A}" type="parTrans" cxnId="{0A3E28C5-834E-41C7-A08E-63FC8971C582}">
      <dgm:prSet/>
      <dgm:spPr/>
    </dgm:pt>
    <dgm:pt modelId="{06D4A8C2-17A5-44E5-8F14-C6D8A93F6AE5}" type="sibTrans" cxnId="{0A3E28C5-834E-41C7-A08E-63FC8971C582}">
      <dgm:prSet/>
      <dgm:spPr/>
    </dgm:pt>
    <dgm:pt modelId="{0A6EE31C-4084-428F-9356-90D4546562CC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</a:t>
          </a:r>
          <a:r>
            <a:rPr lang="en-GB" err="1">
              <a:latin typeface="Calibri Light" panose="020F0302020204030204"/>
            </a:rPr>
            <a:t>Tensorflow</a:t>
          </a:r>
          <a:r>
            <a:rPr lang="en-GB">
              <a:latin typeface="Calibri Light" panose="020F0302020204030204"/>
            </a:rPr>
            <a:t> 2.7.0</a:t>
          </a:r>
          <a:endParaRPr lang="en-GB"/>
        </a:p>
      </dgm:t>
    </dgm:pt>
    <dgm:pt modelId="{94238E4A-867A-40E6-850C-E3AB966F1C16}" type="parTrans" cxnId="{9B04AD2D-88DB-402C-A4FC-8C6808065E4F}">
      <dgm:prSet/>
      <dgm:spPr/>
    </dgm:pt>
    <dgm:pt modelId="{8051484E-93A7-4A73-9F78-BC2CC2148AF0}" type="sibTrans" cxnId="{9B04AD2D-88DB-402C-A4FC-8C6808065E4F}">
      <dgm:prSet/>
      <dgm:spPr/>
    </dgm:pt>
    <dgm:pt modelId="{F6E72A78-5BB4-4228-AFB5-3AF58AB9CAAD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Django-session-timeout 0.1.0</a:t>
          </a:r>
        </a:p>
      </dgm:t>
    </dgm:pt>
    <dgm:pt modelId="{47D5685B-637B-4F67-A3EA-9C3AAF794F20}" type="parTrans" cxnId="{B340F028-A721-4BA7-BB72-BDC5BEA5E38E}">
      <dgm:prSet/>
      <dgm:spPr/>
    </dgm:pt>
    <dgm:pt modelId="{C39096EE-39DA-4280-AA10-663DF5CE7572}" type="sibTrans" cxnId="{B340F028-A721-4BA7-BB72-BDC5BEA5E38E}">
      <dgm:prSet/>
      <dgm:spPr/>
    </dgm:pt>
    <dgm:pt modelId="{DDB9BBE1-2152-4A03-A230-47C74CE8D0FE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Django-brutebuster2 0.1.9</a:t>
          </a:r>
        </a:p>
      </dgm:t>
    </dgm:pt>
    <dgm:pt modelId="{A949FCB5-34B1-40D9-B86C-C479FA063D1F}" type="parTrans" cxnId="{AC67689B-F80B-4ABE-88C2-E472589FFBBD}">
      <dgm:prSet/>
      <dgm:spPr/>
    </dgm:pt>
    <dgm:pt modelId="{CAEB84C4-E6F8-44D2-88A8-8BFE67ABD81C}" type="sibTrans" cxnId="{AC67689B-F80B-4ABE-88C2-E472589FFBBD}">
      <dgm:prSet/>
      <dgm:spPr/>
    </dgm:pt>
    <dgm:pt modelId="{CA978BDF-CDBF-4903-A0BC-084EC71C840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Pysoundfile 0.9.0</a:t>
          </a:r>
          <a:r>
            <a:rPr lang="en-GB"/>
            <a:t>.post1</a:t>
          </a:r>
          <a:endParaRPr lang="en-GB">
            <a:latin typeface="Calibri Light" panose="020F0302020204030204"/>
          </a:endParaRPr>
        </a:p>
      </dgm:t>
    </dgm:pt>
    <dgm:pt modelId="{BC3C1BCB-B120-4FC3-8371-D6150A67F04F}" type="parTrans" cxnId="{534BAEA4-ACC7-4F45-9539-D2FF40F5C9A9}">
      <dgm:prSet/>
      <dgm:spPr/>
    </dgm:pt>
    <dgm:pt modelId="{C4086F7A-F0FC-414B-88B3-2E9443EA7474}" type="sibTrans" cxnId="{534BAEA4-ACC7-4F45-9539-D2FF40F5C9A9}">
      <dgm:prSet/>
      <dgm:spPr/>
    </dgm:pt>
    <dgm:pt modelId="{19E23E81-C1CA-4B7F-B722-F88365BAB056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Pydub 0.25.1</a:t>
          </a:r>
        </a:p>
      </dgm:t>
    </dgm:pt>
    <dgm:pt modelId="{7CA8EE2A-D237-491B-AB51-4D39C0C9BE22}" type="parTrans" cxnId="{44FF078C-C2E8-48F1-8260-1DC0367785DF}">
      <dgm:prSet/>
      <dgm:spPr/>
    </dgm:pt>
    <dgm:pt modelId="{4EE670B3-FA91-4737-B844-C37207DF08B2}" type="sibTrans" cxnId="{44FF078C-C2E8-48F1-8260-1DC0367785DF}">
      <dgm:prSet/>
      <dgm:spPr/>
    </dgm:pt>
    <dgm:pt modelId="{B524373E-FECE-40FB-9D4F-4C43FF6D0BCE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Librosa 0.8.1</a:t>
          </a:r>
        </a:p>
      </dgm:t>
    </dgm:pt>
    <dgm:pt modelId="{7303852C-1F90-4426-A9BD-06AB28836987}" type="parTrans" cxnId="{D957BDE9-720D-43E4-B604-453BB6714C0E}">
      <dgm:prSet/>
      <dgm:spPr/>
    </dgm:pt>
    <dgm:pt modelId="{3322ED19-254F-47EE-9C7B-63804B3364B1}" type="sibTrans" cxnId="{D957BDE9-720D-43E4-B604-453BB6714C0E}">
      <dgm:prSet/>
      <dgm:spPr/>
    </dgm:pt>
    <dgm:pt modelId="{07904024-E8E7-45FC-ACDD-16F1483D3D2B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Cypress 3.8</a:t>
          </a:r>
        </a:p>
      </dgm:t>
    </dgm:pt>
    <dgm:pt modelId="{73488A8E-B228-4715-8705-7568723A495A}" type="parTrans" cxnId="{7CFF00D5-89B6-4193-B268-48B13B590387}">
      <dgm:prSet/>
      <dgm:spPr/>
    </dgm:pt>
    <dgm:pt modelId="{2DE74D21-4E47-458A-AB56-F711474E7D6E}" type="sibTrans" cxnId="{7CFF00D5-89B6-4193-B268-48B13B590387}">
      <dgm:prSet/>
      <dgm:spPr/>
    </dgm:pt>
    <dgm:pt modelId="{4B16939C-6AD8-4B65-BA9C-A51F7A7E16FA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Typescript </a:t>
          </a:r>
          <a:r>
            <a:rPr lang="en-GB"/>
            <a:t>4.5.3</a:t>
          </a:r>
        </a:p>
      </dgm:t>
    </dgm:pt>
    <dgm:pt modelId="{32DD48B1-0A7E-4D55-A962-C8DCD5916ADA}" type="parTrans" cxnId="{3529B8F3-1242-4A9C-9CEF-21E456AFF969}">
      <dgm:prSet/>
      <dgm:spPr/>
    </dgm:pt>
    <dgm:pt modelId="{8DE37613-FAF1-44B9-B9ED-565A7BDC5E48}" type="sibTrans" cxnId="{3529B8F3-1242-4A9C-9CEF-21E456AFF969}">
      <dgm:prSet/>
      <dgm:spPr/>
    </dgm:pt>
    <dgm:pt modelId="{EB8912DA-A5BA-4628-8DFD-3E59467BA520}">
      <dgm:prSet phldr="0"/>
      <dgm:spPr/>
      <dgm:t>
        <a:bodyPr/>
        <a:lstStyle/>
        <a:p>
          <a:r>
            <a:rPr lang="en-GB"/>
            <a:t> Mysqlclient 2.0.3</a:t>
          </a:r>
        </a:p>
      </dgm:t>
    </dgm:pt>
    <dgm:pt modelId="{10A1EF3A-3EB0-4C2C-A472-601DD9FDF86F}" type="parTrans" cxnId="{6D2CDEE9-FBEE-40C4-BD62-3E809778A213}">
      <dgm:prSet/>
      <dgm:spPr/>
    </dgm:pt>
    <dgm:pt modelId="{EFE22705-6C56-4377-B34F-347276000D90}" type="sibTrans" cxnId="{6D2CDEE9-FBEE-40C4-BD62-3E809778A213}">
      <dgm:prSet/>
      <dgm:spPr/>
    </dgm:pt>
    <dgm:pt modelId="{B080579E-B952-4C6A-8114-1DF2C82294AB}">
      <dgm:prSet phldr="0"/>
      <dgm:spPr/>
      <dgm:t>
        <a:bodyPr/>
        <a:lstStyle/>
        <a:p>
          <a:pPr rtl="0"/>
          <a:r>
            <a:rPr lang="en-GB"/>
            <a:t> MySQL</a:t>
          </a:r>
          <a:endParaRPr lang="en-US"/>
        </a:p>
      </dgm:t>
    </dgm:pt>
    <dgm:pt modelId="{2C3AA749-4089-4F6B-8028-5A1F8561A96C}" type="parTrans" cxnId="{F65094E7-A2CF-4968-BC36-43BCFC681391}">
      <dgm:prSet/>
      <dgm:spPr/>
    </dgm:pt>
    <dgm:pt modelId="{C34772A3-28EA-41D8-8ECC-5DC7F56414BB}" type="sibTrans" cxnId="{F65094E7-A2CF-4968-BC36-43BCFC681391}">
      <dgm:prSet/>
      <dgm:spPr/>
    </dgm:pt>
    <dgm:pt modelId="{297A0DA4-0D34-48F2-A82B-3048887DA25A}" type="pres">
      <dgm:prSet presAssocID="{1CA2AFB5-DB5D-4376-8473-DFFF95CACA27}" presName="diagram" presStyleCnt="0">
        <dgm:presLayoutVars>
          <dgm:dir/>
          <dgm:resizeHandles val="exact"/>
        </dgm:presLayoutVars>
      </dgm:prSet>
      <dgm:spPr/>
    </dgm:pt>
    <dgm:pt modelId="{F37FFF65-1794-4901-B68F-0421B18E41BC}" type="pres">
      <dgm:prSet presAssocID="{F02EF691-6911-4EEE-9B31-C1636CA2DB87}" presName="node" presStyleLbl="node1" presStyleIdx="0" presStyleCnt="15">
        <dgm:presLayoutVars>
          <dgm:bulletEnabled val="1"/>
        </dgm:presLayoutVars>
      </dgm:prSet>
      <dgm:spPr/>
    </dgm:pt>
    <dgm:pt modelId="{B5B6A158-3DA8-4A48-AD49-EF6CEB16F9F9}" type="pres">
      <dgm:prSet presAssocID="{1CDB9307-F6EF-4E89-84E0-02297FE92BAE}" presName="sibTrans" presStyleCnt="0"/>
      <dgm:spPr/>
    </dgm:pt>
    <dgm:pt modelId="{73348A59-5B81-40AC-9FA0-1530195B1828}" type="pres">
      <dgm:prSet presAssocID="{8F685242-413F-46A9-BB4F-B7F4850C27C8}" presName="node" presStyleLbl="node1" presStyleIdx="1" presStyleCnt="15">
        <dgm:presLayoutVars>
          <dgm:bulletEnabled val="1"/>
        </dgm:presLayoutVars>
      </dgm:prSet>
      <dgm:spPr/>
    </dgm:pt>
    <dgm:pt modelId="{379D7899-6A8C-424C-8257-9B883735F0F2}" type="pres">
      <dgm:prSet presAssocID="{51AFE1F2-D9F9-4EE4-B25A-1B3C024E1F25}" presName="sibTrans" presStyleCnt="0"/>
      <dgm:spPr/>
    </dgm:pt>
    <dgm:pt modelId="{5E39CF82-BC83-4BAC-8F4B-7066665AFFD0}" type="pres">
      <dgm:prSet presAssocID="{BB5CBBEB-456C-4DC9-9DB2-FBF166FF9D1E}" presName="node" presStyleLbl="node1" presStyleIdx="2" presStyleCnt="15">
        <dgm:presLayoutVars>
          <dgm:bulletEnabled val="1"/>
        </dgm:presLayoutVars>
      </dgm:prSet>
      <dgm:spPr/>
    </dgm:pt>
    <dgm:pt modelId="{1DFA6A5A-E81B-4D23-BCA5-A0F124030E59}" type="pres">
      <dgm:prSet presAssocID="{06D4A8C2-17A5-44E5-8F14-C6D8A93F6AE5}" presName="sibTrans" presStyleCnt="0"/>
      <dgm:spPr/>
    </dgm:pt>
    <dgm:pt modelId="{42FC535C-C4FF-4F68-A6D0-AEB3B6EFA4F7}" type="pres">
      <dgm:prSet presAssocID="{FB0918B0-ADE9-45E2-B4EB-9CB519577847}" presName="node" presStyleLbl="node1" presStyleIdx="3" presStyleCnt="15">
        <dgm:presLayoutVars>
          <dgm:bulletEnabled val="1"/>
        </dgm:presLayoutVars>
      </dgm:prSet>
      <dgm:spPr/>
    </dgm:pt>
    <dgm:pt modelId="{D61827E9-5B47-4380-A6B8-FEFE111CA4DD}" type="pres">
      <dgm:prSet presAssocID="{AEA0047D-9698-4C07-BB09-643D549EAD7F}" presName="sibTrans" presStyleCnt="0"/>
      <dgm:spPr/>
    </dgm:pt>
    <dgm:pt modelId="{6CA1D66F-B1F1-4077-BD98-B54AB2BF7CEB}" type="pres">
      <dgm:prSet presAssocID="{CA978BDF-CDBF-4903-A0BC-084EC71C8402}" presName="node" presStyleLbl="node1" presStyleIdx="4" presStyleCnt="15">
        <dgm:presLayoutVars>
          <dgm:bulletEnabled val="1"/>
        </dgm:presLayoutVars>
      </dgm:prSet>
      <dgm:spPr/>
    </dgm:pt>
    <dgm:pt modelId="{2F1AE861-B91C-43CD-9268-EBEDC7195818}" type="pres">
      <dgm:prSet presAssocID="{C4086F7A-F0FC-414B-88B3-2E9443EA7474}" presName="sibTrans" presStyleCnt="0"/>
      <dgm:spPr/>
    </dgm:pt>
    <dgm:pt modelId="{2008230F-5601-4AB5-834B-AB8418AA3E38}" type="pres">
      <dgm:prSet presAssocID="{19E23E81-C1CA-4B7F-B722-F88365BAB056}" presName="node" presStyleLbl="node1" presStyleIdx="5" presStyleCnt="15">
        <dgm:presLayoutVars>
          <dgm:bulletEnabled val="1"/>
        </dgm:presLayoutVars>
      </dgm:prSet>
      <dgm:spPr/>
    </dgm:pt>
    <dgm:pt modelId="{DA63C501-34D0-446D-B57C-C8308C6BA18F}" type="pres">
      <dgm:prSet presAssocID="{4EE670B3-FA91-4737-B844-C37207DF08B2}" presName="sibTrans" presStyleCnt="0"/>
      <dgm:spPr/>
    </dgm:pt>
    <dgm:pt modelId="{5BF85EB8-2430-4736-ACC7-7E8AAFB0A0F9}" type="pres">
      <dgm:prSet presAssocID="{911B0298-1AAB-4D22-BEBB-1DC8B33246A3}" presName="node" presStyleLbl="node1" presStyleIdx="6" presStyleCnt="15">
        <dgm:presLayoutVars>
          <dgm:bulletEnabled val="1"/>
        </dgm:presLayoutVars>
      </dgm:prSet>
      <dgm:spPr/>
    </dgm:pt>
    <dgm:pt modelId="{67ADF34A-67E1-4043-98CF-54D70E43795C}" type="pres">
      <dgm:prSet presAssocID="{072172D0-584B-45CE-BD82-15C862E63639}" presName="sibTrans" presStyleCnt="0"/>
      <dgm:spPr/>
    </dgm:pt>
    <dgm:pt modelId="{CC4C2BFA-2004-4A5C-9A3F-EA1FF41DF504}" type="pres">
      <dgm:prSet presAssocID="{B080579E-B952-4C6A-8114-1DF2C82294AB}" presName="node" presStyleLbl="node1" presStyleIdx="7" presStyleCnt="15">
        <dgm:presLayoutVars>
          <dgm:bulletEnabled val="1"/>
        </dgm:presLayoutVars>
      </dgm:prSet>
      <dgm:spPr/>
    </dgm:pt>
    <dgm:pt modelId="{5DA44EE2-011A-455C-B806-596FC1129BF7}" type="pres">
      <dgm:prSet presAssocID="{C34772A3-28EA-41D8-8ECC-5DC7F56414BB}" presName="sibTrans" presStyleCnt="0"/>
      <dgm:spPr/>
    </dgm:pt>
    <dgm:pt modelId="{D1C7410B-9CC7-44B2-9DFD-37142CAD8378}" type="pres">
      <dgm:prSet presAssocID="{EB8912DA-A5BA-4628-8DFD-3E59467BA520}" presName="node" presStyleLbl="node1" presStyleIdx="8" presStyleCnt="15">
        <dgm:presLayoutVars>
          <dgm:bulletEnabled val="1"/>
        </dgm:presLayoutVars>
      </dgm:prSet>
      <dgm:spPr/>
    </dgm:pt>
    <dgm:pt modelId="{6F508110-57E4-4340-8DAC-2A6DFFC6D287}" type="pres">
      <dgm:prSet presAssocID="{EFE22705-6C56-4377-B34F-347276000D90}" presName="sibTrans" presStyleCnt="0"/>
      <dgm:spPr/>
    </dgm:pt>
    <dgm:pt modelId="{D364A29C-528B-42A8-B832-A21B64676DBA}" type="pres">
      <dgm:prSet presAssocID="{F6E72A78-5BB4-4228-AFB5-3AF58AB9CAAD}" presName="node" presStyleLbl="node1" presStyleIdx="9" presStyleCnt="15">
        <dgm:presLayoutVars>
          <dgm:bulletEnabled val="1"/>
        </dgm:presLayoutVars>
      </dgm:prSet>
      <dgm:spPr/>
    </dgm:pt>
    <dgm:pt modelId="{E6CC88B4-4FE2-4553-A190-C015D6D18034}" type="pres">
      <dgm:prSet presAssocID="{C39096EE-39DA-4280-AA10-663DF5CE7572}" presName="sibTrans" presStyleCnt="0"/>
      <dgm:spPr/>
    </dgm:pt>
    <dgm:pt modelId="{F155E73E-7701-4BB6-B916-7F31BCC669C9}" type="pres">
      <dgm:prSet presAssocID="{DDB9BBE1-2152-4A03-A230-47C74CE8D0FE}" presName="node" presStyleLbl="node1" presStyleIdx="10" presStyleCnt="15">
        <dgm:presLayoutVars>
          <dgm:bulletEnabled val="1"/>
        </dgm:presLayoutVars>
      </dgm:prSet>
      <dgm:spPr/>
    </dgm:pt>
    <dgm:pt modelId="{D0FF91BD-F880-40AD-BAEC-DB697764DF51}" type="pres">
      <dgm:prSet presAssocID="{CAEB84C4-E6F8-44D2-88A8-8BFE67ABD81C}" presName="sibTrans" presStyleCnt="0"/>
      <dgm:spPr/>
    </dgm:pt>
    <dgm:pt modelId="{7240AFFC-F565-4BAA-8EB1-B3792122555C}" type="pres">
      <dgm:prSet presAssocID="{0A6EE31C-4084-428F-9356-90D4546562CC}" presName="node" presStyleLbl="node1" presStyleIdx="11" presStyleCnt="15">
        <dgm:presLayoutVars>
          <dgm:bulletEnabled val="1"/>
        </dgm:presLayoutVars>
      </dgm:prSet>
      <dgm:spPr/>
    </dgm:pt>
    <dgm:pt modelId="{F486612A-00BB-4836-BEA6-78B2A4DC365F}" type="pres">
      <dgm:prSet presAssocID="{8051484E-93A7-4A73-9F78-BC2CC2148AF0}" presName="sibTrans" presStyleCnt="0"/>
      <dgm:spPr/>
    </dgm:pt>
    <dgm:pt modelId="{FC1826E1-48E4-45D2-8319-698B6939CC53}" type="pres">
      <dgm:prSet presAssocID="{B524373E-FECE-40FB-9D4F-4C43FF6D0BCE}" presName="node" presStyleLbl="node1" presStyleIdx="12" presStyleCnt="15">
        <dgm:presLayoutVars>
          <dgm:bulletEnabled val="1"/>
        </dgm:presLayoutVars>
      </dgm:prSet>
      <dgm:spPr/>
    </dgm:pt>
    <dgm:pt modelId="{F33F724B-56C5-4874-9E28-B60964139231}" type="pres">
      <dgm:prSet presAssocID="{3322ED19-254F-47EE-9C7B-63804B3364B1}" presName="sibTrans" presStyleCnt="0"/>
      <dgm:spPr/>
    </dgm:pt>
    <dgm:pt modelId="{38BCAC14-8E57-4B60-AE37-3303198A0F14}" type="pres">
      <dgm:prSet presAssocID="{4B16939C-6AD8-4B65-BA9C-A51F7A7E16FA}" presName="node" presStyleLbl="node1" presStyleIdx="13" presStyleCnt="15">
        <dgm:presLayoutVars>
          <dgm:bulletEnabled val="1"/>
        </dgm:presLayoutVars>
      </dgm:prSet>
      <dgm:spPr/>
    </dgm:pt>
    <dgm:pt modelId="{F3D3E1ED-2887-4A8E-B84A-5A21EE47A05A}" type="pres">
      <dgm:prSet presAssocID="{8DE37613-FAF1-44B9-B9ED-565A7BDC5E48}" presName="sibTrans" presStyleCnt="0"/>
      <dgm:spPr/>
    </dgm:pt>
    <dgm:pt modelId="{FFF1D7D7-15F3-4BED-8D4E-53AF16828DD1}" type="pres">
      <dgm:prSet presAssocID="{07904024-E8E7-45FC-ACDD-16F1483D3D2B}" presName="node" presStyleLbl="node1" presStyleIdx="14" presStyleCnt="15">
        <dgm:presLayoutVars>
          <dgm:bulletEnabled val="1"/>
        </dgm:presLayoutVars>
      </dgm:prSet>
      <dgm:spPr/>
    </dgm:pt>
  </dgm:ptLst>
  <dgm:cxnLst>
    <dgm:cxn modelId="{20A9431B-AEB4-437D-975A-6C4B35D242AE}" type="presOf" srcId="{8F685242-413F-46A9-BB4F-B7F4850C27C8}" destId="{73348A59-5B81-40AC-9FA0-1530195B1828}" srcOrd="0" destOrd="0" presId="urn:microsoft.com/office/officeart/2005/8/layout/default"/>
    <dgm:cxn modelId="{8990A121-6CB9-4C99-A796-674146E3C898}" type="presOf" srcId="{EB8912DA-A5BA-4628-8DFD-3E59467BA520}" destId="{D1C7410B-9CC7-44B2-9DFD-37142CAD8378}" srcOrd="0" destOrd="0" presId="urn:microsoft.com/office/officeart/2005/8/layout/default"/>
    <dgm:cxn modelId="{B340F028-A721-4BA7-BB72-BDC5BEA5E38E}" srcId="{1CA2AFB5-DB5D-4376-8473-DFFF95CACA27}" destId="{F6E72A78-5BB4-4228-AFB5-3AF58AB9CAAD}" srcOrd="9" destOrd="0" parTransId="{47D5685B-637B-4F67-A3EA-9C3AAF794F20}" sibTransId="{C39096EE-39DA-4280-AA10-663DF5CE7572}"/>
    <dgm:cxn modelId="{5BC8B829-6CAB-4639-A09A-2A82A6E9C7AB}" type="presOf" srcId="{B080579E-B952-4C6A-8114-1DF2C82294AB}" destId="{CC4C2BFA-2004-4A5C-9A3F-EA1FF41DF504}" srcOrd="0" destOrd="0" presId="urn:microsoft.com/office/officeart/2005/8/layout/default"/>
    <dgm:cxn modelId="{9B04AD2D-88DB-402C-A4FC-8C6808065E4F}" srcId="{1CA2AFB5-DB5D-4376-8473-DFFF95CACA27}" destId="{0A6EE31C-4084-428F-9356-90D4546562CC}" srcOrd="11" destOrd="0" parTransId="{94238E4A-867A-40E6-850C-E3AB966F1C16}" sibTransId="{8051484E-93A7-4A73-9F78-BC2CC2148AF0}"/>
    <dgm:cxn modelId="{02F83463-4F5E-41F0-96EA-D813246279C3}" srcId="{1CA2AFB5-DB5D-4376-8473-DFFF95CACA27}" destId="{F02EF691-6911-4EEE-9B31-C1636CA2DB87}" srcOrd="0" destOrd="0" parTransId="{A59BD828-89E4-4BD5-9A78-7550D1F324C9}" sibTransId="{1CDB9307-F6EF-4E89-84E0-02297FE92BAE}"/>
    <dgm:cxn modelId="{6F613365-9038-4747-9653-16656341FCC3}" type="presOf" srcId="{0A6EE31C-4084-428F-9356-90D4546562CC}" destId="{7240AFFC-F565-4BAA-8EB1-B3792122555C}" srcOrd="0" destOrd="0" presId="urn:microsoft.com/office/officeart/2005/8/layout/default"/>
    <dgm:cxn modelId="{4B125267-FAD2-4BF2-8973-220FADC279E4}" type="presOf" srcId="{07904024-E8E7-45FC-ACDD-16F1483D3D2B}" destId="{FFF1D7D7-15F3-4BED-8D4E-53AF16828DD1}" srcOrd="0" destOrd="0" presId="urn:microsoft.com/office/officeart/2005/8/layout/default"/>
    <dgm:cxn modelId="{99A95776-7A54-48BB-8B0E-2C534DCC6609}" type="presOf" srcId="{4B16939C-6AD8-4B65-BA9C-A51F7A7E16FA}" destId="{38BCAC14-8E57-4B60-AE37-3303198A0F14}" srcOrd="0" destOrd="0" presId="urn:microsoft.com/office/officeart/2005/8/layout/default"/>
    <dgm:cxn modelId="{6E39DD8A-E342-4F74-9238-75211EA80265}" type="presOf" srcId="{19E23E81-C1CA-4B7F-B722-F88365BAB056}" destId="{2008230F-5601-4AB5-834B-AB8418AA3E38}" srcOrd="0" destOrd="0" presId="urn:microsoft.com/office/officeart/2005/8/layout/default"/>
    <dgm:cxn modelId="{44FF078C-C2E8-48F1-8260-1DC0367785DF}" srcId="{1CA2AFB5-DB5D-4376-8473-DFFF95CACA27}" destId="{19E23E81-C1CA-4B7F-B722-F88365BAB056}" srcOrd="5" destOrd="0" parTransId="{7CA8EE2A-D237-491B-AB51-4D39C0C9BE22}" sibTransId="{4EE670B3-FA91-4737-B844-C37207DF08B2}"/>
    <dgm:cxn modelId="{1D042C92-0C78-4EB7-BD16-89A9FE00BC6B}" type="presOf" srcId="{911B0298-1AAB-4D22-BEBB-1DC8B33246A3}" destId="{5BF85EB8-2430-4736-ACC7-7E8AAFB0A0F9}" srcOrd="0" destOrd="0" presId="urn:microsoft.com/office/officeart/2005/8/layout/default"/>
    <dgm:cxn modelId="{B6465995-2A20-436B-AFE8-ACD2B92158B8}" srcId="{1CA2AFB5-DB5D-4376-8473-DFFF95CACA27}" destId="{FB0918B0-ADE9-45E2-B4EB-9CB519577847}" srcOrd="3" destOrd="0" parTransId="{A4F9DB81-4335-47C3-8930-013F726CEFBE}" sibTransId="{AEA0047D-9698-4C07-BB09-643D549EAD7F}"/>
    <dgm:cxn modelId="{B5023098-B561-4868-B560-C01DD8EC7F7F}" srcId="{1CA2AFB5-DB5D-4376-8473-DFFF95CACA27}" destId="{8F685242-413F-46A9-BB4F-B7F4850C27C8}" srcOrd="1" destOrd="0" parTransId="{03AFF9DB-817B-4841-9018-7FB8ECF66A45}" sibTransId="{51AFE1F2-D9F9-4EE4-B25A-1B3C024E1F25}"/>
    <dgm:cxn modelId="{3E01D99A-825F-4116-B2EB-3F667F6A341C}" type="presOf" srcId="{B524373E-FECE-40FB-9D4F-4C43FF6D0BCE}" destId="{FC1826E1-48E4-45D2-8319-698B6939CC53}" srcOrd="0" destOrd="0" presId="urn:microsoft.com/office/officeart/2005/8/layout/default"/>
    <dgm:cxn modelId="{1C32469B-93CF-42C6-90F6-789F6DCAB6A6}" type="presOf" srcId="{1CA2AFB5-DB5D-4376-8473-DFFF95CACA27}" destId="{297A0DA4-0D34-48F2-A82B-3048887DA25A}" srcOrd="0" destOrd="0" presId="urn:microsoft.com/office/officeart/2005/8/layout/default"/>
    <dgm:cxn modelId="{AC67689B-F80B-4ABE-88C2-E472589FFBBD}" srcId="{1CA2AFB5-DB5D-4376-8473-DFFF95CACA27}" destId="{DDB9BBE1-2152-4A03-A230-47C74CE8D0FE}" srcOrd="10" destOrd="0" parTransId="{A949FCB5-34B1-40D9-B86C-C479FA063D1F}" sibTransId="{CAEB84C4-E6F8-44D2-88A8-8BFE67ABD81C}"/>
    <dgm:cxn modelId="{D89CAFA3-6D9C-4963-8EF6-7C8297C20EF1}" srcId="{1CA2AFB5-DB5D-4376-8473-DFFF95CACA27}" destId="{911B0298-1AAB-4D22-BEBB-1DC8B33246A3}" srcOrd="6" destOrd="0" parTransId="{AF31D672-5315-4E5C-910F-C590E5DAFE78}" sibTransId="{072172D0-584B-45CE-BD82-15C862E63639}"/>
    <dgm:cxn modelId="{534BAEA4-ACC7-4F45-9539-D2FF40F5C9A9}" srcId="{1CA2AFB5-DB5D-4376-8473-DFFF95CACA27}" destId="{CA978BDF-CDBF-4903-A0BC-084EC71C8402}" srcOrd="4" destOrd="0" parTransId="{BC3C1BCB-B120-4FC3-8371-D6150A67F04F}" sibTransId="{C4086F7A-F0FC-414B-88B3-2E9443EA7474}"/>
    <dgm:cxn modelId="{DB05B1A4-16DF-4713-AB8A-87049BB53B13}" type="presOf" srcId="{CA978BDF-CDBF-4903-A0BC-084EC71C8402}" destId="{6CA1D66F-B1F1-4077-BD98-B54AB2BF7CEB}" srcOrd="0" destOrd="0" presId="urn:microsoft.com/office/officeart/2005/8/layout/default"/>
    <dgm:cxn modelId="{5EB80FAC-B52B-4C27-9586-24C821E5928C}" type="presOf" srcId="{BB5CBBEB-456C-4DC9-9DB2-FBF166FF9D1E}" destId="{5E39CF82-BC83-4BAC-8F4B-7066665AFFD0}" srcOrd="0" destOrd="0" presId="urn:microsoft.com/office/officeart/2005/8/layout/default"/>
    <dgm:cxn modelId="{76984BC2-D96A-4F18-A31C-4564180F466C}" type="presOf" srcId="{F6E72A78-5BB4-4228-AFB5-3AF58AB9CAAD}" destId="{D364A29C-528B-42A8-B832-A21B64676DBA}" srcOrd="0" destOrd="0" presId="urn:microsoft.com/office/officeart/2005/8/layout/default"/>
    <dgm:cxn modelId="{433D27C5-645F-4640-B115-A8BFAB5D99C9}" type="presOf" srcId="{DDB9BBE1-2152-4A03-A230-47C74CE8D0FE}" destId="{F155E73E-7701-4BB6-B916-7F31BCC669C9}" srcOrd="0" destOrd="0" presId="urn:microsoft.com/office/officeart/2005/8/layout/default"/>
    <dgm:cxn modelId="{0A3E28C5-834E-41C7-A08E-63FC8971C582}" srcId="{1CA2AFB5-DB5D-4376-8473-DFFF95CACA27}" destId="{BB5CBBEB-456C-4DC9-9DB2-FBF166FF9D1E}" srcOrd="2" destOrd="0" parTransId="{6584439A-F2F5-4E47-B0AE-F89BDA25548A}" sibTransId="{06D4A8C2-17A5-44E5-8F14-C6D8A93F6AE5}"/>
    <dgm:cxn modelId="{7CFF00D5-89B6-4193-B268-48B13B590387}" srcId="{1CA2AFB5-DB5D-4376-8473-DFFF95CACA27}" destId="{07904024-E8E7-45FC-ACDD-16F1483D3D2B}" srcOrd="14" destOrd="0" parTransId="{73488A8E-B228-4715-8705-7568723A495A}" sibTransId="{2DE74D21-4E47-458A-AB56-F711474E7D6E}"/>
    <dgm:cxn modelId="{33ED4ED6-04C1-4E80-94C8-BA101BEEB337}" type="presOf" srcId="{FB0918B0-ADE9-45E2-B4EB-9CB519577847}" destId="{42FC535C-C4FF-4F68-A6D0-AEB3B6EFA4F7}" srcOrd="0" destOrd="0" presId="urn:microsoft.com/office/officeart/2005/8/layout/default"/>
    <dgm:cxn modelId="{9F53D9DF-D862-4A9B-990E-1D351A167E4D}" type="presOf" srcId="{F02EF691-6911-4EEE-9B31-C1636CA2DB87}" destId="{F37FFF65-1794-4901-B68F-0421B18E41BC}" srcOrd="0" destOrd="0" presId="urn:microsoft.com/office/officeart/2005/8/layout/default"/>
    <dgm:cxn modelId="{F65094E7-A2CF-4968-BC36-43BCFC681391}" srcId="{1CA2AFB5-DB5D-4376-8473-DFFF95CACA27}" destId="{B080579E-B952-4C6A-8114-1DF2C82294AB}" srcOrd="7" destOrd="0" parTransId="{2C3AA749-4089-4F6B-8028-5A1F8561A96C}" sibTransId="{C34772A3-28EA-41D8-8ECC-5DC7F56414BB}"/>
    <dgm:cxn modelId="{D957BDE9-720D-43E4-B604-453BB6714C0E}" srcId="{1CA2AFB5-DB5D-4376-8473-DFFF95CACA27}" destId="{B524373E-FECE-40FB-9D4F-4C43FF6D0BCE}" srcOrd="12" destOrd="0" parTransId="{7303852C-1F90-4426-A9BD-06AB28836987}" sibTransId="{3322ED19-254F-47EE-9C7B-63804B3364B1}"/>
    <dgm:cxn modelId="{6D2CDEE9-FBEE-40C4-BD62-3E809778A213}" srcId="{1CA2AFB5-DB5D-4376-8473-DFFF95CACA27}" destId="{EB8912DA-A5BA-4628-8DFD-3E59467BA520}" srcOrd="8" destOrd="0" parTransId="{10A1EF3A-3EB0-4C2C-A472-601DD9FDF86F}" sibTransId="{EFE22705-6C56-4377-B34F-347276000D90}"/>
    <dgm:cxn modelId="{3529B8F3-1242-4A9C-9CEF-21E456AFF969}" srcId="{1CA2AFB5-DB5D-4376-8473-DFFF95CACA27}" destId="{4B16939C-6AD8-4B65-BA9C-A51F7A7E16FA}" srcOrd="13" destOrd="0" parTransId="{32DD48B1-0A7E-4D55-A962-C8DCD5916ADA}" sibTransId="{8DE37613-FAF1-44B9-B9ED-565A7BDC5E48}"/>
    <dgm:cxn modelId="{8383BE7F-7BFB-47E7-9425-350D0FABAFC1}" type="presParOf" srcId="{297A0DA4-0D34-48F2-A82B-3048887DA25A}" destId="{F37FFF65-1794-4901-B68F-0421B18E41BC}" srcOrd="0" destOrd="0" presId="urn:microsoft.com/office/officeart/2005/8/layout/default"/>
    <dgm:cxn modelId="{79DB3084-D0E8-409D-AD4B-A88F14517CF5}" type="presParOf" srcId="{297A0DA4-0D34-48F2-A82B-3048887DA25A}" destId="{B5B6A158-3DA8-4A48-AD49-EF6CEB16F9F9}" srcOrd="1" destOrd="0" presId="urn:microsoft.com/office/officeart/2005/8/layout/default"/>
    <dgm:cxn modelId="{A8B7FA31-4E0F-4916-A041-FF3090D3C2C3}" type="presParOf" srcId="{297A0DA4-0D34-48F2-A82B-3048887DA25A}" destId="{73348A59-5B81-40AC-9FA0-1530195B1828}" srcOrd="2" destOrd="0" presId="urn:microsoft.com/office/officeart/2005/8/layout/default"/>
    <dgm:cxn modelId="{265529FE-21AE-49CA-925D-7329B6BFE164}" type="presParOf" srcId="{297A0DA4-0D34-48F2-A82B-3048887DA25A}" destId="{379D7899-6A8C-424C-8257-9B883735F0F2}" srcOrd="3" destOrd="0" presId="urn:microsoft.com/office/officeart/2005/8/layout/default"/>
    <dgm:cxn modelId="{2B67F034-8B0E-4C89-80BF-D9D7D6BF6E05}" type="presParOf" srcId="{297A0DA4-0D34-48F2-A82B-3048887DA25A}" destId="{5E39CF82-BC83-4BAC-8F4B-7066665AFFD0}" srcOrd="4" destOrd="0" presId="urn:microsoft.com/office/officeart/2005/8/layout/default"/>
    <dgm:cxn modelId="{A66DEE7C-F5CF-46A1-A2EE-04CE04E9F894}" type="presParOf" srcId="{297A0DA4-0D34-48F2-A82B-3048887DA25A}" destId="{1DFA6A5A-E81B-4D23-BCA5-A0F124030E59}" srcOrd="5" destOrd="0" presId="urn:microsoft.com/office/officeart/2005/8/layout/default"/>
    <dgm:cxn modelId="{C85310AE-4B36-4AA9-8C7C-0CC5F733053D}" type="presParOf" srcId="{297A0DA4-0D34-48F2-A82B-3048887DA25A}" destId="{42FC535C-C4FF-4F68-A6D0-AEB3B6EFA4F7}" srcOrd="6" destOrd="0" presId="urn:microsoft.com/office/officeart/2005/8/layout/default"/>
    <dgm:cxn modelId="{377B4CDC-413C-4291-B95F-6748A1CFA08E}" type="presParOf" srcId="{297A0DA4-0D34-48F2-A82B-3048887DA25A}" destId="{D61827E9-5B47-4380-A6B8-FEFE111CA4DD}" srcOrd="7" destOrd="0" presId="urn:microsoft.com/office/officeart/2005/8/layout/default"/>
    <dgm:cxn modelId="{A962D547-C474-4144-B8E6-3EF182C20FE2}" type="presParOf" srcId="{297A0DA4-0D34-48F2-A82B-3048887DA25A}" destId="{6CA1D66F-B1F1-4077-BD98-B54AB2BF7CEB}" srcOrd="8" destOrd="0" presId="urn:microsoft.com/office/officeart/2005/8/layout/default"/>
    <dgm:cxn modelId="{7F3F36A8-0E53-4BC7-A1F6-275C06A84EE8}" type="presParOf" srcId="{297A0DA4-0D34-48F2-A82B-3048887DA25A}" destId="{2F1AE861-B91C-43CD-9268-EBEDC7195818}" srcOrd="9" destOrd="0" presId="urn:microsoft.com/office/officeart/2005/8/layout/default"/>
    <dgm:cxn modelId="{0B2A30D5-F068-4942-8DD4-7971ACE6A119}" type="presParOf" srcId="{297A0DA4-0D34-48F2-A82B-3048887DA25A}" destId="{2008230F-5601-4AB5-834B-AB8418AA3E38}" srcOrd="10" destOrd="0" presId="urn:microsoft.com/office/officeart/2005/8/layout/default"/>
    <dgm:cxn modelId="{668CE56F-7661-431F-BD62-BAAD6CAFBD74}" type="presParOf" srcId="{297A0DA4-0D34-48F2-A82B-3048887DA25A}" destId="{DA63C501-34D0-446D-B57C-C8308C6BA18F}" srcOrd="11" destOrd="0" presId="urn:microsoft.com/office/officeart/2005/8/layout/default"/>
    <dgm:cxn modelId="{B2355B6A-360A-4782-AEA7-CCB0A6403026}" type="presParOf" srcId="{297A0DA4-0D34-48F2-A82B-3048887DA25A}" destId="{5BF85EB8-2430-4736-ACC7-7E8AAFB0A0F9}" srcOrd="12" destOrd="0" presId="urn:microsoft.com/office/officeart/2005/8/layout/default"/>
    <dgm:cxn modelId="{3C475946-5762-44FB-A902-D25F94AA9156}" type="presParOf" srcId="{297A0DA4-0D34-48F2-A82B-3048887DA25A}" destId="{67ADF34A-67E1-4043-98CF-54D70E43795C}" srcOrd="13" destOrd="0" presId="urn:microsoft.com/office/officeart/2005/8/layout/default"/>
    <dgm:cxn modelId="{914E3A4E-C00B-4207-8B28-E7EEE886518F}" type="presParOf" srcId="{297A0DA4-0D34-48F2-A82B-3048887DA25A}" destId="{CC4C2BFA-2004-4A5C-9A3F-EA1FF41DF504}" srcOrd="14" destOrd="0" presId="urn:microsoft.com/office/officeart/2005/8/layout/default"/>
    <dgm:cxn modelId="{9EC48C64-D9E6-40AE-BA17-365087EF1952}" type="presParOf" srcId="{297A0DA4-0D34-48F2-A82B-3048887DA25A}" destId="{5DA44EE2-011A-455C-B806-596FC1129BF7}" srcOrd="15" destOrd="0" presId="urn:microsoft.com/office/officeart/2005/8/layout/default"/>
    <dgm:cxn modelId="{BA9EEF8C-44A4-42A8-9B62-A62D10D7ED5E}" type="presParOf" srcId="{297A0DA4-0D34-48F2-A82B-3048887DA25A}" destId="{D1C7410B-9CC7-44B2-9DFD-37142CAD8378}" srcOrd="16" destOrd="0" presId="urn:microsoft.com/office/officeart/2005/8/layout/default"/>
    <dgm:cxn modelId="{752F69E9-7DF2-4136-B9DC-6CBE9E059914}" type="presParOf" srcId="{297A0DA4-0D34-48F2-A82B-3048887DA25A}" destId="{6F508110-57E4-4340-8DAC-2A6DFFC6D287}" srcOrd="17" destOrd="0" presId="urn:microsoft.com/office/officeart/2005/8/layout/default"/>
    <dgm:cxn modelId="{DC6F745C-140D-4FE9-855B-CD26B6453AD2}" type="presParOf" srcId="{297A0DA4-0D34-48F2-A82B-3048887DA25A}" destId="{D364A29C-528B-42A8-B832-A21B64676DBA}" srcOrd="18" destOrd="0" presId="urn:microsoft.com/office/officeart/2005/8/layout/default"/>
    <dgm:cxn modelId="{DC389890-4915-406A-A581-4CC1A2A3DE19}" type="presParOf" srcId="{297A0DA4-0D34-48F2-A82B-3048887DA25A}" destId="{E6CC88B4-4FE2-4553-A190-C015D6D18034}" srcOrd="19" destOrd="0" presId="urn:microsoft.com/office/officeart/2005/8/layout/default"/>
    <dgm:cxn modelId="{9803E771-F663-4F44-81D2-9B46FC7432F1}" type="presParOf" srcId="{297A0DA4-0D34-48F2-A82B-3048887DA25A}" destId="{F155E73E-7701-4BB6-B916-7F31BCC669C9}" srcOrd="20" destOrd="0" presId="urn:microsoft.com/office/officeart/2005/8/layout/default"/>
    <dgm:cxn modelId="{B5B8C7DB-6693-407E-847C-258FA148A2DE}" type="presParOf" srcId="{297A0DA4-0D34-48F2-A82B-3048887DA25A}" destId="{D0FF91BD-F880-40AD-BAEC-DB697764DF51}" srcOrd="21" destOrd="0" presId="urn:microsoft.com/office/officeart/2005/8/layout/default"/>
    <dgm:cxn modelId="{4A4CC5C3-03B5-45D3-BDE1-128DA2BCFDD8}" type="presParOf" srcId="{297A0DA4-0D34-48F2-A82B-3048887DA25A}" destId="{7240AFFC-F565-4BAA-8EB1-B3792122555C}" srcOrd="22" destOrd="0" presId="urn:microsoft.com/office/officeart/2005/8/layout/default"/>
    <dgm:cxn modelId="{DA78E084-7764-4035-8D72-11FF662822BA}" type="presParOf" srcId="{297A0DA4-0D34-48F2-A82B-3048887DA25A}" destId="{F486612A-00BB-4836-BEA6-78B2A4DC365F}" srcOrd="23" destOrd="0" presId="urn:microsoft.com/office/officeart/2005/8/layout/default"/>
    <dgm:cxn modelId="{E746C5A4-EEE0-44D5-B556-DC753E9731E1}" type="presParOf" srcId="{297A0DA4-0D34-48F2-A82B-3048887DA25A}" destId="{FC1826E1-48E4-45D2-8319-698B6939CC53}" srcOrd="24" destOrd="0" presId="urn:microsoft.com/office/officeart/2005/8/layout/default"/>
    <dgm:cxn modelId="{7B91C7E4-8C25-445B-B7DD-46CBC768CD01}" type="presParOf" srcId="{297A0DA4-0D34-48F2-A82B-3048887DA25A}" destId="{F33F724B-56C5-4874-9E28-B60964139231}" srcOrd="25" destOrd="0" presId="urn:microsoft.com/office/officeart/2005/8/layout/default"/>
    <dgm:cxn modelId="{8ACF5328-FFBB-443B-A80F-B81A78BC3CD6}" type="presParOf" srcId="{297A0DA4-0D34-48F2-A82B-3048887DA25A}" destId="{38BCAC14-8E57-4B60-AE37-3303198A0F14}" srcOrd="26" destOrd="0" presId="urn:microsoft.com/office/officeart/2005/8/layout/default"/>
    <dgm:cxn modelId="{571817D1-F665-46B1-BAC8-4A157014EB23}" type="presParOf" srcId="{297A0DA4-0D34-48F2-A82B-3048887DA25A}" destId="{F3D3E1ED-2887-4A8E-B84A-5A21EE47A05A}" srcOrd="27" destOrd="0" presId="urn:microsoft.com/office/officeart/2005/8/layout/default"/>
    <dgm:cxn modelId="{B23136B3-5873-49EE-AF5B-F0A368671921}" type="presParOf" srcId="{297A0DA4-0D34-48F2-A82B-3048887DA25A}" destId="{FFF1D7D7-15F3-4BED-8D4E-53AF16828DD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B886F-81EF-4EA3-B9DA-0D16471D4561}">
      <dsp:nvSpPr>
        <dsp:cNvPr id="0" name=""/>
        <dsp:cNvSpPr/>
      </dsp:nvSpPr>
      <dsp:spPr>
        <a:xfrm>
          <a:off x="295164" y="835903"/>
          <a:ext cx="915714" cy="9157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EBA9B-E58A-40C9-9E7F-2AEAB7B819EC}">
      <dsp:nvSpPr>
        <dsp:cNvPr id="0" name=""/>
        <dsp:cNvSpPr/>
      </dsp:nvSpPr>
      <dsp:spPr>
        <a:xfrm>
          <a:off x="490316" y="1031055"/>
          <a:ext cx="525410" cy="525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FABAA-C40F-4E2B-9DC7-81327FB0F960}">
      <dsp:nvSpPr>
        <dsp:cNvPr id="0" name=""/>
        <dsp:cNvSpPr/>
      </dsp:nvSpPr>
      <dsp:spPr>
        <a:xfrm>
          <a:off x="2436" y="2036840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Analiza problemu</a:t>
          </a:r>
          <a:endParaRPr lang="en-US" sz="1300" kern="1200"/>
        </a:p>
      </dsp:txBody>
      <dsp:txXfrm>
        <a:off x="2436" y="2036840"/>
        <a:ext cx="1501171" cy="600468"/>
      </dsp:txXfrm>
    </dsp:sp>
    <dsp:sp modelId="{B7CD53C2-1AF2-44E0-B95A-110719BAAB40}">
      <dsp:nvSpPr>
        <dsp:cNvPr id="0" name=""/>
        <dsp:cNvSpPr/>
      </dsp:nvSpPr>
      <dsp:spPr>
        <a:xfrm>
          <a:off x="2059041" y="835903"/>
          <a:ext cx="915714" cy="9157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D1853-51E1-4A67-BAB0-12F4ED58A4FB}">
      <dsp:nvSpPr>
        <dsp:cNvPr id="0" name=""/>
        <dsp:cNvSpPr/>
      </dsp:nvSpPr>
      <dsp:spPr>
        <a:xfrm>
          <a:off x="2254193" y="1031055"/>
          <a:ext cx="525410" cy="525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236B8-8326-42AA-9372-7DA21521A7F3}">
      <dsp:nvSpPr>
        <dsp:cNvPr id="0" name=""/>
        <dsp:cNvSpPr/>
      </dsp:nvSpPr>
      <dsp:spPr>
        <a:xfrm>
          <a:off x="1766313" y="2036840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Specyfikacja wymagań</a:t>
          </a:r>
          <a:endParaRPr lang="en-US" sz="1300" kern="1200"/>
        </a:p>
      </dsp:txBody>
      <dsp:txXfrm>
        <a:off x="1766313" y="2036840"/>
        <a:ext cx="1501171" cy="600468"/>
      </dsp:txXfrm>
    </dsp:sp>
    <dsp:sp modelId="{0D695A82-ADED-4F56-A3FB-8663BE0B2D9B}">
      <dsp:nvSpPr>
        <dsp:cNvPr id="0" name=""/>
        <dsp:cNvSpPr/>
      </dsp:nvSpPr>
      <dsp:spPr>
        <a:xfrm>
          <a:off x="3822918" y="835903"/>
          <a:ext cx="915714" cy="9157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A15B9-0076-4A5B-BA93-90850BCC3198}">
      <dsp:nvSpPr>
        <dsp:cNvPr id="0" name=""/>
        <dsp:cNvSpPr/>
      </dsp:nvSpPr>
      <dsp:spPr>
        <a:xfrm>
          <a:off x="4018070" y="1031055"/>
          <a:ext cx="525410" cy="525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8152A-A854-414B-9736-96E3DCE8177D}">
      <dsp:nvSpPr>
        <dsp:cNvPr id="0" name=""/>
        <dsp:cNvSpPr/>
      </dsp:nvSpPr>
      <dsp:spPr>
        <a:xfrm>
          <a:off x="3530190" y="2036840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Projekt</a:t>
          </a:r>
          <a:endParaRPr lang="en-US" sz="1300" kern="1200"/>
        </a:p>
      </dsp:txBody>
      <dsp:txXfrm>
        <a:off x="3530190" y="2036840"/>
        <a:ext cx="1501171" cy="600468"/>
      </dsp:txXfrm>
    </dsp:sp>
    <dsp:sp modelId="{51267668-347A-44ED-9ED7-73D220D9899F}">
      <dsp:nvSpPr>
        <dsp:cNvPr id="0" name=""/>
        <dsp:cNvSpPr/>
      </dsp:nvSpPr>
      <dsp:spPr>
        <a:xfrm>
          <a:off x="5586795" y="835903"/>
          <a:ext cx="915714" cy="9157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ED4C5-2648-40E0-8EEE-3D035AAA751E}">
      <dsp:nvSpPr>
        <dsp:cNvPr id="0" name=""/>
        <dsp:cNvSpPr/>
      </dsp:nvSpPr>
      <dsp:spPr>
        <a:xfrm>
          <a:off x="5781947" y="1031055"/>
          <a:ext cx="525410" cy="525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6E3F1-C0C0-4E13-BCF5-456D247AB805}">
      <dsp:nvSpPr>
        <dsp:cNvPr id="0" name=""/>
        <dsp:cNvSpPr/>
      </dsp:nvSpPr>
      <dsp:spPr>
        <a:xfrm>
          <a:off x="5294066" y="2036840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Wybór technologii i konfiguracja środowiska</a:t>
          </a:r>
          <a:endParaRPr lang="en-US" sz="1300" kern="1200"/>
        </a:p>
      </dsp:txBody>
      <dsp:txXfrm>
        <a:off x="5294066" y="2036840"/>
        <a:ext cx="1501171" cy="600468"/>
      </dsp:txXfrm>
    </dsp:sp>
    <dsp:sp modelId="{17623824-03E9-4918-9EB7-BC261FE3C879}">
      <dsp:nvSpPr>
        <dsp:cNvPr id="0" name=""/>
        <dsp:cNvSpPr/>
      </dsp:nvSpPr>
      <dsp:spPr>
        <a:xfrm>
          <a:off x="1177103" y="3012602"/>
          <a:ext cx="915714" cy="9157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7C4A8-C92C-47D2-A103-D2A4068C297E}">
      <dsp:nvSpPr>
        <dsp:cNvPr id="0" name=""/>
        <dsp:cNvSpPr/>
      </dsp:nvSpPr>
      <dsp:spPr>
        <a:xfrm>
          <a:off x="1372255" y="3207754"/>
          <a:ext cx="525410" cy="5254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E5797-B021-4EDA-B72F-08D308AD95ED}">
      <dsp:nvSpPr>
        <dsp:cNvPr id="0" name=""/>
        <dsp:cNvSpPr/>
      </dsp:nvSpPr>
      <dsp:spPr>
        <a:xfrm>
          <a:off x="884374" y="4213539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Wykonanie</a:t>
          </a:r>
          <a:endParaRPr lang="en-US" sz="1300" kern="1200"/>
        </a:p>
      </dsp:txBody>
      <dsp:txXfrm>
        <a:off x="884374" y="4213539"/>
        <a:ext cx="1501171" cy="600468"/>
      </dsp:txXfrm>
    </dsp:sp>
    <dsp:sp modelId="{F09023B4-62BB-4461-86CD-E8989684AC70}">
      <dsp:nvSpPr>
        <dsp:cNvPr id="0" name=""/>
        <dsp:cNvSpPr/>
      </dsp:nvSpPr>
      <dsp:spPr>
        <a:xfrm>
          <a:off x="2940980" y="3012602"/>
          <a:ext cx="915714" cy="9157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E08CB-E9D6-4ED2-ACCD-9F6982AC4DE3}">
      <dsp:nvSpPr>
        <dsp:cNvPr id="0" name=""/>
        <dsp:cNvSpPr/>
      </dsp:nvSpPr>
      <dsp:spPr>
        <a:xfrm>
          <a:off x="3136132" y="3207754"/>
          <a:ext cx="525410" cy="5254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33AD5-96C3-4220-B146-0F93CA3A72FF}">
      <dsp:nvSpPr>
        <dsp:cNvPr id="0" name=""/>
        <dsp:cNvSpPr/>
      </dsp:nvSpPr>
      <dsp:spPr>
        <a:xfrm>
          <a:off x="2648251" y="4213539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Testowanie</a:t>
          </a:r>
          <a:endParaRPr lang="en-US" sz="1300" kern="1200"/>
        </a:p>
      </dsp:txBody>
      <dsp:txXfrm>
        <a:off x="2648251" y="4213539"/>
        <a:ext cx="1501171" cy="600468"/>
      </dsp:txXfrm>
    </dsp:sp>
    <dsp:sp modelId="{1DF4F83F-AF77-41D6-AEA8-53325CB9F1B9}">
      <dsp:nvSpPr>
        <dsp:cNvPr id="0" name=""/>
        <dsp:cNvSpPr/>
      </dsp:nvSpPr>
      <dsp:spPr>
        <a:xfrm>
          <a:off x="4704857" y="3012602"/>
          <a:ext cx="915714" cy="9157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D830-FEEE-489F-B7C8-AC9D71E7AC0D}">
      <dsp:nvSpPr>
        <dsp:cNvPr id="0" name=""/>
        <dsp:cNvSpPr/>
      </dsp:nvSpPr>
      <dsp:spPr>
        <a:xfrm>
          <a:off x="4900009" y="3207754"/>
          <a:ext cx="525410" cy="5254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1882-4354-4734-9652-36BFF9F70AFB}">
      <dsp:nvSpPr>
        <dsp:cNvPr id="0" name=""/>
        <dsp:cNvSpPr/>
      </dsp:nvSpPr>
      <dsp:spPr>
        <a:xfrm>
          <a:off x="4412128" y="4213539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kern="1200"/>
            <a:t>Odbiór techniczny</a:t>
          </a:r>
          <a:endParaRPr lang="en-US" sz="1300" kern="1200"/>
        </a:p>
      </dsp:txBody>
      <dsp:txXfrm>
        <a:off x="4412128" y="4213539"/>
        <a:ext cx="1501171" cy="600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73B6F-3028-4D88-B7D8-4A27DE1F68D2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Ms Teams</a:t>
          </a:r>
          <a:endParaRPr lang="en-US" sz="1800" kern="1200"/>
        </a:p>
      </dsp:txBody>
      <dsp:txXfrm>
        <a:off x="2946" y="373475"/>
        <a:ext cx="2337792" cy="1402675"/>
      </dsp:txXfrm>
    </dsp:sp>
    <dsp:sp modelId="{B130B4C2-B03C-4FED-A228-44CBF27A2200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Ms Office </a:t>
          </a:r>
          <a:r>
            <a:rPr lang="en-GB" sz="1800" kern="1200">
              <a:latin typeface="Calibri Light" panose="020F0302020204030204"/>
            </a:rPr>
            <a:t>365 Word</a:t>
          </a:r>
          <a:endParaRPr lang="en-US" sz="1800" kern="1200"/>
        </a:p>
      </dsp:txBody>
      <dsp:txXfrm>
        <a:off x="2574518" y="373475"/>
        <a:ext cx="2337792" cy="1402675"/>
      </dsp:txXfrm>
    </dsp:sp>
    <dsp:sp modelId="{2C19DE64-D22D-406F-87FE-9C345D66D9E7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Software Ideas Modeler 13.0</a:t>
          </a:r>
          <a:endParaRPr lang="en-US" sz="1800" kern="1200"/>
        </a:p>
      </dsp:txBody>
      <dsp:txXfrm>
        <a:off x="5146089" y="373475"/>
        <a:ext cx="2337792" cy="1402675"/>
      </dsp:txXfrm>
    </dsp:sp>
    <dsp:sp modelId="{943DE996-1F8E-40D2-8CA4-BBBE8775C0D5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GitLab 14.3</a:t>
          </a:r>
          <a:endParaRPr lang="en-US" sz="1800" kern="1200"/>
        </a:p>
      </dsp:txBody>
      <dsp:txXfrm>
        <a:off x="7717661" y="373475"/>
        <a:ext cx="2337792" cy="1402675"/>
      </dsp:txXfrm>
    </dsp:sp>
    <dsp:sp modelId="{08AA479E-BA49-49A7-A980-74F4A695E189}">
      <dsp:nvSpPr>
        <dsp:cNvPr id="0" name=""/>
        <dsp:cNvSpPr/>
      </dsp:nvSpPr>
      <dsp:spPr>
        <a:xfrm>
          <a:off x="2946" y="2009929"/>
          <a:ext cx="2337792" cy="1402675"/>
        </a:xfrm>
        <a:prstGeom prst="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Webphpmyadmin.com</a:t>
          </a:r>
          <a:endParaRPr lang="en-US" sz="1800" kern="1200"/>
        </a:p>
      </dsp:txBody>
      <dsp:txXfrm>
        <a:off x="2946" y="2009929"/>
        <a:ext cx="2337792" cy="1402675"/>
      </dsp:txXfrm>
    </dsp:sp>
    <dsp:sp modelId="{589E179C-DAC6-490C-BE99-213416D64F44}">
      <dsp:nvSpPr>
        <dsp:cNvPr id="0" name=""/>
        <dsp:cNvSpPr/>
      </dsp:nvSpPr>
      <dsp:spPr>
        <a:xfrm>
          <a:off x="2574518" y="2009929"/>
          <a:ext cx="2337792" cy="1402675"/>
        </a:xfrm>
        <a:prstGeom prst="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Calibri Light" panose="020F0302020204030204"/>
            </a:rPr>
            <a:t> Sendinblue</a:t>
          </a:r>
        </a:p>
      </dsp:txBody>
      <dsp:txXfrm>
        <a:off x="2574518" y="2009929"/>
        <a:ext cx="2337792" cy="1402675"/>
      </dsp:txXfrm>
    </dsp:sp>
    <dsp:sp modelId="{0EBA0CBD-229A-4854-924F-E6214C10323C}">
      <dsp:nvSpPr>
        <dsp:cNvPr id="0" name=""/>
        <dsp:cNvSpPr/>
      </dsp:nvSpPr>
      <dsp:spPr>
        <a:xfrm>
          <a:off x="5146089" y="2009929"/>
          <a:ext cx="2337792" cy="1402675"/>
        </a:xfrm>
        <a:prstGeom prst="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Visual Studio Code 1.61.0</a:t>
          </a:r>
          <a:endParaRPr lang="en-US" sz="1800" kern="1200"/>
        </a:p>
      </dsp:txBody>
      <dsp:txXfrm>
        <a:off x="5146089" y="2009929"/>
        <a:ext cx="2337792" cy="1402675"/>
      </dsp:txXfrm>
    </dsp:sp>
    <dsp:sp modelId="{E4B66AA4-FA17-4013-B4A1-7A1F004C7A89}">
      <dsp:nvSpPr>
        <dsp:cNvPr id="0" name=""/>
        <dsp:cNvSpPr/>
      </dsp:nvSpPr>
      <dsp:spPr>
        <a:xfrm>
          <a:off x="7717661" y="2009929"/>
          <a:ext cx="2337792" cy="140267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PyCharm 2021.2.3</a:t>
          </a:r>
          <a:endParaRPr lang="en-US" sz="1800" kern="1200"/>
        </a:p>
      </dsp:txBody>
      <dsp:txXfrm>
        <a:off x="7717661" y="2009929"/>
        <a:ext cx="2337792" cy="14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FF65-1794-4901-B68F-0421B18E41BC}">
      <dsp:nvSpPr>
        <dsp:cNvPr id="0" name=""/>
        <dsp:cNvSpPr/>
      </dsp:nvSpPr>
      <dsp:spPr>
        <a:xfrm>
          <a:off x="3437" y="31646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HTML 5</a:t>
          </a:r>
          <a:endParaRPr lang="en-GB" sz="2000" kern="1200"/>
        </a:p>
      </dsp:txBody>
      <dsp:txXfrm>
        <a:off x="3437" y="31646"/>
        <a:ext cx="1861393" cy="1116836"/>
      </dsp:txXfrm>
    </dsp:sp>
    <dsp:sp modelId="{73348A59-5B81-40AC-9FA0-1530195B1828}">
      <dsp:nvSpPr>
        <dsp:cNvPr id="0" name=""/>
        <dsp:cNvSpPr/>
      </dsp:nvSpPr>
      <dsp:spPr>
        <a:xfrm>
          <a:off x="2050970" y="31646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</a:t>
          </a:r>
          <a:r>
            <a:rPr lang="en-GB" sz="2000" kern="1200"/>
            <a:t>Bootstrap 4.1.1</a:t>
          </a:r>
          <a:endParaRPr lang="en-US" sz="2000" kern="1200"/>
        </a:p>
      </dsp:txBody>
      <dsp:txXfrm>
        <a:off x="2050970" y="31646"/>
        <a:ext cx="1861393" cy="1116836"/>
      </dsp:txXfrm>
    </dsp:sp>
    <dsp:sp modelId="{5E39CF82-BC83-4BAC-8F4B-7066665AFFD0}">
      <dsp:nvSpPr>
        <dsp:cNvPr id="0" name=""/>
        <dsp:cNvSpPr/>
      </dsp:nvSpPr>
      <dsp:spPr>
        <a:xfrm>
          <a:off x="4098503" y="31646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 </a:t>
          </a:r>
          <a:r>
            <a:rPr lang="en-US" sz="2000" kern="1200" err="1">
              <a:latin typeface="Calibri Light" panose="020F0302020204030204"/>
            </a:rPr>
            <a:t>Javascript</a:t>
          </a:r>
          <a:endParaRPr lang="en-GB" sz="2000" kern="1200" err="1">
            <a:latin typeface="Calibri Light" panose="020F0302020204030204"/>
          </a:endParaRPr>
        </a:p>
      </dsp:txBody>
      <dsp:txXfrm>
        <a:off x="4098503" y="31646"/>
        <a:ext cx="1861393" cy="1116836"/>
      </dsp:txXfrm>
    </dsp:sp>
    <dsp:sp modelId="{42FC535C-C4FF-4F68-A6D0-AEB3B6EFA4F7}">
      <dsp:nvSpPr>
        <dsp:cNvPr id="0" name=""/>
        <dsp:cNvSpPr/>
      </dsp:nvSpPr>
      <dsp:spPr>
        <a:xfrm>
          <a:off x="6146036" y="31646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 Python 3.9.0</a:t>
          </a:r>
          <a:endParaRPr lang="en-US" sz="2000" kern="1200"/>
        </a:p>
      </dsp:txBody>
      <dsp:txXfrm>
        <a:off x="6146036" y="31646"/>
        <a:ext cx="1861393" cy="1116836"/>
      </dsp:txXfrm>
    </dsp:sp>
    <dsp:sp modelId="{6CA1D66F-B1F1-4077-BD98-B54AB2BF7CEB}">
      <dsp:nvSpPr>
        <dsp:cNvPr id="0" name=""/>
        <dsp:cNvSpPr/>
      </dsp:nvSpPr>
      <dsp:spPr>
        <a:xfrm>
          <a:off x="8193568" y="31646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Pysoundfile 0.9.0</a:t>
          </a:r>
          <a:r>
            <a:rPr lang="en-GB" sz="2000" kern="1200"/>
            <a:t>.post1</a:t>
          </a:r>
          <a:endParaRPr lang="en-GB" sz="2000" kern="1200">
            <a:latin typeface="Calibri Light" panose="020F0302020204030204"/>
          </a:endParaRPr>
        </a:p>
      </dsp:txBody>
      <dsp:txXfrm>
        <a:off x="8193568" y="31646"/>
        <a:ext cx="1861393" cy="1116836"/>
      </dsp:txXfrm>
    </dsp:sp>
    <dsp:sp modelId="{2008230F-5601-4AB5-834B-AB8418AA3E38}">
      <dsp:nvSpPr>
        <dsp:cNvPr id="0" name=""/>
        <dsp:cNvSpPr/>
      </dsp:nvSpPr>
      <dsp:spPr>
        <a:xfrm>
          <a:off x="3437" y="1334621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Pydub 0.25.1</a:t>
          </a:r>
        </a:p>
      </dsp:txBody>
      <dsp:txXfrm>
        <a:off x="3437" y="1334621"/>
        <a:ext cx="1861393" cy="1116836"/>
      </dsp:txXfrm>
    </dsp:sp>
    <dsp:sp modelId="{5BF85EB8-2430-4736-ACC7-7E8AAFB0A0F9}">
      <dsp:nvSpPr>
        <dsp:cNvPr id="0" name=""/>
        <dsp:cNvSpPr/>
      </dsp:nvSpPr>
      <dsp:spPr>
        <a:xfrm>
          <a:off x="2050970" y="1334621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 Django 3.2.9</a:t>
          </a:r>
        </a:p>
      </dsp:txBody>
      <dsp:txXfrm>
        <a:off x="2050970" y="1334621"/>
        <a:ext cx="1861393" cy="1116836"/>
      </dsp:txXfrm>
    </dsp:sp>
    <dsp:sp modelId="{CC4C2BFA-2004-4A5C-9A3F-EA1FF41DF504}">
      <dsp:nvSpPr>
        <dsp:cNvPr id="0" name=""/>
        <dsp:cNvSpPr/>
      </dsp:nvSpPr>
      <dsp:spPr>
        <a:xfrm>
          <a:off x="4098503" y="1334621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 MySQL</a:t>
          </a:r>
          <a:endParaRPr lang="en-US" sz="2000" kern="1200"/>
        </a:p>
      </dsp:txBody>
      <dsp:txXfrm>
        <a:off x="4098503" y="1334621"/>
        <a:ext cx="1861393" cy="1116836"/>
      </dsp:txXfrm>
    </dsp:sp>
    <dsp:sp modelId="{D1C7410B-9CC7-44B2-9DFD-37142CAD8378}">
      <dsp:nvSpPr>
        <dsp:cNvPr id="0" name=""/>
        <dsp:cNvSpPr/>
      </dsp:nvSpPr>
      <dsp:spPr>
        <a:xfrm>
          <a:off x="6146036" y="1334621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 Mysqlclient 2.0.3</a:t>
          </a:r>
        </a:p>
      </dsp:txBody>
      <dsp:txXfrm>
        <a:off x="6146036" y="1334621"/>
        <a:ext cx="1861393" cy="1116836"/>
      </dsp:txXfrm>
    </dsp:sp>
    <dsp:sp modelId="{D364A29C-528B-42A8-B832-A21B64676DBA}">
      <dsp:nvSpPr>
        <dsp:cNvPr id="0" name=""/>
        <dsp:cNvSpPr/>
      </dsp:nvSpPr>
      <dsp:spPr>
        <a:xfrm>
          <a:off x="8193568" y="1334621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Django-session-timeout 0.1.0</a:t>
          </a:r>
        </a:p>
      </dsp:txBody>
      <dsp:txXfrm>
        <a:off x="8193568" y="1334621"/>
        <a:ext cx="1861393" cy="1116836"/>
      </dsp:txXfrm>
    </dsp:sp>
    <dsp:sp modelId="{F155E73E-7701-4BB6-B916-7F31BCC669C9}">
      <dsp:nvSpPr>
        <dsp:cNvPr id="0" name=""/>
        <dsp:cNvSpPr/>
      </dsp:nvSpPr>
      <dsp:spPr>
        <a:xfrm>
          <a:off x="3437" y="2637597"/>
          <a:ext cx="1861393" cy="11168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Django-brutebuster2 0.1.9</a:t>
          </a:r>
        </a:p>
      </dsp:txBody>
      <dsp:txXfrm>
        <a:off x="3437" y="2637597"/>
        <a:ext cx="1861393" cy="1116836"/>
      </dsp:txXfrm>
    </dsp:sp>
    <dsp:sp modelId="{7240AFFC-F565-4BAA-8EB1-B3792122555C}">
      <dsp:nvSpPr>
        <dsp:cNvPr id="0" name=""/>
        <dsp:cNvSpPr/>
      </dsp:nvSpPr>
      <dsp:spPr>
        <a:xfrm>
          <a:off x="2050970" y="2637597"/>
          <a:ext cx="1861393" cy="11168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</a:t>
          </a:r>
          <a:r>
            <a:rPr lang="en-GB" sz="2000" kern="1200" err="1">
              <a:latin typeface="Calibri Light" panose="020F0302020204030204"/>
            </a:rPr>
            <a:t>Tensorflow</a:t>
          </a:r>
          <a:r>
            <a:rPr lang="en-GB" sz="2000" kern="1200">
              <a:latin typeface="Calibri Light" panose="020F0302020204030204"/>
            </a:rPr>
            <a:t> 2.7.0</a:t>
          </a:r>
          <a:endParaRPr lang="en-GB" sz="2000" kern="1200"/>
        </a:p>
      </dsp:txBody>
      <dsp:txXfrm>
        <a:off x="2050970" y="2637597"/>
        <a:ext cx="1861393" cy="1116836"/>
      </dsp:txXfrm>
    </dsp:sp>
    <dsp:sp modelId="{FC1826E1-48E4-45D2-8319-698B6939CC53}">
      <dsp:nvSpPr>
        <dsp:cNvPr id="0" name=""/>
        <dsp:cNvSpPr/>
      </dsp:nvSpPr>
      <dsp:spPr>
        <a:xfrm>
          <a:off x="4098503" y="2637597"/>
          <a:ext cx="1861393" cy="1116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Librosa 0.8.1</a:t>
          </a:r>
        </a:p>
      </dsp:txBody>
      <dsp:txXfrm>
        <a:off x="4098503" y="2637597"/>
        <a:ext cx="1861393" cy="1116836"/>
      </dsp:txXfrm>
    </dsp:sp>
    <dsp:sp modelId="{38BCAC14-8E57-4B60-AE37-3303198A0F14}">
      <dsp:nvSpPr>
        <dsp:cNvPr id="0" name=""/>
        <dsp:cNvSpPr/>
      </dsp:nvSpPr>
      <dsp:spPr>
        <a:xfrm>
          <a:off x="6146036" y="2637597"/>
          <a:ext cx="1861393" cy="1116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Typescript </a:t>
          </a:r>
          <a:r>
            <a:rPr lang="en-GB" sz="2000" kern="1200"/>
            <a:t>4.5.3</a:t>
          </a:r>
        </a:p>
      </dsp:txBody>
      <dsp:txXfrm>
        <a:off x="6146036" y="2637597"/>
        <a:ext cx="1861393" cy="1116836"/>
      </dsp:txXfrm>
    </dsp:sp>
    <dsp:sp modelId="{FFF1D7D7-15F3-4BED-8D4E-53AF16828DD1}">
      <dsp:nvSpPr>
        <dsp:cNvPr id="0" name=""/>
        <dsp:cNvSpPr/>
      </dsp:nvSpPr>
      <dsp:spPr>
        <a:xfrm>
          <a:off x="8193568" y="2637597"/>
          <a:ext cx="1861393" cy="11168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Cypress 3.8</a:t>
          </a:r>
        </a:p>
      </dsp:txBody>
      <dsp:txXfrm>
        <a:off x="8193568" y="2637597"/>
        <a:ext cx="1861393" cy="1116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O2O7H8c1Nso?feature=oembed" TargetMode="Externa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pUmVZOajHxE?feature=oembed" TargetMode="Externa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4.jpe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sic sheet">
            <a:extLst>
              <a:ext uri="{FF2B5EF4-FFF2-40B4-BE49-F238E27FC236}">
                <a16:creationId xmlns:a16="http://schemas.microsoft.com/office/drawing/2014/main" id="{96E63C6E-661B-44AD-9EBC-01027AE61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14600"/>
          </a:xfrm>
        </p:spPr>
        <p:txBody>
          <a:bodyPr>
            <a:normAutofit/>
          </a:bodyPr>
          <a:lstStyle/>
          <a:p>
            <a:r>
              <a:rPr lang="en-GB" sz="7200" b="1">
                <a:solidFill>
                  <a:srgbClr val="FFFFFF"/>
                </a:solidFill>
                <a:cs typeface="Calibri Light"/>
              </a:rPr>
              <a:t>Music Genre Classification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500">
                <a:solidFill>
                  <a:srgbClr val="FFFFFF"/>
                </a:solidFill>
                <a:cs typeface="Calibri"/>
              </a:rPr>
              <a:t>Marta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Dzięgielewska</a:t>
            </a:r>
            <a:r>
              <a:rPr lang="en-GB" sz="1500">
                <a:solidFill>
                  <a:srgbClr val="FFFFFF"/>
                </a:solidFill>
                <a:cs typeface="Calibri"/>
              </a:rPr>
              <a:t>: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Kierownik</a:t>
            </a:r>
            <a:r>
              <a:rPr lang="en-GB" sz="1500">
                <a:solidFill>
                  <a:srgbClr val="FFFFFF"/>
                </a:solidFill>
                <a:cs typeface="Calibri"/>
              </a:rPr>
              <a:t>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projektu</a:t>
            </a:r>
            <a:r>
              <a:rPr lang="en-GB" sz="1500">
                <a:solidFill>
                  <a:srgbClr val="FFFFFF"/>
                </a:solidFill>
                <a:cs typeface="Calibri"/>
              </a:rPr>
              <a:t>,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programista</a:t>
            </a:r>
            <a:r>
              <a:rPr lang="en-GB" sz="1500">
                <a:solidFill>
                  <a:srgbClr val="FFFFFF"/>
                </a:solidFill>
                <a:cs typeface="Calibri"/>
              </a:rPr>
              <a:t>,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Projektant</a:t>
            </a:r>
            <a:endParaRPr lang="en-US" sz="1500" err="1">
              <a:solidFill>
                <a:srgbClr val="FFFFFF"/>
              </a:solidFill>
            </a:endParaRPr>
          </a:p>
          <a:p>
            <a:r>
              <a:rPr lang="en-GB" sz="1500">
                <a:solidFill>
                  <a:srgbClr val="FFFFFF"/>
                </a:solidFill>
                <a:cs typeface="Calibri"/>
              </a:rPr>
              <a:t>Kacper Kamiński: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Programista</a:t>
            </a:r>
            <a:r>
              <a:rPr lang="en-GB" sz="1500">
                <a:solidFill>
                  <a:srgbClr val="FFFFFF"/>
                </a:solidFill>
                <a:cs typeface="Calibri"/>
              </a:rPr>
              <a:t>, tester, analityk</a:t>
            </a:r>
          </a:p>
          <a:p>
            <a:r>
              <a:rPr lang="en-GB" sz="1500">
                <a:solidFill>
                  <a:srgbClr val="FFFFFF"/>
                </a:solidFill>
                <a:cs typeface="Calibri"/>
              </a:rPr>
              <a:t>Sonia Kędzierska: </a:t>
            </a:r>
            <a:r>
              <a:rPr lang="en-GB" sz="1500" err="1">
                <a:solidFill>
                  <a:srgbClr val="FFFFFF"/>
                </a:solidFill>
                <a:cs typeface="Calibri"/>
              </a:rPr>
              <a:t>Programista</a:t>
            </a:r>
            <a:r>
              <a:rPr lang="en-GB" sz="1500">
                <a:solidFill>
                  <a:srgbClr val="FFFFFF"/>
                </a:solidFill>
                <a:cs typeface="Calibri"/>
              </a:rPr>
              <a:t>, tester, analityk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9D1300-623E-4BD3-B62C-F7CF0175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b="1">
                <a:cs typeface="Calibri Light"/>
              </a:rPr>
              <a:t>Podsumowanie</a:t>
            </a:r>
            <a:r>
              <a:rPr lang="pl-PL" b="1">
                <a:cs typeface="Calibri Light"/>
              </a:rPr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3812A4-DC88-43FD-A823-AAA34441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Weryfikacja względem planów projektowych i harmonogramu prac</a:t>
            </a:r>
            <a:endParaRPr lang="pl-PL">
              <a:cs typeface="Calibri" panose="020F0502020204030204"/>
            </a:endParaRPr>
          </a:p>
          <a:p>
            <a:r>
              <a:rPr lang="pl-PL">
                <a:ea typeface="+mn-lt"/>
                <a:cs typeface="+mn-lt"/>
              </a:rPr>
              <a:t>Plany na przyszłość</a:t>
            </a:r>
          </a:p>
          <a:p>
            <a:r>
              <a:rPr lang="pl-PL">
                <a:ea typeface="+mn-lt"/>
                <a:cs typeface="+mn-lt"/>
              </a:rPr>
              <a:t>Podsumowanie projektu: refleksje nad pracą w zespole, swoje wrażenia, </a:t>
            </a:r>
            <a:r>
              <a:rPr lang="pl-PL" err="1">
                <a:ea typeface="+mn-lt"/>
                <a:cs typeface="+mn-lt"/>
              </a:rPr>
              <a:t>lessons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learned</a:t>
            </a:r>
            <a:endParaRPr lang="pl-PL" err="1">
              <a:cs typeface="Calibri"/>
            </a:endParaRPr>
          </a:p>
          <a:p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9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7A98-ED16-4D7B-98E9-DFB360FE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err="1">
                <a:cs typeface="Calibri Light"/>
              </a:rPr>
              <a:t>Odbiorcy</a:t>
            </a:r>
            <a:r>
              <a:rPr lang="en-GB" b="1">
                <a:cs typeface="Calibri Light"/>
              </a:rPr>
              <a:t> </a:t>
            </a:r>
            <a:r>
              <a:rPr lang="en-GB" b="1" err="1">
                <a:cs typeface="Calibri Light"/>
              </a:rPr>
              <a:t>projektu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4C9E99-0AF9-4312-82E1-65D7C913D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679" y="2401330"/>
            <a:ext cx="1894748" cy="2556870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E7F4E28-041A-4772-8183-C391AEA0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968" y="2895600"/>
            <a:ext cx="1544742" cy="2447027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2A392EA-7DC1-46BD-BC90-7C604D2D3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05" y="2229928"/>
            <a:ext cx="1693653" cy="1708031"/>
          </a:xfrm>
          <a:prstGeom prst="rect">
            <a:avLst/>
          </a:prstGeom>
        </p:spPr>
      </p:pic>
      <p:pic>
        <p:nvPicPr>
          <p:cNvPr id="8" name="Picture 8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561E59BA-83A0-44E8-A601-176AB4D81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942" y="2891488"/>
            <a:ext cx="2743200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B36FDF-CFE7-4B00-8F67-B8F89AE7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l-PL" sz="3300" b="1">
                <a:solidFill>
                  <a:srgbClr val="FFFFFF"/>
                </a:solidFill>
                <a:latin typeface="Calibri"/>
                <a:cs typeface="Calibri"/>
              </a:rPr>
              <a:t>Cykl życia oprogramowania i dobór strategii</a:t>
            </a:r>
            <a:endParaRPr lang="pl-PL" sz="3300" b="1">
              <a:solidFill>
                <a:srgbClr val="FFFFFF"/>
              </a:solidFill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Symbol zastępczy zawartości 2">
            <a:extLst>
              <a:ext uri="{FF2B5EF4-FFF2-40B4-BE49-F238E27FC236}">
                <a16:creationId xmlns:a16="http://schemas.microsoft.com/office/drawing/2014/main" id="{B2B9CBAF-2B37-4357-930E-79C73D601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5511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5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039B-C8BC-4970-8109-5BEB5A3E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cs typeface="Calibri Light"/>
              </a:rPr>
              <a:t>Wykorzystane</a:t>
            </a:r>
            <a:r>
              <a:rPr lang="en-GB" b="1" dirty="0">
                <a:cs typeface="Calibri Light"/>
              </a:rPr>
              <a:t> </a:t>
            </a:r>
            <a:r>
              <a:rPr lang="en-GB" b="1" dirty="0" err="1">
                <a:cs typeface="Calibri Light"/>
              </a:rPr>
              <a:t>technologie</a:t>
            </a:r>
            <a:endParaRPr lang="en-US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EFAF4E2-0E8C-481E-9D10-DB0FF7E25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923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039B-C8BC-4970-8109-5BEB5A3E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cs typeface="Calibri Light"/>
              </a:rPr>
              <a:t>Wykorzystane</a:t>
            </a:r>
            <a:r>
              <a:rPr lang="en-GB" b="1" dirty="0">
                <a:cs typeface="Calibri Light"/>
              </a:rPr>
              <a:t> tech</a:t>
            </a:r>
            <a:r>
              <a:rPr lang="pl-PL" b="1" dirty="0">
                <a:cs typeface="Calibri Light"/>
              </a:rPr>
              <a:t>n</a:t>
            </a:r>
            <a:r>
              <a:rPr lang="en-GB" b="1" dirty="0" err="1">
                <a:cs typeface="Calibri Light"/>
              </a:rPr>
              <a:t>ologie</a:t>
            </a:r>
            <a:endParaRPr lang="en-US" b="1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C8D116C-CDF3-4E6D-835D-304469AC4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585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11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D007F8D-A7B7-4880-BB25-8293D41B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6" y="1482006"/>
            <a:ext cx="6536625" cy="41862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D78E5-FBAE-4C7E-B880-D935BC1E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Rozpoznanie gatunku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9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78E5-FBAE-4C7E-B880-D935BC1E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11893" cy="1396276"/>
          </a:xfrm>
        </p:spPr>
        <p:txBody>
          <a:bodyPr/>
          <a:lstStyle/>
          <a:p>
            <a:pPr algn="ctr"/>
            <a:r>
              <a:rPr lang="en-GB" sz="4400" b="1" err="1">
                <a:cs typeface="Calibri Light"/>
              </a:rPr>
              <a:t>Zakres</a:t>
            </a:r>
            <a:r>
              <a:rPr lang="en-GB" sz="4400" b="1">
                <a:cs typeface="Calibri Light"/>
              </a:rPr>
              <a:t> </a:t>
            </a:r>
            <a:r>
              <a:rPr lang="en-GB" sz="4400" b="1" err="1">
                <a:cs typeface="Calibri Light"/>
              </a:rPr>
              <a:t>systemu</a:t>
            </a:r>
            <a:r>
              <a:rPr lang="en-GB" sz="4400" b="1">
                <a:cs typeface="Calibri Light"/>
              </a:rPr>
              <a:t> – </a:t>
            </a:r>
            <a:r>
              <a:rPr lang="en-GB" sz="4400" b="1" err="1">
                <a:cs typeface="Calibri Light"/>
              </a:rPr>
              <a:t>użytkownik</a:t>
            </a:r>
            <a:r>
              <a:rPr lang="en-GB" sz="4400" b="1">
                <a:cs typeface="Calibri Light"/>
              </a:rPr>
              <a:t> </a:t>
            </a:r>
            <a:r>
              <a:rPr lang="en-GB" sz="4400" b="1" err="1">
                <a:cs typeface="Calibri Light"/>
              </a:rPr>
              <a:t>niezalogowany</a:t>
            </a:r>
            <a:endParaRPr lang="en-GB" sz="4400" b="1">
              <a:cs typeface="Calibri Light"/>
            </a:endParaRPr>
          </a:p>
        </p:txBody>
      </p:sp>
      <p:pic>
        <p:nvPicPr>
          <p:cNvPr id="4" name="bob marley - one love">
            <a:hlinkClick r:id="" action="ppaction://media"/>
            <a:extLst>
              <a:ext uri="{FF2B5EF4-FFF2-40B4-BE49-F238E27FC236}">
                <a16:creationId xmlns:a16="http://schemas.microsoft.com/office/drawing/2014/main" id="{6ED92BF7-6E83-42F4-ABA6-3808F854C8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0140" y="486521"/>
            <a:ext cx="573367" cy="506134"/>
          </a:xfrm>
          <a:prstGeom prst="rect">
            <a:avLst/>
          </a:prstGeom>
        </p:spPr>
      </p:pic>
      <p:pic>
        <p:nvPicPr>
          <p:cNvPr id="6" name="Online Media 5" title="MGC - Użytkownik niezalogowany">
            <a:hlinkClick r:id="" action="ppaction://media"/>
            <a:extLst>
              <a:ext uri="{FF2B5EF4-FFF2-40B4-BE49-F238E27FC236}">
                <a16:creationId xmlns:a16="http://schemas.microsoft.com/office/drawing/2014/main" id="{8A9A11C9-B6FE-487B-8E2A-7CDEA7717A52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6"/>
          <a:stretch>
            <a:fillRect/>
          </a:stretch>
        </p:blipFill>
        <p:spPr>
          <a:xfrm>
            <a:off x="2531897" y="1818008"/>
            <a:ext cx="7411141" cy="44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78E5-FBAE-4C7E-B880-D935BC1E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err="1">
                <a:cs typeface="Calibri Light"/>
              </a:rPr>
              <a:t>Zakres</a:t>
            </a:r>
            <a:r>
              <a:rPr lang="en-GB" sz="4400" b="1">
                <a:cs typeface="Calibri Light"/>
              </a:rPr>
              <a:t> </a:t>
            </a:r>
            <a:r>
              <a:rPr lang="en-GB" sz="4400" b="1" err="1">
                <a:cs typeface="Calibri Light"/>
              </a:rPr>
              <a:t>systemu</a:t>
            </a:r>
            <a:r>
              <a:rPr lang="en-GB" sz="4400" b="1">
                <a:cs typeface="Calibri Light"/>
              </a:rPr>
              <a:t> - </a:t>
            </a:r>
            <a:r>
              <a:rPr lang="en-GB" sz="4400" b="1" err="1">
                <a:cs typeface="Calibri Light"/>
              </a:rPr>
              <a:t>użytkownik</a:t>
            </a:r>
            <a:r>
              <a:rPr lang="en-GB" sz="4400" b="1">
                <a:cs typeface="Calibri Light"/>
              </a:rPr>
              <a:t> </a:t>
            </a:r>
            <a:r>
              <a:rPr lang="en-GB" sz="4400" b="1" err="1">
                <a:cs typeface="Calibri Light"/>
              </a:rPr>
              <a:t>zalogowany</a:t>
            </a:r>
            <a:endParaRPr lang="en-GB" sz="4400" err="1">
              <a:cs typeface="Calibri Light" panose="020F0302020204030204"/>
            </a:endParaRPr>
          </a:p>
        </p:txBody>
      </p:sp>
      <p:pic>
        <p:nvPicPr>
          <p:cNvPr id="6" name="Red Hot Chilli Peppers - Californication">
            <a:hlinkClick r:id="" action="ppaction://media"/>
            <a:extLst>
              <a:ext uri="{FF2B5EF4-FFF2-40B4-BE49-F238E27FC236}">
                <a16:creationId xmlns:a16="http://schemas.microsoft.com/office/drawing/2014/main" id="{B60F7B41-9C2F-4B9A-A6C7-2E518FC421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757" y="497728"/>
            <a:ext cx="539750" cy="506133"/>
          </a:xfrm>
          <a:prstGeom prst="rect">
            <a:avLst/>
          </a:prstGeom>
        </p:spPr>
      </p:pic>
      <p:pic>
        <p:nvPicPr>
          <p:cNvPr id="7" name="Online Media 6" title="MGC - użytkownik zalogowany">
            <a:hlinkClick r:id="" action="ppaction://media"/>
            <a:extLst>
              <a:ext uri="{FF2B5EF4-FFF2-40B4-BE49-F238E27FC236}">
                <a16:creationId xmlns:a16="http://schemas.microsoft.com/office/drawing/2014/main" id="{1EA03D86-F293-43B2-A127-0A572BA5D98E}"/>
              </a:ext>
            </a:extLst>
          </p:cNvPr>
          <p:cNvPicPr>
            <a:picLocks noGrp="1" noRot="1" noChangeAspect="1"/>
          </p:cNvPicPr>
          <p:nvPr>
            <p:ph idx="1"/>
            <a:videoFile r:link="rId3"/>
          </p:nvPr>
        </p:nvPicPr>
        <p:blipFill>
          <a:blip r:embed="rId6"/>
          <a:stretch>
            <a:fillRect/>
          </a:stretch>
        </p:blipFill>
        <p:spPr>
          <a:xfrm>
            <a:off x="2406400" y="1782178"/>
            <a:ext cx="7780421" cy="4461710"/>
          </a:xfrm>
        </p:spPr>
      </p:pic>
    </p:spTree>
    <p:extLst>
      <p:ext uri="{BB962C8B-B14F-4D97-AF65-F5344CB8AC3E}">
        <p14:creationId xmlns:p14="http://schemas.microsoft.com/office/powerpoint/2010/main" val="24271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D78E5-FBAE-4C7E-B880-D935BC1E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accent2"/>
                </a:solidFill>
                <a:cs typeface="Calibri Light" panose="020F0302020204030204"/>
              </a:rPr>
              <a:t>Zapewnienie jakości. Testy.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313C-DE6B-47DD-8ADE-72A3C111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sz="1700" dirty="0">
                <a:cs typeface="Calibri"/>
              </a:rPr>
              <a:t>Testy </a:t>
            </a:r>
            <a:r>
              <a:rPr lang="en-GB" sz="1700" dirty="0" err="1">
                <a:cs typeface="Calibri"/>
              </a:rPr>
              <a:t>manualne</a:t>
            </a:r>
            <a:r>
              <a:rPr lang="en-GB" sz="1700" dirty="0">
                <a:cs typeface="Calibri"/>
              </a:rPr>
              <a:t> – 14 </a:t>
            </a:r>
            <a:r>
              <a:rPr lang="en-GB" sz="1700" dirty="0" err="1">
                <a:cs typeface="Calibri"/>
              </a:rPr>
              <a:t>przypadków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testowych</a:t>
            </a:r>
            <a:endParaRPr lang="en-US" sz="1700" dirty="0"/>
          </a:p>
          <a:p>
            <a:r>
              <a:rPr lang="en-GB" sz="1700" dirty="0">
                <a:cs typeface="Calibri"/>
              </a:rPr>
              <a:t>Testy </a:t>
            </a:r>
            <a:r>
              <a:rPr lang="en-GB" sz="1700" dirty="0" err="1">
                <a:cs typeface="Calibri"/>
              </a:rPr>
              <a:t>automatyczne</a:t>
            </a:r>
            <a:r>
              <a:rPr lang="en-GB" sz="1700" dirty="0">
                <a:cs typeface="Calibri"/>
              </a:rPr>
              <a:t> – </a:t>
            </a:r>
            <a:r>
              <a:rPr lang="en-GB" sz="1700" dirty="0" err="1">
                <a:cs typeface="Calibri"/>
              </a:rPr>
              <a:t>przygotowane</a:t>
            </a:r>
            <a:r>
              <a:rPr lang="en-GB" sz="1700" dirty="0">
                <a:cs typeface="Calibri"/>
              </a:rPr>
              <a:t> do </a:t>
            </a:r>
            <a:r>
              <a:rPr lang="en-GB" sz="1700" dirty="0" err="1">
                <a:cs typeface="Calibri"/>
              </a:rPr>
              <a:t>każdej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funkcjonalności</a:t>
            </a:r>
            <a:endParaRPr lang="en-GB" sz="1700" dirty="0">
              <a:cs typeface="Calibri"/>
            </a:endParaRPr>
          </a:p>
          <a:p>
            <a:r>
              <a:rPr lang="en-GB" sz="1700" dirty="0">
                <a:cs typeface="Calibri"/>
              </a:rPr>
              <a:t>Code review – </a:t>
            </a:r>
            <a:r>
              <a:rPr lang="en-GB" sz="1700" dirty="0" err="1">
                <a:cs typeface="Calibri"/>
              </a:rPr>
              <a:t>wykonywane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równolegle</a:t>
            </a:r>
            <a:r>
              <a:rPr lang="en-GB" sz="1700" dirty="0">
                <a:cs typeface="Calibri"/>
              </a:rPr>
              <a:t> w </a:t>
            </a:r>
            <a:r>
              <a:rPr lang="en-GB" sz="1700" dirty="0" err="1">
                <a:cs typeface="Calibri"/>
              </a:rPr>
              <a:t>każdym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tygodniu</a:t>
            </a:r>
            <a:endParaRPr lang="en-GB" sz="1700" dirty="0">
              <a:cs typeface="Calibri"/>
            </a:endParaRPr>
          </a:p>
          <a:p>
            <a:r>
              <a:rPr lang="en-GB" sz="1700" dirty="0">
                <a:cs typeface="Calibri"/>
              </a:rPr>
              <a:t>Testy </a:t>
            </a:r>
            <a:r>
              <a:rPr lang="en-GB" sz="1700" dirty="0" err="1">
                <a:cs typeface="Calibri"/>
              </a:rPr>
              <a:t>jakościowe</a:t>
            </a:r>
            <a:r>
              <a:rPr lang="en-GB" sz="1700" dirty="0">
                <a:cs typeface="Calibri"/>
              </a:rPr>
              <a:t>:</a:t>
            </a:r>
          </a:p>
          <a:p>
            <a:pPr marL="383540" lvl="1"/>
            <a:r>
              <a:rPr lang="en-GB" sz="1700" dirty="0" err="1">
                <a:cs typeface="Calibri"/>
              </a:rPr>
              <a:t>Estetyka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projektu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Funkcjonalność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Łatwość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naprawy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Zgodność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ze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err="1">
                <a:cs typeface="Calibri"/>
              </a:rPr>
              <a:t>standardami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Przenośność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Użyteczność</a:t>
            </a:r>
            <a:endParaRPr lang="en-GB" sz="1700" dirty="0">
              <a:cs typeface="Calibri"/>
            </a:endParaRPr>
          </a:p>
          <a:p>
            <a:pPr marL="383540" lvl="1"/>
            <a:r>
              <a:rPr lang="en-GB" sz="1700" dirty="0" err="1">
                <a:cs typeface="Calibri"/>
              </a:rPr>
              <a:t>Bezpieczeństwo</a:t>
            </a:r>
            <a:endParaRPr lang="en-GB" sz="17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091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</Words>
  <Application>Microsoft Office PowerPoint</Application>
  <PresentationFormat>Panoramiczny</PresentationFormat>
  <Paragraphs>58</Paragraphs>
  <Slides>10</Slides>
  <Notes>0</Notes>
  <HiddenSlides>0</HiddenSlides>
  <MMClips>4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Music Genre Classification</vt:lpstr>
      <vt:lpstr>Odbiorcy projektu</vt:lpstr>
      <vt:lpstr>Cykl życia oprogramowania i dobór strategii</vt:lpstr>
      <vt:lpstr>Wykorzystane technologie</vt:lpstr>
      <vt:lpstr>Wykorzystane technologie</vt:lpstr>
      <vt:lpstr>Rozpoznanie gatunku</vt:lpstr>
      <vt:lpstr>Zakres systemu – użytkownik niezalogowany</vt:lpstr>
      <vt:lpstr>Zakres systemu - użytkownik zalogowany</vt:lpstr>
      <vt:lpstr>Zapewnienie jakości. Testy.</vt:lpstr>
      <vt:lpstr>Podsumowanie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Marta Dzięgielewska</cp:lastModifiedBy>
  <cp:revision>34</cp:revision>
  <dcterms:created xsi:type="dcterms:W3CDTF">2021-12-13T15:28:05Z</dcterms:created>
  <dcterms:modified xsi:type="dcterms:W3CDTF">2021-12-23T06:43:52Z</dcterms:modified>
</cp:coreProperties>
</file>