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58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 smtClean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Plot the data using codes</a:t>
            </a:r>
          </a:p>
          <a:p>
            <a:pPr indent="292100"/>
            <a:r>
              <a:rPr lang="en-US" sz="2400" dirty="0" smtClean="0"/>
              <a:t>- Market class they provided was post analysis vs. pre and post analysis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r="6479" b="2479"/>
          <a:stretch/>
        </p:blipFill>
        <p:spPr bwMode="auto">
          <a:xfrm>
            <a:off x="4914900" y="914400"/>
            <a:ext cx="30861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/>
          <a:stretch/>
        </p:blipFill>
        <p:spPr bwMode="auto">
          <a:xfrm>
            <a:off x="203200" y="925186"/>
            <a:ext cx="3035300" cy="30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Results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Overview of workflow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genotype data file into .</a:t>
            </a:r>
            <a:r>
              <a:rPr lang="en-US" sz="2400" dirty="0" err="1" smtClean="0"/>
              <a:t>ped</a:t>
            </a:r>
            <a:r>
              <a:rPr lang="en-US" sz="2400" dirty="0" smtClean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 .bed files to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Processing Dataset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12578" r="2572" b="14186"/>
          <a:stretch/>
        </p:blipFill>
        <p:spPr bwMode="auto">
          <a:xfrm>
            <a:off x="285023" y="1600200"/>
            <a:ext cx="859227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5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184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Dzievit, Matthew J</cp:lastModifiedBy>
  <cp:revision>4</cp:revision>
  <dcterms:created xsi:type="dcterms:W3CDTF">2017-04-24T19:13:27Z</dcterms:created>
  <dcterms:modified xsi:type="dcterms:W3CDTF">2017-04-24T19:50:11Z</dcterms:modified>
</cp:coreProperties>
</file>