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0" r:id="rId3"/>
    <p:sldId id="266" r:id="rId4"/>
    <p:sldId id="269" r:id="rId5"/>
    <p:sldId id="271" r:id="rId6"/>
    <p:sldId id="258" r:id="rId7"/>
    <p:sldId id="256" r:id="rId8"/>
    <p:sldId id="260" r:id="rId9"/>
    <p:sldId id="257" r:id="rId10"/>
    <p:sldId id="259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0C04-BD6A-44E4-801F-9ADD223EC4B3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9F6D-7E52-4D7E-8BC6-973AB50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SNP data from such arrays can also be a resource for germplasm management in breeding programs and has a role in genomic selection strategies for crop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and field-grown fresh market tomatoes are now distinct sub-populations</a:t>
            </a:r>
          </a:p>
          <a:p>
            <a:r>
              <a:rPr lang="en-US" dirty="0"/>
              <a:t>Left hand side is an example of fresh market</a:t>
            </a:r>
          </a:p>
          <a:p>
            <a:r>
              <a:rPr lang="en-US" dirty="0"/>
              <a:t>On right hand side P1 is a processing cultivar, P2 a grape cultivar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Recreation of </a:t>
            </a:r>
            <a:r>
              <a:rPr lang="en-US" i="1" dirty="0"/>
              <a:t>High-Density SNP Genotyping of Tomato Reveals Patterns of Genetic Variation Due to Breeding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Matthew</a:t>
            </a:r>
          </a:p>
        </p:txBody>
      </p:sp>
    </p:spTree>
    <p:extLst>
      <p:ext uri="{BB962C8B-B14F-4D97-AF65-F5344CB8AC3E}">
        <p14:creationId xmlns:p14="http://schemas.microsoft.com/office/powerpoint/2010/main" val="30296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Array-based genotyping platforms permit rapid scoring of several thousand markers in parallel</a:t>
            </a:r>
          </a:p>
          <a:p>
            <a:r>
              <a:rPr lang="en-US" dirty="0"/>
              <a:t>Maize array </a:t>
            </a:r>
            <a:r>
              <a:rPr lang="en-US" dirty="0">
                <a:sym typeface="Wingdings" panose="05000000000000000000" pitchFamily="2" charset="2"/>
              </a:rPr>
              <a:t> 49,585 SNPs produced two genetic linkage maps with 20,913 and 14,524 markers, respectively</a:t>
            </a:r>
          </a:p>
          <a:p>
            <a:r>
              <a:rPr lang="en-US" dirty="0" err="1">
                <a:sym typeface="Wingdings" panose="05000000000000000000" pitchFamily="2" charset="2"/>
              </a:rPr>
              <a:t>SolCAP</a:t>
            </a:r>
            <a:r>
              <a:rPr lang="en-US" dirty="0">
                <a:sym typeface="Wingdings" panose="05000000000000000000" pitchFamily="2" charset="2"/>
              </a:rPr>
              <a:t> array  7,720 SNPs produced 3,503 markers in EXPEN 2000 and 4,491 markers in EXPIM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>
            <a:noAutofit/>
          </a:bodyPr>
          <a:lstStyle/>
          <a:p>
            <a:r>
              <a:rPr lang="en-US" sz="3200" dirty="0"/>
              <a:t>Fresh Market, Processing, and Grape Tomatoes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670"/>
            <a:ext cx="2935196" cy="39159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93860"/>
            <a:ext cx="2705100" cy="360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155941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Breeding for distinct market classes has led to genetic differentiation in contemporary germplasm</a:t>
            </a:r>
          </a:p>
        </p:txBody>
      </p:sp>
    </p:spTree>
    <p:extLst>
      <p:ext uri="{BB962C8B-B14F-4D97-AF65-F5344CB8AC3E}">
        <p14:creationId xmlns:p14="http://schemas.microsoft.com/office/powerpoint/2010/main" val="33749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Retros (aka Vintage)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2286000"/>
            <a:ext cx="2514600" cy="335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60" y="2286000"/>
            <a:ext cx="2625329" cy="3500438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5" y="2281238"/>
            <a:ext cx="262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Investigate genetic variation on the tomato genome due to contemporary breeding</a:t>
            </a:r>
          </a:p>
          <a:p>
            <a:r>
              <a:rPr lang="en-US" dirty="0"/>
              <a:t>Conduct population level analysis based on the germplasm panel</a:t>
            </a:r>
          </a:p>
          <a:p>
            <a:r>
              <a:rPr lang="en-US" dirty="0"/>
              <a:t>Identify sub-populations by analyzing SNP genotypes from the array</a:t>
            </a:r>
          </a:p>
          <a:p>
            <a:r>
              <a:rPr lang="en-US" dirty="0"/>
              <a:t>Investigate patterns of linkage disequilibrium (LD) within each chromosome in three subpopulations (processing, fresh market, and vintage)</a:t>
            </a:r>
          </a:p>
        </p:txBody>
      </p:sp>
    </p:spTree>
    <p:extLst>
      <p:ext uri="{BB962C8B-B14F-4D97-AF65-F5344CB8AC3E}">
        <p14:creationId xmlns:p14="http://schemas.microsoft.com/office/powerpoint/2010/main" val="36996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 the data using codes</a:t>
            </a:r>
          </a:p>
          <a:p>
            <a:pPr indent="292100"/>
            <a:r>
              <a:rPr lang="en-US" sz="2400" dirty="0"/>
              <a:t>- Market class they provided was post analysis vs. pre and post analysis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 b="4094"/>
          <a:stretch/>
        </p:blipFill>
        <p:spPr bwMode="auto">
          <a:xfrm>
            <a:off x="203200" y="988686"/>
            <a:ext cx="3035300" cy="29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t="4029" r="6479" b="2479"/>
          <a:stretch/>
        </p:blipFill>
        <p:spPr bwMode="auto">
          <a:xfrm>
            <a:off x="4940300" y="1001386"/>
            <a:ext cx="30861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06178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248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Recreated</a:t>
            </a:r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Overview of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genotype data file into .</a:t>
            </a:r>
            <a:r>
              <a:rPr lang="en-US" sz="2400" dirty="0" err="1"/>
              <a:t>ped</a:t>
            </a:r>
            <a:r>
              <a:rPr lang="en-US" sz="2400" dirty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 .bed files to </a:t>
            </a:r>
            <a:r>
              <a:rPr lang="en-US" sz="2400" dirty="0" err="1"/>
              <a:t>linux</a:t>
            </a:r>
            <a:r>
              <a:rPr lang="en-US" sz="2400" dirty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397</Words>
  <Application>Microsoft Office PowerPoint</Application>
  <PresentationFormat>On-screen Show (4:3)</PresentationFormat>
  <Paragraphs>44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Recreation of High-Density SNP Genotyping of Tomato Reveals Patterns of Genetic Variation Due to Breeding</vt:lpstr>
      <vt:lpstr>Introduction</vt:lpstr>
      <vt:lpstr>Fresh Market, Processing, and Grape Tomatoes</vt:lpstr>
      <vt:lpstr>Retros (aka Vintage)</vt:lpstr>
      <vt:lpstr>Objectives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james mcnellie</cp:lastModifiedBy>
  <cp:revision>19</cp:revision>
  <dcterms:created xsi:type="dcterms:W3CDTF">2017-04-24T19:13:27Z</dcterms:created>
  <dcterms:modified xsi:type="dcterms:W3CDTF">2017-04-25T13:37:23Z</dcterms:modified>
</cp:coreProperties>
</file>