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70" r:id="rId3"/>
    <p:sldId id="266" r:id="rId4"/>
    <p:sldId id="267" r:id="rId5"/>
    <p:sldId id="269" r:id="rId6"/>
    <p:sldId id="271" r:id="rId7"/>
    <p:sldId id="258" r:id="rId8"/>
    <p:sldId id="256" r:id="rId9"/>
    <p:sldId id="260" r:id="rId10"/>
    <p:sldId id="257" r:id="rId11"/>
    <p:sldId id="259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58" d="100"/>
          <a:sy n="58" d="100"/>
        </p:scale>
        <p:origin x="53" y="4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50C04-BD6A-44E4-801F-9ADD223EC4B3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E9F6D-7E52-4D7E-8BC6-973AB50F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41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SNP data from such arrays can also be a resource for germplasm management in breeding programs and has a role in genomic selection strategies for crop improvement.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E9F6D-7E52-4D7E-8BC6-973AB50FB7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20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Processing and field-grown fresh market tomatoes are now distinct sub-populations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E9F6D-7E52-4D7E-8BC6-973AB50FB7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1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9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0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5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2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7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5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3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7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6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3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4F5DD-3E29-4175-B45E-B1E5DFAB34C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201F6-73BD-4168-A0A6-76A5F0F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Recreation of </a:t>
            </a:r>
            <a:r>
              <a:rPr lang="en-US" i="1" dirty="0"/>
              <a:t>High-Density SNP Genotyping of Tomato Reveals Patterns of Genetic Variation Due to Breeding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Matthew</a:t>
            </a:r>
          </a:p>
        </p:txBody>
      </p:sp>
    </p:spTree>
    <p:extLst>
      <p:ext uri="{BB962C8B-B14F-4D97-AF65-F5344CB8AC3E}">
        <p14:creationId xmlns:p14="http://schemas.microsoft.com/office/powerpoint/2010/main" val="3029685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Confirm results w/Structure Analysis:</a:t>
            </a:r>
            <a:br>
              <a:rPr lang="en-US" dirty="0"/>
            </a:br>
            <a:r>
              <a:rPr lang="en-US" sz="3600" dirty="0"/>
              <a:t>Results: Full Dataset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" t="11600" r="2671" b="12788"/>
          <a:stretch/>
        </p:blipFill>
        <p:spPr bwMode="auto">
          <a:xfrm>
            <a:off x="228600" y="1600200"/>
            <a:ext cx="8686800" cy="492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67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Confirm results w/Structure Analysis:</a:t>
            </a:r>
            <a:br>
              <a:rPr lang="en-US" dirty="0"/>
            </a:br>
            <a:r>
              <a:rPr lang="en-US" sz="3600" dirty="0"/>
              <a:t>Results: Full Dataset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" t="11461" r="2671" b="12369"/>
          <a:stretch/>
        </p:blipFill>
        <p:spPr bwMode="auto">
          <a:xfrm>
            <a:off x="284387" y="1600200"/>
            <a:ext cx="8575226" cy="491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083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Confirm results w/Structure Analysis:</a:t>
            </a:r>
            <a:br>
              <a:rPr lang="en-US" dirty="0"/>
            </a:br>
            <a:r>
              <a:rPr lang="en-US" sz="3600" dirty="0"/>
              <a:t>Results: Full Dataset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t="2795" r="3659" b="3845"/>
          <a:stretch/>
        </p:blipFill>
        <p:spPr bwMode="auto">
          <a:xfrm>
            <a:off x="800100" y="1447800"/>
            <a:ext cx="7543800" cy="535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5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Confirm results w/Structure Analysis:</a:t>
            </a:r>
            <a:br>
              <a:rPr lang="en-US" dirty="0"/>
            </a:br>
            <a:r>
              <a:rPr lang="en-US" sz="3600" dirty="0"/>
              <a:t>Results: Processing Dataset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9" t="2796" r="6528" b="4262"/>
          <a:stretch/>
        </p:blipFill>
        <p:spPr bwMode="auto">
          <a:xfrm>
            <a:off x="1156865" y="1501462"/>
            <a:ext cx="6830270" cy="533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17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Array-based genotyping platforms permit rapid scoring of several thousand markers in parallel</a:t>
            </a:r>
          </a:p>
          <a:p>
            <a:r>
              <a:rPr lang="en-US" dirty="0"/>
              <a:t>Maize array </a:t>
            </a:r>
            <a:r>
              <a:rPr lang="en-US" dirty="0">
                <a:sym typeface="Wingdings" panose="05000000000000000000" pitchFamily="2" charset="2"/>
              </a:rPr>
              <a:t> 49,585 SNPs produced two genetic linkage maps with 20,913 and 14,524 markers, respectively</a:t>
            </a:r>
          </a:p>
          <a:p>
            <a:r>
              <a:rPr lang="en-US" dirty="0" err="1">
                <a:sym typeface="Wingdings" panose="05000000000000000000" pitchFamily="2" charset="2"/>
              </a:rPr>
              <a:t>SolCAP</a:t>
            </a:r>
            <a:r>
              <a:rPr lang="en-US" dirty="0">
                <a:sym typeface="Wingdings" panose="05000000000000000000" pitchFamily="2" charset="2"/>
              </a:rPr>
              <a:t> array  7,720 SNPs produced 3,503 markers in EXPEN 2000 and 4,491 markers in EXPIM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6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Fresh Market &amp; Processing Grape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4670"/>
            <a:ext cx="2935196" cy="391599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993860"/>
            <a:ext cx="2705100" cy="360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95400" y="1559417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Breeding for distinct market classes has led to genetic differentiation in contemporary germplasm</a:t>
            </a:r>
          </a:p>
        </p:txBody>
      </p:sp>
    </p:spTree>
    <p:extLst>
      <p:ext uri="{BB962C8B-B14F-4D97-AF65-F5344CB8AC3E}">
        <p14:creationId xmlns:p14="http://schemas.microsoft.com/office/powerpoint/2010/main" val="337499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704815"/>
            <a:ext cx="3213313" cy="2409985"/>
          </a:xfrm>
        </p:spPr>
      </p:pic>
      <p:pic>
        <p:nvPicPr>
          <p:cNvPr id="8" name="Content Placehold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4280338"/>
            <a:ext cx="3180721" cy="23855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27778" r="6227"/>
          <a:stretch/>
        </p:blipFill>
        <p:spPr>
          <a:xfrm rot="5400000">
            <a:off x="4078524" y="2535795"/>
            <a:ext cx="4754562" cy="315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1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59" y="2286000"/>
            <a:ext cx="2514600" cy="33528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60" y="2286000"/>
            <a:ext cx="2625329" cy="3500438"/>
          </a:xfrm>
          <a:prstGeom prst="rect">
            <a:avLst/>
          </a:prstGeom>
        </p:spPr>
      </p:pic>
      <p:pic>
        <p:nvPicPr>
          <p:cNvPr id="8" name="Content Placeholder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35" y="2281238"/>
            <a:ext cx="2628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7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Investigate genetic variation on the tomato genome due to contemporary breeding</a:t>
            </a:r>
          </a:p>
          <a:p>
            <a:r>
              <a:rPr lang="en-US" dirty="0"/>
              <a:t>Conduct population level analysis based on the germplasm panel</a:t>
            </a:r>
          </a:p>
          <a:p>
            <a:r>
              <a:rPr lang="en-US" dirty="0"/>
              <a:t>Identify sub-populations by analyzing SNP genotypes from the array</a:t>
            </a:r>
          </a:p>
          <a:p>
            <a:r>
              <a:rPr lang="en-US" dirty="0"/>
              <a:t>Investigate patterns of linkage disequilibrium (LD) within each chromosome in three subpopulations (processing, fresh market, and vintage)</a:t>
            </a:r>
          </a:p>
        </p:txBody>
      </p:sp>
    </p:spTree>
    <p:extLst>
      <p:ext uri="{BB962C8B-B14F-4D97-AF65-F5344CB8AC3E}">
        <p14:creationId xmlns:p14="http://schemas.microsoft.com/office/powerpoint/2010/main" val="369966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Recreate Figure 1:</a:t>
            </a:r>
            <a:br>
              <a:rPr lang="en-US" dirty="0"/>
            </a:br>
            <a:r>
              <a:rPr lang="en-US" sz="3100" dirty="0"/>
              <a:t>Overview of workflow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600200"/>
            <a:ext cx="762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Utilized formatted data provided by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Filter out hybrids and then subset data into processing genotypes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Imputed missing data</a:t>
            </a:r>
          </a:p>
          <a:p>
            <a:pPr marL="285750" indent="6350">
              <a:buFontTx/>
              <a:buChar char="-"/>
            </a:pPr>
            <a:r>
              <a:rPr lang="en-US" sz="2400" dirty="0"/>
              <a:t> Paper mentioned package in R, but no code or indication of parameters they used. Needed to guess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Format data to run PCA using base R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Plot the data using codes</a:t>
            </a:r>
          </a:p>
          <a:p>
            <a:pPr indent="292100"/>
            <a:r>
              <a:rPr lang="en-US" sz="2400" dirty="0"/>
              <a:t>- Market class they provided was post analysis vs. pre and post analysis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743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" t="2820" r="51549" b="4094"/>
          <a:stretch/>
        </p:blipFill>
        <p:spPr bwMode="auto">
          <a:xfrm>
            <a:off x="203200" y="988686"/>
            <a:ext cx="3035300" cy="29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87" t="4029" r="6479" b="2479"/>
          <a:stretch/>
        </p:blipFill>
        <p:spPr bwMode="auto">
          <a:xfrm>
            <a:off x="4940300" y="1001386"/>
            <a:ext cx="3086100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" t="2957" r="5496" b="51042"/>
          <a:stretch/>
        </p:blipFill>
        <p:spPr bwMode="auto">
          <a:xfrm>
            <a:off x="444500" y="3922274"/>
            <a:ext cx="8246534" cy="293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Recreate Figure 1:</a:t>
            </a:r>
            <a:br>
              <a:rPr lang="en-US" dirty="0"/>
            </a:br>
            <a:r>
              <a:rPr lang="en-US" sz="3100" dirty="0"/>
              <a:t>Results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2061780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ORIGINAL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6248400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Recreated</a:t>
            </a:r>
          </a:p>
        </p:txBody>
      </p:sp>
    </p:spTree>
    <p:extLst>
      <p:ext uri="{BB962C8B-B14F-4D97-AF65-F5344CB8AC3E}">
        <p14:creationId xmlns:p14="http://schemas.microsoft.com/office/powerpoint/2010/main" val="242030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Confirm results w/Structure Analysis:</a:t>
            </a:r>
            <a:br>
              <a:rPr lang="en-US" dirty="0"/>
            </a:br>
            <a:r>
              <a:rPr lang="en-US" sz="3600" dirty="0"/>
              <a:t>Overview of workflow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00200"/>
            <a:ext cx="762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Utilized formatted data provided by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Filter out hybrids and then subset data into processing genotypes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Convert genotype data file into .</a:t>
            </a:r>
            <a:r>
              <a:rPr lang="en-US" sz="2400" dirty="0" err="1"/>
              <a:t>ped</a:t>
            </a:r>
            <a:r>
              <a:rPr lang="en-US" sz="2400" dirty="0"/>
              <a:t> format (plink, Purcell, et. al 2007, Amer. J Human Gen)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plink to convert files to .bed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Send .bed files to </a:t>
            </a:r>
            <a:r>
              <a:rPr lang="en-US" sz="2400" dirty="0" err="1"/>
              <a:t>linux</a:t>
            </a:r>
            <a:r>
              <a:rPr lang="en-US" sz="2400" dirty="0"/>
              <a:t> server to run Admixture (Alexander, et. al 2009, Genome Research)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Import .Q files into R for data manipulation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785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367</Words>
  <Application>Microsoft Office PowerPoint</Application>
  <PresentationFormat>On-screen Show (4:3)</PresentationFormat>
  <Paragraphs>42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Recreation of High-Density SNP Genotyping of Tomato Reveals Patterns of Genetic Variation Due to Breeding</vt:lpstr>
      <vt:lpstr>Introduction</vt:lpstr>
      <vt:lpstr>Fresh Market &amp; Processing Grape</vt:lpstr>
      <vt:lpstr>Multi</vt:lpstr>
      <vt:lpstr>Retros</vt:lpstr>
      <vt:lpstr>Objectives</vt:lpstr>
      <vt:lpstr>Recreate Figure 1: Overview of workflow</vt:lpstr>
      <vt:lpstr>Recreate Figure 1: Results</vt:lpstr>
      <vt:lpstr>Confirm results w/Structure Analysis: Overview of workflow</vt:lpstr>
      <vt:lpstr>Confirm results w/Structure Analysis: Results: Full Dataset</vt:lpstr>
      <vt:lpstr>Confirm results w/Structure Analysis: Results: Full Dataset</vt:lpstr>
      <vt:lpstr>Confirm results w/Structure Analysis: Results: Full Dataset</vt:lpstr>
      <vt:lpstr>Confirm results w/Structure Analysis: Results: Processing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Recreate Figure 1: Overview of workflow</dc:title>
  <dc:creator>Dzievit, Matthew J</dc:creator>
  <cp:lastModifiedBy>Therin Young</cp:lastModifiedBy>
  <cp:revision>18</cp:revision>
  <dcterms:created xsi:type="dcterms:W3CDTF">2017-04-24T19:13:27Z</dcterms:created>
  <dcterms:modified xsi:type="dcterms:W3CDTF">2017-04-25T05:06:14Z</dcterms:modified>
</cp:coreProperties>
</file>