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58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Recreate Figure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Overview of workflow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Imputed missing data</a:t>
            </a:r>
          </a:p>
          <a:p>
            <a:pPr marL="285750" indent="6350">
              <a:buFontTx/>
              <a:buChar char="-"/>
            </a:pPr>
            <a:r>
              <a:rPr lang="en-US" sz="2400" dirty="0" smtClean="0"/>
              <a:t> Paper mentioned package in R, but no code or indication of parameters they used. Needed to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Format data to run PCA using base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Plot the data using codes</a:t>
            </a:r>
          </a:p>
          <a:p>
            <a:pPr indent="292100"/>
            <a:r>
              <a:rPr lang="en-US" sz="2400" dirty="0" smtClean="0"/>
              <a:t>- Market class they provided was post analysis vs. pre and post analysis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820" r="51549" b="4094"/>
          <a:stretch/>
        </p:blipFill>
        <p:spPr bwMode="auto">
          <a:xfrm>
            <a:off x="203200" y="988686"/>
            <a:ext cx="3035300" cy="29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t="4029" r="6479" b="2479"/>
          <a:stretch/>
        </p:blipFill>
        <p:spPr bwMode="auto">
          <a:xfrm>
            <a:off x="4940300" y="1001386"/>
            <a:ext cx="30861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957" r="5496" b="51042"/>
          <a:stretch/>
        </p:blipFill>
        <p:spPr bwMode="auto">
          <a:xfrm>
            <a:off x="444500" y="3922274"/>
            <a:ext cx="8246534" cy="29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Recreate Figure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Results</a:t>
            </a:r>
            <a:endParaRPr lang="en-US" sz="3100" dirty="0"/>
          </a:p>
        </p:txBody>
      </p:sp>
      <p:sp>
        <p:nvSpPr>
          <p:cNvPr id="2" name="TextBox 1"/>
          <p:cNvSpPr txBox="1"/>
          <p:nvPr/>
        </p:nvSpPr>
        <p:spPr>
          <a:xfrm>
            <a:off x="3505200" y="206178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ORIGINAL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62484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Recreated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0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Overview of workflow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genotype data file into .</a:t>
            </a:r>
            <a:r>
              <a:rPr lang="en-US" sz="2400" dirty="0" err="1" smtClean="0"/>
              <a:t>ped</a:t>
            </a:r>
            <a:r>
              <a:rPr lang="en-US" sz="2400" dirty="0" smtClean="0"/>
              <a:t> format (plink, Purcell, et. al 2007, Amer. J Human 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plink to convert files to .bed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Send .bed files to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server to run Admixture (Alexander, et. al 2009, Genome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Import .Q files into R for data manipulation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1600" r="2671" b="12788"/>
          <a:stretch/>
        </p:blipFill>
        <p:spPr bwMode="auto">
          <a:xfrm>
            <a:off x="228600" y="1600200"/>
            <a:ext cx="8686800" cy="49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1461" r="2671" b="12369"/>
          <a:stretch/>
        </p:blipFill>
        <p:spPr bwMode="auto">
          <a:xfrm>
            <a:off x="284387" y="1600200"/>
            <a:ext cx="8575226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795" r="3659" b="3845"/>
          <a:stretch/>
        </p:blipFill>
        <p:spPr bwMode="auto">
          <a:xfrm>
            <a:off x="800100" y="1447800"/>
            <a:ext cx="7543800" cy="5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Processing Dataset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2796" r="6528" b="4262"/>
          <a:stretch/>
        </p:blipFill>
        <p:spPr bwMode="auto">
          <a:xfrm>
            <a:off x="1156865" y="1501462"/>
            <a:ext cx="6830270" cy="533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Recreate Figure 1: Overview of workflow</vt:lpstr>
      <vt:lpstr>Recreate Figure 1: Results</vt:lpstr>
      <vt:lpstr>Confirm results w/Structure Analysis: Overview of workflow</vt:lpstr>
      <vt:lpstr>Confirm results w/Structure Analysis: Results: Full Dataset</vt:lpstr>
      <vt:lpstr>Confirm results w/Structure Analysis: Results: Full Dataset</vt:lpstr>
      <vt:lpstr>Confirm results w/Structure Analysis: Results: Full Dataset</vt:lpstr>
      <vt:lpstr>Confirm results w/Structure Analysis: Results: Processing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Figure 1: Overview of workflow</dc:title>
  <dc:creator>Dzievit, Matthew J</dc:creator>
  <cp:lastModifiedBy>Dzievit, Matthew J</cp:lastModifiedBy>
  <cp:revision>6</cp:revision>
  <dcterms:created xsi:type="dcterms:W3CDTF">2017-04-24T19:13:27Z</dcterms:created>
  <dcterms:modified xsi:type="dcterms:W3CDTF">2017-04-24T19:56:22Z</dcterms:modified>
</cp:coreProperties>
</file>