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4" r:id="rId2"/>
    <p:sldId id="260" r:id="rId3"/>
    <p:sldId id="261" r:id="rId4"/>
    <p:sldId id="256" r:id="rId5"/>
    <p:sldId id="257" r:id="rId6"/>
    <p:sldId id="258" r:id="rId7"/>
    <p:sldId id="259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3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0F7A9-6D53-4F15-90CF-3683E75AD30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DC8B3-A5C9-4E88-B4E2-AC5F3A33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6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DC8B3-A5C9-4E88-B4E2-AC5F3A3394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9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9E0E-EDF5-4967-9EC2-F81FCF356A9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FDFC-63C0-4C91-B7FA-E2F88E76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1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9E0E-EDF5-4967-9EC2-F81FCF356A9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FDFC-63C0-4C91-B7FA-E2F88E76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9E0E-EDF5-4967-9EC2-F81FCF356A9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FDFC-63C0-4C91-B7FA-E2F88E76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9E0E-EDF5-4967-9EC2-F81FCF356A9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FDFC-63C0-4C91-B7FA-E2F88E76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9E0E-EDF5-4967-9EC2-F81FCF356A9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FDFC-63C0-4C91-B7FA-E2F88E76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9E0E-EDF5-4967-9EC2-F81FCF356A9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FDFC-63C0-4C91-B7FA-E2F88E76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0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9E0E-EDF5-4967-9EC2-F81FCF356A9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FDFC-63C0-4C91-B7FA-E2F88E76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2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9E0E-EDF5-4967-9EC2-F81FCF356A9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FDFC-63C0-4C91-B7FA-E2F88E76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4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9E0E-EDF5-4967-9EC2-F81FCF356A9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FDFC-63C0-4C91-B7FA-E2F88E76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9E0E-EDF5-4967-9EC2-F81FCF356A9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FDFC-63C0-4C91-B7FA-E2F88E76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9E0E-EDF5-4967-9EC2-F81FCF356A9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FDFC-63C0-4C91-B7FA-E2F88E76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2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59E0E-EDF5-4967-9EC2-F81FCF356A9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EFDFC-63C0-4C91-B7FA-E2F88E76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0225" y="567690"/>
            <a:ext cx="598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Recreate </a:t>
            </a:r>
            <a:r>
              <a:rPr lang="en-US" sz="3200" dirty="0" smtClean="0"/>
              <a:t>Figure 3A and Figure 4A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28674" y="1714500"/>
            <a:ext cx="8210551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Figure 3A: Minor allele frequency (MAF) patterns on chromosomes 1 to 6 for each of four subpopulations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Figure 4A: </a:t>
            </a:r>
            <a:r>
              <a:rPr lang="en-US" sz="2400" dirty="0"/>
              <a:t>Minor allele frequency (MAF) patterns on </a:t>
            </a:r>
            <a:r>
              <a:rPr lang="en-US" sz="2400" dirty="0" smtClean="0"/>
              <a:t>chromosomes 7 </a:t>
            </a:r>
            <a:r>
              <a:rPr lang="en-US" sz="2400" dirty="0"/>
              <a:t>to </a:t>
            </a:r>
            <a:r>
              <a:rPr lang="en-US" sz="2400" dirty="0" smtClean="0"/>
              <a:t>12 for each of  </a:t>
            </a:r>
            <a:r>
              <a:rPr lang="en-US" sz="2400" dirty="0"/>
              <a:t>four subpopulations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50" y="3829050"/>
            <a:ext cx="8829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Object:  visualize the genetic variation between three representative sub-populations of cultivated tomatoes (processing, fresh market, vintage) along with </a:t>
            </a:r>
            <a:r>
              <a:rPr lang="en-US" sz="2400" i="1" dirty="0" err="1" smtClean="0"/>
              <a:t>S.pimpinellifolium</a:t>
            </a:r>
            <a:r>
              <a:rPr lang="en-US" sz="2400" dirty="0" smtClean="0"/>
              <a:t> accessions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344" y="1539240"/>
            <a:ext cx="84982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Use formatted </a:t>
            </a:r>
            <a:r>
              <a:rPr lang="en-US" sz="2400" dirty="0" smtClean="0"/>
              <a:t>data </a:t>
            </a:r>
            <a:r>
              <a:rPr lang="en-US" sz="2400" dirty="0" smtClean="0"/>
              <a:t>provided by group members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Filter out 16 hybrids accessions, work with the remaining 410 inbred accessions in </a:t>
            </a:r>
            <a:r>
              <a:rPr lang="en-US" sz="2400" dirty="0"/>
              <a:t>U</a:t>
            </a:r>
            <a:r>
              <a:rPr lang="en-US" sz="2400" dirty="0" smtClean="0"/>
              <a:t>nix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Determine minor allele for each SNP site based on genotypic data of 410 inbred accessions in </a:t>
            </a:r>
            <a:r>
              <a:rPr lang="en-US" sz="2400" dirty="0"/>
              <a:t>P</a:t>
            </a:r>
            <a:r>
              <a:rPr lang="en-US" sz="2400" dirty="0" smtClean="0"/>
              <a:t>erl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Subset data for each of the four sub-populations in Unix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</a:t>
            </a:r>
            <a:r>
              <a:rPr lang="en-US" sz="2400" dirty="0" smtClean="0"/>
              <a:t>stimate MAF within each sub-population in Perl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Check the correlation </a:t>
            </a:r>
            <a:r>
              <a:rPr lang="en-US" sz="2400" dirty="0" smtClean="0"/>
              <a:t>between </a:t>
            </a:r>
            <a:r>
              <a:rPr lang="en-US" sz="2400" dirty="0"/>
              <a:t>regenerated MAF with the MAF on the paper </a:t>
            </a:r>
            <a:endParaRPr lang="en-US" sz="2400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Graph the MAF of four sub-populations </a:t>
            </a:r>
            <a:r>
              <a:rPr lang="en-US" sz="2400" dirty="0" smtClean="0"/>
              <a:t>using R package ggplot2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579" y="948690"/>
            <a:ext cx="174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</a:t>
            </a:r>
            <a:r>
              <a:rPr lang="en-US" sz="2800" b="1" dirty="0" smtClean="0"/>
              <a:t>ork flow 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66900" y="234315"/>
            <a:ext cx="598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Recreate </a:t>
            </a:r>
            <a:r>
              <a:rPr lang="en-US" sz="3200" dirty="0" smtClean="0"/>
              <a:t>Figure 3A and Figure 4A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395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57275" y="123825"/>
            <a:ext cx="7410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Check the correlation between regenerated MAF with the original MAF on the paper </a:t>
            </a:r>
            <a:endParaRPr lang="en-US" sz="2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35114" y="1337458"/>
            <a:ext cx="6113462" cy="5253842"/>
            <a:chOff x="1535114" y="1337458"/>
            <a:chExt cx="6113462" cy="525384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4164" y="1337458"/>
              <a:ext cx="6094412" cy="26158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5114" y="4040576"/>
              <a:ext cx="6113461" cy="25507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233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36717" y="1120909"/>
            <a:ext cx="3785787" cy="4836384"/>
            <a:chOff x="306237" y="602749"/>
            <a:chExt cx="3785787" cy="48363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54799" t="32917" r="16262" b="26634"/>
            <a:stretch/>
          </p:blipFill>
          <p:spPr>
            <a:xfrm>
              <a:off x="306237" y="602749"/>
              <a:ext cx="3747603" cy="147315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l="63587" t="23956" r="7486" b="35723"/>
            <a:stretch/>
          </p:blipFill>
          <p:spPr>
            <a:xfrm>
              <a:off x="327865" y="2255520"/>
              <a:ext cx="3764159" cy="147569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620" y="3994121"/>
              <a:ext cx="3680459" cy="1445012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446" y="1310640"/>
            <a:ext cx="4847456" cy="48755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44040" y="868680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966460" y="853440"/>
            <a:ext cx="1577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Recreated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987040" y="198120"/>
            <a:ext cx="354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Recreate Figure 3A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39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340" y="1287780"/>
            <a:ext cx="4705460" cy="470281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58413" y="1191402"/>
            <a:ext cx="3779247" cy="4595988"/>
            <a:chOff x="381273" y="806592"/>
            <a:chExt cx="3779247" cy="459598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273" y="806592"/>
              <a:ext cx="3779247" cy="144638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967" y="2377994"/>
              <a:ext cx="3721553" cy="142692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9742" y="4006142"/>
              <a:ext cx="3655538" cy="1396438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1744980" y="864870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82640" y="891540"/>
            <a:ext cx="1577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Recreated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32760" y="190500"/>
            <a:ext cx="353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Recreate Figure 3A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753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2102" y="1350710"/>
            <a:ext cx="3853658" cy="4806249"/>
            <a:chOff x="322102" y="870650"/>
            <a:chExt cx="3853658" cy="480624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102" y="870650"/>
              <a:ext cx="3846038" cy="147504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822" y="2462631"/>
              <a:ext cx="3792698" cy="147182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582" y="4216422"/>
              <a:ext cx="3823178" cy="1460477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8507" y="1447800"/>
            <a:ext cx="4855493" cy="48425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83080" y="975360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20740" y="990600"/>
            <a:ext cx="1577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Recreated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78480" y="280035"/>
            <a:ext cx="3665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Recreate Figure 4A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869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1440" y="1173480"/>
            <a:ext cx="4031565" cy="4834890"/>
            <a:chOff x="0" y="861060"/>
            <a:chExt cx="4031565" cy="483489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61060"/>
              <a:ext cx="3997444" cy="150876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68" y="2537460"/>
              <a:ext cx="3953436" cy="150113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" y="4206240"/>
              <a:ext cx="3970605" cy="148971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195" y="1240046"/>
            <a:ext cx="4967805" cy="49232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2600" y="777240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05500" y="853440"/>
            <a:ext cx="1577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Recreated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39439" y="205740"/>
            <a:ext cx="367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Recreate Figure 4A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526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2500" y="952500"/>
            <a:ext cx="724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https://github.com/mdzievit/PEB_Power_Final_Project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8225" y="2476500"/>
            <a:ext cx="592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to show the overview of documentation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9431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Add the data processing step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252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668</TotalTime>
  <Words>206</Words>
  <Application>Microsoft Office PowerPoint</Application>
  <PresentationFormat>On-screen Show (4:3)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Jinyu [AGRON]</dc:creator>
  <cp:lastModifiedBy>Wang, Jinyu [AGRON]</cp:lastModifiedBy>
  <cp:revision>24</cp:revision>
  <dcterms:created xsi:type="dcterms:W3CDTF">2017-04-24T20:42:44Z</dcterms:created>
  <dcterms:modified xsi:type="dcterms:W3CDTF">2017-04-25T08:05:35Z</dcterms:modified>
</cp:coreProperties>
</file>