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528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0F7A9-6D53-4F15-90CF-3683E75AD30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DC8B3-A5C9-4E88-B4E2-AC5F3A33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6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DC8B3-A5C9-4E88-B4E2-AC5F3A3394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9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9E0E-EDF5-4967-9EC2-F81FCF356A9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FDFC-63C0-4C91-B7FA-E2F88E76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1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9E0E-EDF5-4967-9EC2-F81FCF356A9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FDFC-63C0-4C91-B7FA-E2F88E76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9E0E-EDF5-4967-9EC2-F81FCF356A9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FDFC-63C0-4C91-B7FA-E2F88E76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9E0E-EDF5-4967-9EC2-F81FCF356A9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FDFC-63C0-4C91-B7FA-E2F88E76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9E0E-EDF5-4967-9EC2-F81FCF356A9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FDFC-63C0-4C91-B7FA-E2F88E76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9E0E-EDF5-4967-9EC2-F81FCF356A9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FDFC-63C0-4C91-B7FA-E2F88E76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0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9E0E-EDF5-4967-9EC2-F81FCF356A9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FDFC-63C0-4C91-B7FA-E2F88E76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2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9E0E-EDF5-4967-9EC2-F81FCF356A9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FDFC-63C0-4C91-B7FA-E2F88E76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4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9E0E-EDF5-4967-9EC2-F81FCF356A9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FDFC-63C0-4C91-B7FA-E2F88E76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9E0E-EDF5-4967-9EC2-F81FCF356A9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FDFC-63C0-4C91-B7FA-E2F88E76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7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9E0E-EDF5-4967-9EC2-F81FCF356A9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FDFC-63C0-4C91-B7FA-E2F88E76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2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59E0E-EDF5-4967-9EC2-F81FCF356A9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EFDFC-63C0-4C91-B7FA-E2F88E76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36717" y="1120909"/>
            <a:ext cx="3785787" cy="4836384"/>
            <a:chOff x="306237" y="602749"/>
            <a:chExt cx="3785787" cy="483638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54799" t="32917" r="16262" b="26634"/>
            <a:stretch/>
          </p:blipFill>
          <p:spPr>
            <a:xfrm>
              <a:off x="306237" y="602749"/>
              <a:ext cx="3747603" cy="147315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/>
            <a:srcRect l="63587" t="23956" r="7486" b="35723"/>
            <a:stretch/>
          </p:blipFill>
          <p:spPr>
            <a:xfrm>
              <a:off x="327865" y="2255520"/>
              <a:ext cx="3764159" cy="147569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8620" y="3994121"/>
              <a:ext cx="3680459" cy="1445012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3446" y="1310640"/>
            <a:ext cx="4847456" cy="487553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844040" y="868680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966460" y="853440"/>
            <a:ext cx="1577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Recreated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987040" y="198120"/>
            <a:ext cx="301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Recreate Figure 3A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390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340" y="876300"/>
            <a:ext cx="4705460" cy="470281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58413" y="791352"/>
            <a:ext cx="3779247" cy="4595988"/>
            <a:chOff x="381273" y="806592"/>
            <a:chExt cx="3779247" cy="459598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273" y="806592"/>
              <a:ext cx="3779247" cy="144638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8967" y="2377994"/>
              <a:ext cx="3721553" cy="142692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9742" y="4006142"/>
              <a:ext cx="3655538" cy="1396438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1744980" y="464820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882640" y="480060"/>
            <a:ext cx="1577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Recreated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09900" y="99060"/>
            <a:ext cx="301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Recreate Figure 3A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753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22102" y="1350710"/>
            <a:ext cx="3853658" cy="4806249"/>
            <a:chOff x="322102" y="870650"/>
            <a:chExt cx="3853658" cy="480624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102" y="870650"/>
              <a:ext cx="3846038" cy="147504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822" y="2462631"/>
              <a:ext cx="3792698" cy="1471829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582" y="4216422"/>
              <a:ext cx="3823178" cy="1460477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8507" y="1447800"/>
            <a:ext cx="4855493" cy="48425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83080" y="975360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920740" y="990600"/>
            <a:ext cx="1577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Recreated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078480" y="289560"/>
            <a:ext cx="301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Recreate Figure 4A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8694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1440" y="1173480"/>
            <a:ext cx="4031565" cy="4834890"/>
            <a:chOff x="0" y="861060"/>
            <a:chExt cx="4031565" cy="483489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861060"/>
              <a:ext cx="3997444" cy="150876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68" y="2537460"/>
              <a:ext cx="3953436" cy="1501139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" y="4206240"/>
              <a:ext cx="3970605" cy="1489710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6195" y="1240046"/>
            <a:ext cx="4967805" cy="49232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52600" y="777240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905500" y="853440"/>
            <a:ext cx="1577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Recreated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39440" y="205740"/>
            <a:ext cx="301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Recreate Figure 4A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5263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</TotalTime>
  <Words>21</Words>
  <Application>Microsoft Office PowerPoint</Application>
  <PresentationFormat>On-screen Show (4:3)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Jinyu [AGRON]</dc:creator>
  <cp:lastModifiedBy>Wang, Jinyu [AGRON]</cp:lastModifiedBy>
  <cp:revision>9</cp:revision>
  <dcterms:created xsi:type="dcterms:W3CDTF">2017-04-24T20:42:44Z</dcterms:created>
  <dcterms:modified xsi:type="dcterms:W3CDTF">2017-04-25T04:31:35Z</dcterms:modified>
</cp:coreProperties>
</file>