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86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04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4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08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7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9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0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24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0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8B40-F7DB-46B9-A9D8-33DD866361F9}" type="datetimeFigureOut">
              <a:rPr lang="en-SG" smtClean="0"/>
              <a:t>7/5/2016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5F79-96AF-407A-8791-ADE0BA4BC2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5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bia.tic.udc.es/gc/practicas/opengl_tut_externos/semwal%20tutorial/man.html#glutInitDisplayMode" TargetMode="External"/><Relationship Id="rId7" Type="http://schemas.openxmlformats.org/officeDocument/2006/relationships/hyperlink" Target="http://sabia.tic.udc.es/gc/practicas/opengl_tut_externos/semwal%20tutorial/man.html#glutMainLoop" TargetMode="External"/><Relationship Id="rId2" Type="http://schemas.openxmlformats.org/officeDocument/2006/relationships/hyperlink" Target="http://sabia.tic.udc.es/gc/practicas/opengl_tut_externos/semwal%20tutorial/man.html#glutIn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abia.tic.udc.es/gc/practicas/opengl_tut_externos/semwal%20tutorial/man.html#glutDisplayFunc" TargetMode="External"/><Relationship Id="rId5" Type="http://schemas.openxmlformats.org/officeDocument/2006/relationships/hyperlink" Target="http://sabia.tic.udc.es/gc/practicas/opengl_tut_externos/semwal%20tutorial/man.html#glutCreateWindow" TargetMode="External"/><Relationship Id="rId4" Type="http://schemas.openxmlformats.org/officeDocument/2006/relationships/hyperlink" Target="http://sabia.tic.udc.es/gc/practicas/opengl_tut_externos/semwal%20tutorial/man.html#glutInitWindowSiz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051" y="399245"/>
            <a:ext cx="4659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Initialization</a:t>
            </a:r>
            <a:endParaRPr lang="en-SG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944" y="2189409"/>
            <a:ext cx="10135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hlinkClick r:id="rId2"/>
              </a:rPr>
              <a:t>1.   </a:t>
            </a:r>
            <a:r>
              <a:rPr lang="en-US" u="sng" dirty="0" err="1" smtClean="0">
                <a:hlinkClick r:id="rId2"/>
              </a:rPr>
              <a:t>glutInit</a:t>
            </a:r>
            <a:r>
              <a:rPr lang="en-US" u="sng" dirty="0">
                <a:hlinkClick r:id="rId2"/>
              </a:rPr>
              <a:t>(&amp;</a:t>
            </a:r>
            <a:r>
              <a:rPr lang="en-US" u="sng" dirty="0" err="1">
                <a:hlinkClick r:id="rId2"/>
              </a:rPr>
              <a:t>argc</a:t>
            </a:r>
            <a:r>
              <a:rPr lang="en-US" u="sng" dirty="0">
                <a:hlinkClick r:id="rId2"/>
              </a:rPr>
              <a:t>, </a:t>
            </a:r>
            <a:r>
              <a:rPr lang="en-US" u="sng" dirty="0" err="1">
                <a:hlinkClick r:id="rId2"/>
              </a:rPr>
              <a:t>argv</a:t>
            </a:r>
            <a:r>
              <a:rPr lang="en-US" u="sng" dirty="0" smtClean="0">
                <a:hlinkClick r:id="rId2"/>
              </a:rPr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2.</a:t>
            </a:r>
            <a:r>
              <a:rPr lang="en-US" u="sng" dirty="0">
                <a:hlinkClick r:id="rId3"/>
              </a:rPr>
              <a:t> </a:t>
            </a:r>
            <a:r>
              <a:rPr lang="en-US" u="sng" dirty="0" err="1">
                <a:hlinkClick r:id="rId3"/>
              </a:rPr>
              <a:t>glutInitDisplayMode</a:t>
            </a:r>
            <a:r>
              <a:rPr lang="en-US" u="sng" dirty="0">
                <a:hlinkClick r:id="rId3"/>
              </a:rPr>
              <a:t>()</a:t>
            </a:r>
            <a:endParaRPr lang="en-SG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</a:t>
            </a:r>
            <a:r>
              <a:rPr lang="en-US" u="sng" dirty="0">
                <a:hlinkClick r:id="rId4"/>
              </a:rPr>
              <a:t> </a:t>
            </a:r>
            <a:r>
              <a:rPr lang="en-US" u="sng" dirty="0" err="1">
                <a:hlinkClick r:id="rId4"/>
              </a:rPr>
              <a:t>glutInitWindowSize</a:t>
            </a:r>
            <a:r>
              <a:rPr lang="en-US" u="sng" dirty="0">
                <a:hlinkClick r:id="rId4"/>
              </a:rPr>
              <a:t>()</a:t>
            </a:r>
            <a:endParaRPr lang="en-SG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</a:t>
            </a:r>
            <a:r>
              <a:rPr lang="en-US" u="sng" dirty="0">
                <a:hlinkClick r:id="rId5"/>
              </a:rPr>
              <a:t> </a:t>
            </a:r>
            <a:r>
              <a:rPr lang="en-US" u="sng" dirty="0" err="1">
                <a:hlinkClick r:id="rId5"/>
              </a:rPr>
              <a:t>glutCreateWindow</a:t>
            </a:r>
            <a:r>
              <a:rPr lang="en-US" u="sng" dirty="0" smtClean="0">
                <a:hlinkClick r:id="rId5"/>
              </a:rPr>
              <a:t>()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5.</a:t>
            </a:r>
            <a:r>
              <a:rPr lang="en-US" u="sng" dirty="0" smtClean="0">
                <a:hlinkClick r:id="rId6"/>
              </a:rPr>
              <a:t>glutDisplayFunc</a:t>
            </a:r>
            <a:r>
              <a:rPr lang="en-US" u="sng" dirty="0">
                <a:hlinkClick r:id="rId6"/>
              </a:rPr>
              <a:t>()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6.</a:t>
            </a:r>
            <a:r>
              <a:rPr lang="en-US" u="sng" dirty="0">
                <a:hlinkClick r:id="rId7"/>
              </a:rPr>
              <a:t> </a:t>
            </a:r>
            <a:r>
              <a:rPr lang="en-US" u="sng" dirty="0" err="1">
                <a:hlinkClick r:id="rId7"/>
              </a:rPr>
              <a:t>glutMainLoop</a:t>
            </a:r>
            <a:r>
              <a:rPr lang="en-US" u="sng" dirty="0">
                <a:hlinkClick r:id="rId7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8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11" y="721217"/>
            <a:ext cx="9882389" cy="453658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OpenGL allows us to use a variety of geometrical shapes within it.</a:t>
            </a:r>
            <a:endParaRPr lang="en-SG" dirty="0"/>
          </a:p>
          <a:p>
            <a:pPr algn="l"/>
            <a:r>
              <a:rPr lang="en-US" dirty="0"/>
              <a:t>These </a:t>
            </a:r>
            <a:r>
              <a:rPr lang="en-US" dirty="0" smtClean="0"/>
              <a:t>are: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GL_LINES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GL_LINE_STRIP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GL_LINE_LOOP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GL_POINTS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GL_POLYGON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GL_QUADS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GL_QUAD_STRIP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GL_TRIANGLES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GL_TRIANGLE_FAN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GL_TRIANGLE_STRIP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2" y="283336"/>
            <a:ext cx="85644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glBegin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Shape_name</a:t>
            </a:r>
            <a:r>
              <a:rPr lang="en-US" sz="3600" b="1" dirty="0" smtClean="0"/>
              <a:t>);</a:t>
            </a:r>
            <a:endParaRPr lang="en-SG" sz="3600" dirty="0"/>
          </a:p>
          <a:p>
            <a:r>
              <a:rPr lang="en-US" sz="3600" b="1" dirty="0" err="1"/>
              <a:t>glEnd</a:t>
            </a:r>
            <a:r>
              <a:rPr lang="en-US" sz="3600" b="1" dirty="0"/>
              <a:t>();</a:t>
            </a:r>
            <a:endParaRPr lang="en-SG" sz="3600" dirty="0"/>
          </a:p>
          <a:p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triangle :</a:t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glVertex3f(0.5f, 0.5f, -5.0f);</a:t>
            </a:r>
          </a:p>
          <a:p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glVertex3f(1.5f, 0.5f, -5.0f);</a:t>
            </a:r>
          </a:p>
          <a:p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glVertex3f(0.5f, 1.0f, -5.0f);</a:t>
            </a:r>
            <a:endParaRPr lang="en-SG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1" y="283336"/>
            <a:ext cx="109856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glBegin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Shape_name</a:t>
            </a:r>
            <a:r>
              <a:rPr lang="en-US" sz="3600" b="1" dirty="0" smtClean="0"/>
              <a:t>);</a:t>
            </a:r>
            <a:endParaRPr lang="en-SG" sz="3600" dirty="0"/>
          </a:p>
          <a:p>
            <a:r>
              <a:rPr lang="en-US" sz="3600" b="1" dirty="0" err="1"/>
              <a:t>glEnd</a:t>
            </a:r>
            <a:r>
              <a:rPr lang="en-US" sz="3600" b="1" dirty="0"/>
              <a:t>();</a:t>
            </a:r>
            <a:endParaRPr lang="en-SG" sz="3600" dirty="0"/>
          </a:p>
          <a:p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QUAD :</a:t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(-0.5, -0.5, 0.0); //first corner at -0.5, -0.5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glVertex3f(-0.5, 0.5, 0.0); //second corner at -0.5, 0.5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glVertex3f(0.5, 0.5, 0.0); //third corner at 0.5, 0.5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glVertex3f(0.5, -0.5, 0.0); //fourth corner at 0.5, -0.5</a:t>
            </a: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1" y="283336"/>
            <a:ext cx="10985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glBegin</a:t>
            </a:r>
            <a:r>
              <a:rPr lang="en-US" sz="3600" b="1" dirty="0" smtClean="0"/>
              <a:t>(</a:t>
            </a:r>
            <a:r>
              <a:rPr lang="en-US" sz="3600" b="1" dirty="0" err="1" smtClean="0"/>
              <a:t>Shape_name</a:t>
            </a:r>
            <a:r>
              <a:rPr lang="en-US" sz="3600" b="1" dirty="0" smtClean="0"/>
              <a:t>);</a:t>
            </a:r>
            <a:endParaRPr lang="en-SG" sz="3600" dirty="0"/>
          </a:p>
          <a:p>
            <a:r>
              <a:rPr lang="en-US" sz="3600" b="1" dirty="0" err="1"/>
              <a:t>glEnd</a:t>
            </a:r>
            <a:r>
              <a:rPr lang="en-US" sz="3600" b="1" dirty="0"/>
              <a:t>();</a:t>
            </a:r>
            <a:endParaRPr lang="en-SG" sz="3600" dirty="0"/>
          </a:p>
          <a:p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POLYGON :</a:t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1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1" y="283336"/>
            <a:ext cx="10985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DRAW  TRAPEZIUM USING GL_POLYGON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881" y="283336"/>
            <a:ext cx="10985679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ASSIGNMENT</a:t>
            </a:r>
            <a:b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Draw a trapezium using only triangle.</a:t>
            </a:r>
            <a:b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Draw a hexagon using GL_POLYGON.</a:t>
            </a:r>
            <a:b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Draw a rhombus </a:t>
            </a:r>
            <a:r>
              <a:rPr lang="en-US" sz="36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using GL_QUAD</a:t>
            </a:r>
            <a: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Towhidul Islam</dc:creator>
  <cp:lastModifiedBy>Towhidul Islam</cp:lastModifiedBy>
  <cp:revision>7</cp:revision>
  <dcterms:created xsi:type="dcterms:W3CDTF">2016-05-06T15:24:21Z</dcterms:created>
  <dcterms:modified xsi:type="dcterms:W3CDTF">2016-05-06T18:37:36Z</dcterms:modified>
</cp:coreProperties>
</file>