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6" roundtripDataSignature="AMtx7mgLOKgON6TOseMXVlHoFqkdCdy8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customschemas.google.com/relationships/presentationmetadata" Target="metadata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2ca5f6174c_1_3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2ca5f6174c_1_3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g22ca5f6174c_1_36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2ca5f6174c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22ca5f6174c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2ca5f6174c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g22ca5f6174c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2ca5f6174c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g22ca5f6174c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Google Shape;344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2ca5f6174c_1_3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g22ca5f6174c_1_3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22ca5f6174c_1_38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5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5"/>
          <p:cNvSpPr txBox="1"/>
          <p:nvPr>
            <p:ph idx="1" type="body"/>
          </p:nvPr>
        </p:nvSpPr>
        <p:spPr>
          <a:xfrm>
            <a:off x="1097280" y="2057400"/>
            <a:ext cx="46398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b="1" sz="2400" cap="none">
                <a:solidFill>
                  <a:schemeClr val="accent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20" name="Google Shape;20;p35"/>
          <p:cNvSpPr txBox="1"/>
          <p:nvPr>
            <p:ph idx="2" type="body"/>
          </p:nvPr>
        </p:nvSpPr>
        <p:spPr>
          <a:xfrm>
            <a:off x="1186731" y="2958274"/>
            <a:ext cx="4639800" cy="29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21" name="Google Shape;21;p35"/>
          <p:cNvSpPr txBox="1"/>
          <p:nvPr>
            <p:ph idx="3" type="body"/>
          </p:nvPr>
        </p:nvSpPr>
        <p:spPr>
          <a:xfrm>
            <a:off x="6515944" y="2057400"/>
            <a:ext cx="46398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b="1" sz="2400" cap="none">
                <a:solidFill>
                  <a:schemeClr val="accent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22" name="Google Shape;22;p35"/>
          <p:cNvSpPr txBox="1"/>
          <p:nvPr>
            <p:ph idx="4" type="body"/>
          </p:nvPr>
        </p:nvSpPr>
        <p:spPr>
          <a:xfrm>
            <a:off x="6605395" y="2958273"/>
            <a:ext cx="4639800" cy="29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23" name="Google Shape;23;p35"/>
          <p:cNvSpPr txBox="1"/>
          <p:nvPr>
            <p:ph idx="10" type="dt"/>
          </p:nvPr>
        </p:nvSpPr>
        <p:spPr>
          <a:xfrm>
            <a:off x="6834126" y="6446838"/>
            <a:ext cx="258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5"/>
          <p:cNvSpPr txBox="1"/>
          <p:nvPr>
            <p:ph idx="11" type="ftr"/>
          </p:nvPr>
        </p:nvSpPr>
        <p:spPr>
          <a:xfrm>
            <a:off x="1097279" y="6446838"/>
            <a:ext cx="4846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5"/>
          <p:cNvSpPr txBox="1"/>
          <p:nvPr>
            <p:ph idx="12" type="sldNum"/>
          </p:nvPr>
        </p:nvSpPr>
        <p:spPr>
          <a:xfrm>
            <a:off x="10375670" y="6446838"/>
            <a:ext cx="78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4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97" name="Google Shape;97;p44"/>
          <p:cNvSpPr txBox="1"/>
          <p:nvPr>
            <p:ph idx="10" type="dt"/>
          </p:nvPr>
        </p:nvSpPr>
        <p:spPr>
          <a:xfrm>
            <a:off x="6834126" y="6446838"/>
            <a:ext cx="258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44"/>
          <p:cNvSpPr txBox="1"/>
          <p:nvPr>
            <p:ph idx="11" type="ftr"/>
          </p:nvPr>
        </p:nvSpPr>
        <p:spPr>
          <a:xfrm>
            <a:off x="1097279" y="6446838"/>
            <a:ext cx="4846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44"/>
          <p:cNvSpPr txBox="1"/>
          <p:nvPr>
            <p:ph idx="12" type="sldNum"/>
          </p:nvPr>
        </p:nvSpPr>
        <p:spPr>
          <a:xfrm>
            <a:off x="10375670" y="6446838"/>
            <a:ext cx="78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" name="Google Shape;100;p44"/>
          <p:cNvSpPr txBox="1"/>
          <p:nvPr>
            <p:ph idx="1" type="subTitle"/>
          </p:nvPr>
        </p:nvSpPr>
        <p:spPr>
          <a:xfrm>
            <a:off x="1212850" y="4508500"/>
            <a:ext cx="5118000" cy="12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1" name="Google Shape;101;p44"/>
          <p:cNvSpPr txBox="1"/>
          <p:nvPr>
            <p:ph type="ctrTitle"/>
          </p:nvPr>
        </p:nvSpPr>
        <p:spPr>
          <a:xfrm>
            <a:off x="1212850" y="2057400"/>
            <a:ext cx="5118000" cy="192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  <a:defRPr b="1" sz="5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>
  <p:cSld name="Section Header"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5"/>
          <p:cNvSpPr/>
          <p:nvPr/>
        </p:nvSpPr>
        <p:spPr>
          <a:xfrm>
            <a:off x="7972121" y="0"/>
            <a:ext cx="2857500" cy="6858000"/>
          </a:xfrm>
          <a:prstGeom prst="parallelogram">
            <a:avLst>
              <a:gd fmla="val 0" name="adj"/>
            </a:avLst>
          </a:prstGeom>
          <a:solidFill>
            <a:srgbClr val="F2F2F2">
              <a:alpha val="2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45"/>
          <p:cNvSpPr txBox="1"/>
          <p:nvPr>
            <p:ph idx="10" type="dt"/>
          </p:nvPr>
        </p:nvSpPr>
        <p:spPr>
          <a:xfrm>
            <a:off x="6834126" y="6446838"/>
            <a:ext cx="258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45"/>
          <p:cNvSpPr txBox="1"/>
          <p:nvPr>
            <p:ph idx="11" type="ftr"/>
          </p:nvPr>
        </p:nvSpPr>
        <p:spPr>
          <a:xfrm>
            <a:off x="1097279" y="6446838"/>
            <a:ext cx="4846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45"/>
          <p:cNvSpPr txBox="1"/>
          <p:nvPr>
            <p:ph idx="12" type="sldNum"/>
          </p:nvPr>
        </p:nvSpPr>
        <p:spPr>
          <a:xfrm>
            <a:off x="10375670" y="6446838"/>
            <a:ext cx="78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rt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rt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rt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rt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rt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rt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rt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rt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45"/>
          <p:cNvSpPr/>
          <p:nvPr>
            <p:ph idx="2" type="pic"/>
          </p:nvPr>
        </p:nvSpPr>
        <p:spPr>
          <a:xfrm>
            <a:off x="0" y="0"/>
            <a:ext cx="631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45"/>
          <p:cNvSpPr/>
          <p:nvPr/>
        </p:nvSpPr>
        <p:spPr>
          <a:xfrm>
            <a:off x="2451099" y="3568700"/>
            <a:ext cx="8721600" cy="2308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45"/>
          <p:cNvSpPr txBox="1"/>
          <p:nvPr>
            <p:ph type="title"/>
          </p:nvPr>
        </p:nvSpPr>
        <p:spPr>
          <a:xfrm>
            <a:off x="2641599" y="3746500"/>
            <a:ext cx="8331300" cy="130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b="1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45"/>
          <p:cNvSpPr txBox="1"/>
          <p:nvPr>
            <p:ph idx="1" type="body"/>
          </p:nvPr>
        </p:nvSpPr>
        <p:spPr>
          <a:xfrm>
            <a:off x="2641600" y="5219700"/>
            <a:ext cx="8331300" cy="5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1" name="Google Shape;111;p45"/>
          <p:cNvSpPr/>
          <p:nvPr/>
        </p:nvSpPr>
        <p:spPr>
          <a:xfrm>
            <a:off x="3752850" y="3469101"/>
            <a:ext cx="5118000" cy="12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Header" showMasterSp="0">
  <p:cSld name="1_Section Header">
    <p:bg>
      <p:bgPr>
        <a:solidFill>
          <a:schemeClr val="lt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6"/>
          <p:cNvSpPr txBox="1"/>
          <p:nvPr>
            <p:ph idx="10" type="dt"/>
          </p:nvPr>
        </p:nvSpPr>
        <p:spPr>
          <a:xfrm>
            <a:off x="6834126" y="6446838"/>
            <a:ext cx="258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46"/>
          <p:cNvSpPr txBox="1"/>
          <p:nvPr>
            <p:ph idx="11" type="ftr"/>
          </p:nvPr>
        </p:nvSpPr>
        <p:spPr>
          <a:xfrm>
            <a:off x="1097279" y="6446838"/>
            <a:ext cx="4846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46"/>
          <p:cNvSpPr txBox="1"/>
          <p:nvPr>
            <p:ph idx="12" type="sldNum"/>
          </p:nvPr>
        </p:nvSpPr>
        <p:spPr>
          <a:xfrm>
            <a:off x="10375670" y="6446838"/>
            <a:ext cx="78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rt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rt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rt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rt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rt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rt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rt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rt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6" name="Google Shape;116;p46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46"/>
          <p:cNvSpPr/>
          <p:nvPr/>
        </p:nvSpPr>
        <p:spPr>
          <a:xfrm>
            <a:off x="1735138" y="3568700"/>
            <a:ext cx="8721600" cy="2308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46"/>
          <p:cNvSpPr txBox="1"/>
          <p:nvPr>
            <p:ph type="title"/>
          </p:nvPr>
        </p:nvSpPr>
        <p:spPr>
          <a:xfrm>
            <a:off x="1930399" y="3746500"/>
            <a:ext cx="8331300" cy="130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b="1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46"/>
          <p:cNvSpPr txBox="1"/>
          <p:nvPr>
            <p:ph idx="1" type="body"/>
          </p:nvPr>
        </p:nvSpPr>
        <p:spPr>
          <a:xfrm>
            <a:off x="1930400" y="5219700"/>
            <a:ext cx="8331300" cy="5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0" name="Google Shape;120;p46"/>
          <p:cNvSpPr/>
          <p:nvPr/>
        </p:nvSpPr>
        <p:spPr>
          <a:xfrm>
            <a:off x="3536950" y="3469101"/>
            <a:ext cx="5118000" cy="12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7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47"/>
          <p:cNvSpPr txBox="1"/>
          <p:nvPr>
            <p:ph idx="1" type="body"/>
          </p:nvPr>
        </p:nvSpPr>
        <p:spPr>
          <a:xfrm>
            <a:off x="1097280" y="2120900"/>
            <a:ext cx="4639800" cy="3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24" name="Google Shape;124;p47"/>
          <p:cNvSpPr txBox="1"/>
          <p:nvPr>
            <p:ph idx="2" type="body"/>
          </p:nvPr>
        </p:nvSpPr>
        <p:spPr>
          <a:xfrm>
            <a:off x="6515944" y="2120900"/>
            <a:ext cx="4639800" cy="3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25" name="Google Shape;125;p47"/>
          <p:cNvSpPr txBox="1"/>
          <p:nvPr>
            <p:ph idx="10" type="dt"/>
          </p:nvPr>
        </p:nvSpPr>
        <p:spPr>
          <a:xfrm>
            <a:off x="6834126" y="6446838"/>
            <a:ext cx="258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47"/>
          <p:cNvSpPr txBox="1"/>
          <p:nvPr>
            <p:ph idx="11" type="ftr"/>
          </p:nvPr>
        </p:nvSpPr>
        <p:spPr>
          <a:xfrm>
            <a:off x="1097279" y="6446838"/>
            <a:ext cx="4846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47"/>
          <p:cNvSpPr txBox="1"/>
          <p:nvPr>
            <p:ph idx="12" type="sldNum"/>
          </p:nvPr>
        </p:nvSpPr>
        <p:spPr>
          <a:xfrm>
            <a:off x="10375670" y="6446838"/>
            <a:ext cx="78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8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48"/>
          <p:cNvSpPr txBox="1"/>
          <p:nvPr>
            <p:ph idx="10" type="dt"/>
          </p:nvPr>
        </p:nvSpPr>
        <p:spPr>
          <a:xfrm>
            <a:off x="6834126" y="6446838"/>
            <a:ext cx="258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48"/>
          <p:cNvSpPr txBox="1"/>
          <p:nvPr>
            <p:ph idx="11" type="ftr"/>
          </p:nvPr>
        </p:nvSpPr>
        <p:spPr>
          <a:xfrm>
            <a:off x="1097279" y="6446838"/>
            <a:ext cx="4846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48"/>
          <p:cNvSpPr txBox="1"/>
          <p:nvPr>
            <p:ph idx="12" type="sldNum"/>
          </p:nvPr>
        </p:nvSpPr>
        <p:spPr>
          <a:xfrm>
            <a:off x="10375670" y="6446838"/>
            <a:ext cx="78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9"/>
          <p:cNvSpPr/>
          <p:nvPr/>
        </p:nvSpPr>
        <p:spPr>
          <a:xfrm>
            <a:off x="4667250" y="0"/>
            <a:ext cx="2857500" cy="6858000"/>
          </a:xfrm>
          <a:prstGeom prst="parallelogram">
            <a:avLst>
              <a:gd fmla="val 0" name="adj"/>
            </a:avLst>
          </a:prstGeom>
          <a:solidFill>
            <a:srgbClr val="F2F2F2">
              <a:alpha val="2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49"/>
          <p:cNvSpPr txBox="1"/>
          <p:nvPr>
            <p:ph idx="10" type="dt"/>
          </p:nvPr>
        </p:nvSpPr>
        <p:spPr>
          <a:xfrm>
            <a:off x="6834126" y="6446838"/>
            <a:ext cx="258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49"/>
          <p:cNvSpPr txBox="1"/>
          <p:nvPr>
            <p:ph idx="11" type="ftr"/>
          </p:nvPr>
        </p:nvSpPr>
        <p:spPr>
          <a:xfrm>
            <a:off x="1097279" y="6446838"/>
            <a:ext cx="4846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49"/>
          <p:cNvSpPr txBox="1"/>
          <p:nvPr>
            <p:ph idx="12" type="sldNum"/>
          </p:nvPr>
        </p:nvSpPr>
        <p:spPr>
          <a:xfrm>
            <a:off x="10375670" y="6446838"/>
            <a:ext cx="78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rt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rt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rt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rt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rt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rt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rt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rt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0"/>
          <p:cNvSpPr/>
          <p:nvPr/>
        </p:nvSpPr>
        <p:spPr>
          <a:xfrm>
            <a:off x="7448550" y="0"/>
            <a:ext cx="2857500" cy="6858000"/>
          </a:xfrm>
          <a:prstGeom prst="parallelogram">
            <a:avLst>
              <a:gd fmla="val 0" name="adj"/>
            </a:avLst>
          </a:prstGeom>
          <a:solidFill>
            <a:srgbClr val="F2F2F2">
              <a:alpha val="2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50"/>
          <p:cNvSpPr/>
          <p:nvPr/>
        </p:nvSpPr>
        <p:spPr>
          <a:xfrm>
            <a:off x="16" y="0"/>
            <a:ext cx="4654200" cy="586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50"/>
          <p:cNvSpPr txBox="1"/>
          <p:nvPr>
            <p:ph type="title"/>
          </p:nvPr>
        </p:nvSpPr>
        <p:spPr>
          <a:xfrm>
            <a:off x="1092200" y="786383"/>
            <a:ext cx="3068700" cy="209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50"/>
          <p:cNvSpPr txBox="1"/>
          <p:nvPr>
            <p:ph idx="1" type="body"/>
          </p:nvPr>
        </p:nvSpPr>
        <p:spPr>
          <a:xfrm>
            <a:off x="5458984" y="812800"/>
            <a:ext cx="5713800" cy="48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43" name="Google Shape;143;p50"/>
          <p:cNvSpPr txBox="1"/>
          <p:nvPr>
            <p:ph idx="2" type="body"/>
          </p:nvPr>
        </p:nvSpPr>
        <p:spPr>
          <a:xfrm>
            <a:off x="1092200" y="3043050"/>
            <a:ext cx="3068700" cy="26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44" name="Google Shape;144;p50"/>
          <p:cNvSpPr/>
          <p:nvPr/>
        </p:nvSpPr>
        <p:spPr>
          <a:xfrm>
            <a:off x="0" y="1397000"/>
            <a:ext cx="1036200" cy="132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50"/>
          <p:cNvSpPr/>
          <p:nvPr/>
        </p:nvSpPr>
        <p:spPr>
          <a:xfrm>
            <a:off x="5458983" y="624142"/>
            <a:ext cx="5713800" cy="12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50"/>
          <p:cNvSpPr txBox="1"/>
          <p:nvPr>
            <p:ph idx="10" type="dt"/>
          </p:nvPr>
        </p:nvSpPr>
        <p:spPr>
          <a:xfrm>
            <a:off x="6834126" y="6446838"/>
            <a:ext cx="258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50"/>
          <p:cNvSpPr txBox="1"/>
          <p:nvPr>
            <p:ph idx="11" type="ftr"/>
          </p:nvPr>
        </p:nvSpPr>
        <p:spPr>
          <a:xfrm>
            <a:off x="1097279" y="6446838"/>
            <a:ext cx="4846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50"/>
          <p:cNvSpPr txBox="1"/>
          <p:nvPr>
            <p:ph idx="12" type="sldNum"/>
          </p:nvPr>
        </p:nvSpPr>
        <p:spPr>
          <a:xfrm>
            <a:off x="10375670" y="6446838"/>
            <a:ext cx="78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rt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rt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rt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rt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rt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rt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rt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rt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9" name="Google Shape;149;p50"/>
          <p:cNvCxnSpPr/>
          <p:nvPr/>
        </p:nvCxnSpPr>
        <p:spPr>
          <a:xfrm rot="10800000">
            <a:off x="1092238" y="6446838"/>
            <a:ext cx="1643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0" name="Google Shape;150;p50"/>
          <p:cNvCxnSpPr/>
          <p:nvPr/>
        </p:nvCxnSpPr>
        <p:spPr>
          <a:xfrm rot="10800000">
            <a:off x="8420062" y="6429376"/>
            <a:ext cx="10005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1" name="Google Shape;151;p50"/>
          <p:cNvCxnSpPr/>
          <p:nvPr/>
        </p:nvCxnSpPr>
        <p:spPr>
          <a:xfrm rot="10800000">
            <a:off x="10765533" y="6446888"/>
            <a:ext cx="407400" cy="63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ontent with Caption" showMasterSp="0">
  <p:cSld name="2_Content with Caption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1"/>
          <p:cNvSpPr/>
          <p:nvPr>
            <p:ph idx="2" type="pic"/>
          </p:nvPr>
        </p:nvSpPr>
        <p:spPr>
          <a:xfrm>
            <a:off x="0" y="0"/>
            <a:ext cx="4654200" cy="5864100"/>
          </a:xfrm>
          <a:prstGeom prst="rect">
            <a:avLst/>
          </a:prstGeom>
          <a:noFill/>
          <a:ln>
            <a:noFill/>
          </a:ln>
        </p:spPr>
      </p:sp>
      <p:sp>
        <p:nvSpPr>
          <p:cNvPr id="154" name="Google Shape;154;p51"/>
          <p:cNvSpPr/>
          <p:nvPr/>
        </p:nvSpPr>
        <p:spPr>
          <a:xfrm>
            <a:off x="7448550" y="0"/>
            <a:ext cx="2857500" cy="6858000"/>
          </a:xfrm>
          <a:prstGeom prst="parallelogram">
            <a:avLst>
              <a:gd fmla="val 0" name="adj"/>
            </a:avLst>
          </a:prstGeom>
          <a:solidFill>
            <a:srgbClr val="F2F2F2">
              <a:alpha val="2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51"/>
          <p:cNvSpPr txBox="1"/>
          <p:nvPr>
            <p:ph idx="1" type="body"/>
          </p:nvPr>
        </p:nvSpPr>
        <p:spPr>
          <a:xfrm>
            <a:off x="5458984" y="497808"/>
            <a:ext cx="5713800" cy="48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56" name="Google Shape;156;p51"/>
          <p:cNvSpPr txBox="1"/>
          <p:nvPr>
            <p:ph idx="10" type="dt"/>
          </p:nvPr>
        </p:nvSpPr>
        <p:spPr>
          <a:xfrm>
            <a:off x="6834126" y="6446838"/>
            <a:ext cx="258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51"/>
          <p:cNvSpPr txBox="1"/>
          <p:nvPr>
            <p:ph idx="11" type="ftr"/>
          </p:nvPr>
        </p:nvSpPr>
        <p:spPr>
          <a:xfrm>
            <a:off x="1097279" y="6446838"/>
            <a:ext cx="4846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51"/>
          <p:cNvSpPr txBox="1"/>
          <p:nvPr>
            <p:ph idx="12" type="sldNum"/>
          </p:nvPr>
        </p:nvSpPr>
        <p:spPr>
          <a:xfrm>
            <a:off x="10375670" y="6446838"/>
            <a:ext cx="78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rt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rt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rt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rt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rt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rt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rt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rt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9" name="Google Shape;159;p51"/>
          <p:cNvSpPr txBox="1"/>
          <p:nvPr>
            <p:ph type="title"/>
          </p:nvPr>
        </p:nvSpPr>
        <p:spPr>
          <a:xfrm>
            <a:off x="1092200" y="1885125"/>
            <a:ext cx="3068700" cy="20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  <a:defRPr b="1" i="0"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ontent with Caption" showMasterSp="0">
  <p:cSld name="3_Content with Caption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2"/>
          <p:cNvSpPr/>
          <p:nvPr/>
        </p:nvSpPr>
        <p:spPr>
          <a:xfrm>
            <a:off x="7448550" y="0"/>
            <a:ext cx="2857500" cy="6858000"/>
          </a:xfrm>
          <a:prstGeom prst="parallelogram">
            <a:avLst>
              <a:gd fmla="val 0" name="adj"/>
            </a:avLst>
          </a:prstGeom>
          <a:solidFill>
            <a:srgbClr val="F2F2F2">
              <a:alpha val="2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52"/>
          <p:cNvSpPr/>
          <p:nvPr/>
        </p:nvSpPr>
        <p:spPr>
          <a:xfrm>
            <a:off x="4654312" y="507333"/>
            <a:ext cx="7537800" cy="4849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52"/>
          <p:cNvSpPr/>
          <p:nvPr/>
        </p:nvSpPr>
        <p:spPr>
          <a:xfrm>
            <a:off x="16" y="0"/>
            <a:ext cx="4654200" cy="586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52"/>
          <p:cNvSpPr txBox="1"/>
          <p:nvPr>
            <p:ph type="title"/>
          </p:nvPr>
        </p:nvSpPr>
        <p:spPr>
          <a:xfrm>
            <a:off x="1092200" y="1885125"/>
            <a:ext cx="3068700" cy="20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  <a:defRPr b="1" i="0"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52"/>
          <p:cNvSpPr txBox="1"/>
          <p:nvPr>
            <p:ph idx="1" type="body"/>
          </p:nvPr>
        </p:nvSpPr>
        <p:spPr>
          <a:xfrm>
            <a:off x="6473373" y="943430"/>
            <a:ext cx="46995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▪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302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302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429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66" name="Google Shape;166;p52"/>
          <p:cNvSpPr txBox="1"/>
          <p:nvPr>
            <p:ph idx="10" type="dt"/>
          </p:nvPr>
        </p:nvSpPr>
        <p:spPr>
          <a:xfrm>
            <a:off x="6834126" y="6446838"/>
            <a:ext cx="258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52"/>
          <p:cNvSpPr txBox="1"/>
          <p:nvPr>
            <p:ph idx="11" type="ftr"/>
          </p:nvPr>
        </p:nvSpPr>
        <p:spPr>
          <a:xfrm>
            <a:off x="1097279" y="6446838"/>
            <a:ext cx="4846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52"/>
          <p:cNvSpPr txBox="1"/>
          <p:nvPr>
            <p:ph idx="12" type="sldNum"/>
          </p:nvPr>
        </p:nvSpPr>
        <p:spPr>
          <a:xfrm>
            <a:off x="10375670" y="6446838"/>
            <a:ext cx="78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rt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rt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rt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rt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rt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rt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rt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rt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9" name="Google Shape;169;p52"/>
          <p:cNvSpPr/>
          <p:nvPr/>
        </p:nvSpPr>
        <p:spPr>
          <a:xfrm>
            <a:off x="4370251" y="2322780"/>
            <a:ext cx="1348500" cy="1218600"/>
          </a:xfrm>
          <a:prstGeom prst="rect">
            <a:avLst/>
          </a:prstGeom>
          <a:solidFill>
            <a:srgbClr val="BECAD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3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53"/>
          <p:cNvSpPr txBox="1"/>
          <p:nvPr>
            <p:ph idx="1" type="body"/>
          </p:nvPr>
        </p:nvSpPr>
        <p:spPr>
          <a:xfrm rot="5400000">
            <a:off x="4365348" y="-1040599"/>
            <a:ext cx="376080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73" name="Google Shape;173;p53"/>
          <p:cNvSpPr txBox="1"/>
          <p:nvPr>
            <p:ph idx="10" type="dt"/>
          </p:nvPr>
        </p:nvSpPr>
        <p:spPr>
          <a:xfrm>
            <a:off x="6834126" y="6446838"/>
            <a:ext cx="258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53"/>
          <p:cNvSpPr txBox="1"/>
          <p:nvPr>
            <p:ph idx="11" type="ftr"/>
          </p:nvPr>
        </p:nvSpPr>
        <p:spPr>
          <a:xfrm>
            <a:off x="1097279" y="6446838"/>
            <a:ext cx="4846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53"/>
          <p:cNvSpPr txBox="1"/>
          <p:nvPr>
            <p:ph idx="12" type="sldNum"/>
          </p:nvPr>
        </p:nvSpPr>
        <p:spPr>
          <a:xfrm>
            <a:off x="10375670" y="6446838"/>
            <a:ext cx="78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showMasterSp="0">
  <p:cSld name="1_Title Slid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6"/>
          <p:cNvSpPr/>
          <p:nvPr/>
        </p:nvSpPr>
        <p:spPr>
          <a:xfrm>
            <a:off x="7972121" y="0"/>
            <a:ext cx="2857500" cy="6858000"/>
          </a:xfrm>
          <a:prstGeom prst="parallelogram">
            <a:avLst>
              <a:gd fmla="val 0" name="adj"/>
            </a:avLst>
          </a:prstGeom>
          <a:solidFill>
            <a:srgbClr val="F2F2F2">
              <a:alpha val="2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6"/>
          <p:cNvSpPr/>
          <p:nvPr/>
        </p:nvSpPr>
        <p:spPr>
          <a:xfrm>
            <a:off x="6394450" y="0"/>
            <a:ext cx="1539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6"/>
          <p:cNvSpPr txBox="1"/>
          <p:nvPr>
            <p:ph idx="10" type="dt"/>
          </p:nvPr>
        </p:nvSpPr>
        <p:spPr>
          <a:xfrm>
            <a:off x="6834126" y="6446838"/>
            <a:ext cx="258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6"/>
          <p:cNvSpPr txBox="1"/>
          <p:nvPr>
            <p:ph idx="11" type="ftr"/>
          </p:nvPr>
        </p:nvSpPr>
        <p:spPr>
          <a:xfrm>
            <a:off x="1097279" y="6446838"/>
            <a:ext cx="4846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6"/>
          <p:cNvSpPr txBox="1"/>
          <p:nvPr>
            <p:ph idx="12" type="sldNum"/>
          </p:nvPr>
        </p:nvSpPr>
        <p:spPr>
          <a:xfrm>
            <a:off x="10375670" y="6446838"/>
            <a:ext cx="78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36"/>
          <p:cNvSpPr/>
          <p:nvPr>
            <p:ph idx="2" type="pic"/>
          </p:nvPr>
        </p:nvSpPr>
        <p:spPr>
          <a:xfrm>
            <a:off x="0" y="0"/>
            <a:ext cx="631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33" name="Google Shape;33;p36"/>
          <p:cNvSpPr txBox="1"/>
          <p:nvPr>
            <p:ph type="ctrTitle"/>
          </p:nvPr>
        </p:nvSpPr>
        <p:spPr>
          <a:xfrm>
            <a:off x="6629400" y="758952"/>
            <a:ext cx="4526400" cy="322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alibri"/>
              <a:buNone/>
              <a:defRPr b="1" sz="6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6"/>
          <p:cNvSpPr txBox="1"/>
          <p:nvPr>
            <p:ph idx="1" type="subTitle"/>
          </p:nvPr>
        </p:nvSpPr>
        <p:spPr>
          <a:xfrm>
            <a:off x="6632171" y="4508500"/>
            <a:ext cx="4526400" cy="12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5" name="Google Shape;35;p36"/>
          <p:cNvSpPr/>
          <p:nvPr/>
        </p:nvSpPr>
        <p:spPr>
          <a:xfrm>
            <a:off x="6311900" y="0"/>
            <a:ext cx="153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4"/>
          <p:cNvSpPr txBox="1"/>
          <p:nvPr>
            <p:ph type="title"/>
          </p:nvPr>
        </p:nvSpPr>
        <p:spPr>
          <a:xfrm rot="5400000">
            <a:off x="7683633" y="2387500"/>
            <a:ext cx="45306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54"/>
          <p:cNvSpPr txBox="1"/>
          <p:nvPr>
            <p:ph idx="1" type="body"/>
          </p:nvPr>
        </p:nvSpPr>
        <p:spPr>
          <a:xfrm rot="5400000">
            <a:off x="2567100" y="-128600"/>
            <a:ext cx="4530600" cy="74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79" name="Google Shape;179;p54"/>
          <p:cNvSpPr txBox="1"/>
          <p:nvPr>
            <p:ph idx="10" type="dt"/>
          </p:nvPr>
        </p:nvSpPr>
        <p:spPr>
          <a:xfrm>
            <a:off x="6834126" y="6446838"/>
            <a:ext cx="258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54"/>
          <p:cNvSpPr txBox="1"/>
          <p:nvPr>
            <p:ph idx="11" type="ftr"/>
          </p:nvPr>
        </p:nvSpPr>
        <p:spPr>
          <a:xfrm>
            <a:off x="1097279" y="6446838"/>
            <a:ext cx="4846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54"/>
          <p:cNvSpPr txBox="1"/>
          <p:nvPr>
            <p:ph idx="12" type="sldNum"/>
          </p:nvPr>
        </p:nvSpPr>
        <p:spPr>
          <a:xfrm>
            <a:off x="10375670" y="6446838"/>
            <a:ext cx="78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2" name="Google Shape;182;p54"/>
          <p:cNvSpPr/>
          <p:nvPr/>
        </p:nvSpPr>
        <p:spPr>
          <a:xfrm rot="-5400000">
            <a:off x="8871601" y="-146579"/>
            <a:ext cx="1036200" cy="132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Content with Caption" showMasterSp="0">
  <p:cSld name="6_Content with Ca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7"/>
          <p:cNvSpPr/>
          <p:nvPr/>
        </p:nvSpPr>
        <p:spPr>
          <a:xfrm>
            <a:off x="7448550" y="0"/>
            <a:ext cx="2857500" cy="6858000"/>
          </a:xfrm>
          <a:prstGeom prst="parallelogram">
            <a:avLst>
              <a:gd fmla="val 0" name="adj"/>
            </a:avLst>
          </a:prstGeom>
          <a:solidFill>
            <a:srgbClr val="F2F2F2">
              <a:alpha val="2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37"/>
          <p:cNvSpPr txBox="1"/>
          <p:nvPr>
            <p:ph type="title"/>
          </p:nvPr>
        </p:nvSpPr>
        <p:spPr>
          <a:xfrm>
            <a:off x="4984722" y="548355"/>
            <a:ext cx="60549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1" i="0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7"/>
          <p:cNvSpPr txBox="1"/>
          <p:nvPr>
            <p:ph idx="1" type="body"/>
          </p:nvPr>
        </p:nvSpPr>
        <p:spPr>
          <a:xfrm>
            <a:off x="5100833" y="1611313"/>
            <a:ext cx="6072000" cy="37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▪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302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302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429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0" name="Google Shape;40;p37"/>
          <p:cNvSpPr txBox="1"/>
          <p:nvPr>
            <p:ph idx="10" type="dt"/>
          </p:nvPr>
        </p:nvSpPr>
        <p:spPr>
          <a:xfrm>
            <a:off x="6834126" y="6446838"/>
            <a:ext cx="258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7"/>
          <p:cNvSpPr txBox="1"/>
          <p:nvPr>
            <p:ph idx="11" type="ftr"/>
          </p:nvPr>
        </p:nvSpPr>
        <p:spPr>
          <a:xfrm>
            <a:off x="1097279" y="6446838"/>
            <a:ext cx="4846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7"/>
          <p:cNvSpPr txBox="1"/>
          <p:nvPr>
            <p:ph idx="12" type="sldNum"/>
          </p:nvPr>
        </p:nvSpPr>
        <p:spPr>
          <a:xfrm>
            <a:off x="10375670" y="6446838"/>
            <a:ext cx="78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37"/>
          <p:cNvSpPr/>
          <p:nvPr>
            <p:ph idx="2" type="pic"/>
          </p:nvPr>
        </p:nvSpPr>
        <p:spPr>
          <a:xfrm>
            <a:off x="0" y="0"/>
            <a:ext cx="4654200" cy="5864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 with Caption" showMasterSp="0">
  <p:cSld name="1_Content with Ca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8"/>
          <p:cNvSpPr/>
          <p:nvPr/>
        </p:nvSpPr>
        <p:spPr>
          <a:xfrm>
            <a:off x="7448550" y="0"/>
            <a:ext cx="2857500" cy="6858000"/>
          </a:xfrm>
          <a:prstGeom prst="parallelogram">
            <a:avLst>
              <a:gd fmla="val 0" name="adj"/>
            </a:avLst>
          </a:prstGeom>
          <a:solidFill>
            <a:srgbClr val="F2F2F2">
              <a:alpha val="2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38"/>
          <p:cNvSpPr/>
          <p:nvPr/>
        </p:nvSpPr>
        <p:spPr>
          <a:xfrm>
            <a:off x="16" y="0"/>
            <a:ext cx="4654200" cy="586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38"/>
          <p:cNvSpPr txBox="1"/>
          <p:nvPr>
            <p:ph idx="1" type="body"/>
          </p:nvPr>
        </p:nvSpPr>
        <p:spPr>
          <a:xfrm>
            <a:off x="5458984" y="497808"/>
            <a:ext cx="5713800" cy="48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8" name="Google Shape;48;p38"/>
          <p:cNvSpPr/>
          <p:nvPr/>
        </p:nvSpPr>
        <p:spPr>
          <a:xfrm>
            <a:off x="0" y="2003424"/>
            <a:ext cx="1036200" cy="185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38"/>
          <p:cNvSpPr/>
          <p:nvPr/>
        </p:nvSpPr>
        <p:spPr>
          <a:xfrm>
            <a:off x="5458983" y="377398"/>
            <a:ext cx="5713800" cy="12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38"/>
          <p:cNvSpPr txBox="1"/>
          <p:nvPr>
            <p:ph idx="10" type="dt"/>
          </p:nvPr>
        </p:nvSpPr>
        <p:spPr>
          <a:xfrm>
            <a:off x="6834126" y="6446838"/>
            <a:ext cx="258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8"/>
          <p:cNvSpPr txBox="1"/>
          <p:nvPr>
            <p:ph idx="11" type="ftr"/>
          </p:nvPr>
        </p:nvSpPr>
        <p:spPr>
          <a:xfrm>
            <a:off x="1097279" y="6446838"/>
            <a:ext cx="4846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8"/>
          <p:cNvSpPr txBox="1"/>
          <p:nvPr>
            <p:ph idx="12" type="sldNum"/>
          </p:nvPr>
        </p:nvSpPr>
        <p:spPr>
          <a:xfrm>
            <a:off x="10375670" y="6446838"/>
            <a:ext cx="78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rt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rt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rt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rt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rt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rt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rt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rt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" name="Google Shape;53;p38"/>
          <p:cNvSpPr/>
          <p:nvPr/>
        </p:nvSpPr>
        <p:spPr>
          <a:xfrm>
            <a:off x="1078230" y="2003423"/>
            <a:ext cx="3576000" cy="1857300"/>
          </a:xfrm>
          <a:prstGeom prst="rect">
            <a:avLst/>
          </a:prstGeom>
          <a:solidFill>
            <a:srgbClr val="27304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38"/>
          <p:cNvSpPr txBox="1"/>
          <p:nvPr>
            <p:ph type="title"/>
          </p:nvPr>
        </p:nvSpPr>
        <p:spPr>
          <a:xfrm>
            <a:off x="1092200" y="1885125"/>
            <a:ext cx="3314700" cy="20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  <a:defRPr b="1"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8"/>
          <p:cNvSpPr/>
          <p:nvPr/>
        </p:nvSpPr>
        <p:spPr>
          <a:xfrm>
            <a:off x="1092200" y="993775"/>
            <a:ext cx="1036200" cy="936600"/>
          </a:xfrm>
          <a:prstGeom prst="rect">
            <a:avLst/>
          </a:prstGeom>
          <a:solidFill>
            <a:srgbClr val="CFD3E6">
              <a:alpha val="258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Content with Caption" showMasterSp="0">
  <p:cSld name="4_Content with Caption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9"/>
          <p:cNvSpPr/>
          <p:nvPr/>
        </p:nvSpPr>
        <p:spPr>
          <a:xfrm>
            <a:off x="7448550" y="0"/>
            <a:ext cx="2857500" cy="6858000"/>
          </a:xfrm>
          <a:prstGeom prst="parallelogram">
            <a:avLst>
              <a:gd fmla="val 0" name="adj"/>
            </a:avLst>
          </a:prstGeom>
          <a:solidFill>
            <a:srgbClr val="F2F2F2">
              <a:alpha val="2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39"/>
          <p:cNvSpPr/>
          <p:nvPr/>
        </p:nvSpPr>
        <p:spPr>
          <a:xfrm>
            <a:off x="4654312" y="507333"/>
            <a:ext cx="7537800" cy="4849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39"/>
          <p:cNvSpPr/>
          <p:nvPr/>
        </p:nvSpPr>
        <p:spPr>
          <a:xfrm>
            <a:off x="16" y="0"/>
            <a:ext cx="4654200" cy="586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9"/>
          <p:cNvSpPr txBox="1"/>
          <p:nvPr>
            <p:ph type="title"/>
          </p:nvPr>
        </p:nvSpPr>
        <p:spPr>
          <a:xfrm>
            <a:off x="1092200" y="1885125"/>
            <a:ext cx="3068700" cy="20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  <a:defRPr b="1" i="0"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9"/>
          <p:cNvSpPr txBox="1"/>
          <p:nvPr>
            <p:ph idx="1" type="body"/>
          </p:nvPr>
        </p:nvSpPr>
        <p:spPr>
          <a:xfrm>
            <a:off x="6518529" y="943430"/>
            <a:ext cx="46542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▪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302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302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429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2" name="Google Shape;62;p39"/>
          <p:cNvSpPr txBox="1"/>
          <p:nvPr>
            <p:ph idx="10" type="dt"/>
          </p:nvPr>
        </p:nvSpPr>
        <p:spPr>
          <a:xfrm>
            <a:off x="6834126" y="6446838"/>
            <a:ext cx="258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9"/>
          <p:cNvSpPr txBox="1"/>
          <p:nvPr>
            <p:ph idx="11" type="ftr"/>
          </p:nvPr>
        </p:nvSpPr>
        <p:spPr>
          <a:xfrm>
            <a:off x="1097279" y="6446838"/>
            <a:ext cx="4846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9"/>
          <p:cNvSpPr txBox="1"/>
          <p:nvPr>
            <p:ph idx="12" type="sldNum"/>
          </p:nvPr>
        </p:nvSpPr>
        <p:spPr>
          <a:xfrm>
            <a:off x="10375670" y="6446838"/>
            <a:ext cx="78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rt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rt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rt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rt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rt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rt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rt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rt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" name="Google Shape;65;p39"/>
          <p:cNvSpPr/>
          <p:nvPr/>
        </p:nvSpPr>
        <p:spPr>
          <a:xfrm>
            <a:off x="4370251" y="2322780"/>
            <a:ext cx="1348500" cy="121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0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40"/>
          <p:cNvSpPr txBox="1"/>
          <p:nvPr>
            <p:ph idx="1" type="body"/>
          </p:nvPr>
        </p:nvSpPr>
        <p:spPr>
          <a:xfrm>
            <a:off x="1216548" y="2108201"/>
            <a:ext cx="10058400" cy="37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9" name="Google Shape;69;p40"/>
          <p:cNvSpPr txBox="1"/>
          <p:nvPr>
            <p:ph idx="10" type="dt"/>
          </p:nvPr>
        </p:nvSpPr>
        <p:spPr>
          <a:xfrm>
            <a:off x="6834126" y="6446838"/>
            <a:ext cx="258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0"/>
          <p:cNvSpPr txBox="1"/>
          <p:nvPr>
            <p:ph idx="11" type="ftr"/>
          </p:nvPr>
        </p:nvSpPr>
        <p:spPr>
          <a:xfrm>
            <a:off x="1097279" y="6446838"/>
            <a:ext cx="4846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0"/>
          <p:cNvSpPr txBox="1"/>
          <p:nvPr>
            <p:ph idx="12" type="sldNum"/>
          </p:nvPr>
        </p:nvSpPr>
        <p:spPr>
          <a:xfrm>
            <a:off x="10375670" y="6446838"/>
            <a:ext cx="78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1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1"/>
          <p:cNvSpPr txBox="1"/>
          <p:nvPr>
            <p:ph idx="1" type="body"/>
          </p:nvPr>
        </p:nvSpPr>
        <p:spPr>
          <a:xfrm>
            <a:off x="1216548" y="2108201"/>
            <a:ext cx="10058400" cy="37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5" name="Google Shape;75;p41"/>
          <p:cNvSpPr txBox="1"/>
          <p:nvPr>
            <p:ph idx="10" type="dt"/>
          </p:nvPr>
        </p:nvSpPr>
        <p:spPr>
          <a:xfrm>
            <a:off x="6834126" y="6446838"/>
            <a:ext cx="258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1"/>
          <p:cNvSpPr txBox="1"/>
          <p:nvPr>
            <p:ph idx="11" type="ftr"/>
          </p:nvPr>
        </p:nvSpPr>
        <p:spPr>
          <a:xfrm>
            <a:off x="1097279" y="6446838"/>
            <a:ext cx="4846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1"/>
          <p:cNvSpPr txBox="1"/>
          <p:nvPr>
            <p:ph idx="12" type="sldNum"/>
          </p:nvPr>
        </p:nvSpPr>
        <p:spPr>
          <a:xfrm>
            <a:off x="10375670" y="6446838"/>
            <a:ext cx="78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Content with Caption" showMasterSp="0">
  <p:cSld name="7_Content with Captio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2"/>
          <p:cNvSpPr/>
          <p:nvPr>
            <p:ph idx="2" type="pic"/>
          </p:nvPr>
        </p:nvSpPr>
        <p:spPr>
          <a:xfrm>
            <a:off x="0" y="0"/>
            <a:ext cx="12192000" cy="3541500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42"/>
          <p:cNvSpPr/>
          <p:nvPr/>
        </p:nvSpPr>
        <p:spPr>
          <a:xfrm>
            <a:off x="7448550" y="0"/>
            <a:ext cx="2857500" cy="6858000"/>
          </a:xfrm>
          <a:prstGeom prst="parallelogram">
            <a:avLst>
              <a:gd fmla="val 0" name="adj"/>
            </a:avLst>
          </a:prstGeom>
          <a:solidFill>
            <a:srgbClr val="F2F2F2">
              <a:alpha val="2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42"/>
          <p:cNvSpPr txBox="1"/>
          <p:nvPr>
            <p:ph type="title"/>
          </p:nvPr>
        </p:nvSpPr>
        <p:spPr>
          <a:xfrm>
            <a:off x="3068577" y="880375"/>
            <a:ext cx="60549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 b="1" i="0" sz="3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2"/>
          <p:cNvSpPr txBox="1"/>
          <p:nvPr>
            <p:ph idx="10" type="dt"/>
          </p:nvPr>
        </p:nvSpPr>
        <p:spPr>
          <a:xfrm>
            <a:off x="6834126" y="6446838"/>
            <a:ext cx="258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2"/>
          <p:cNvSpPr txBox="1"/>
          <p:nvPr>
            <p:ph idx="11" type="ftr"/>
          </p:nvPr>
        </p:nvSpPr>
        <p:spPr>
          <a:xfrm>
            <a:off x="1097279" y="6446838"/>
            <a:ext cx="4846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2"/>
          <p:cNvSpPr txBox="1"/>
          <p:nvPr>
            <p:ph idx="12" type="sldNum"/>
          </p:nvPr>
        </p:nvSpPr>
        <p:spPr>
          <a:xfrm>
            <a:off x="10375670" y="6446838"/>
            <a:ext cx="78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rt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rt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rt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rt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rt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rt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rt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rt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" name="Google Shape;85;p42"/>
          <p:cNvSpPr/>
          <p:nvPr/>
        </p:nvSpPr>
        <p:spPr>
          <a:xfrm>
            <a:off x="5577840" y="0"/>
            <a:ext cx="10362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3"/>
          <p:cNvSpPr/>
          <p:nvPr/>
        </p:nvSpPr>
        <p:spPr>
          <a:xfrm>
            <a:off x="0" y="4578350"/>
            <a:ext cx="12188700" cy="2279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43"/>
          <p:cNvSpPr/>
          <p:nvPr>
            <p:ph idx="2" type="pic"/>
          </p:nvPr>
        </p:nvSpPr>
        <p:spPr>
          <a:xfrm>
            <a:off x="15" y="0"/>
            <a:ext cx="12192000" cy="45783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89" name="Google Shape;89;p43"/>
          <p:cNvSpPr txBox="1"/>
          <p:nvPr>
            <p:ph type="title"/>
          </p:nvPr>
        </p:nvSpPr>
        <p:spPr>
          <a:xfrm>
            <a:off x="1097279" y="4799362"/>
            <a:ext cx="101136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  <a:defRPr b="1" sz="4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43"/>
          <p:cNvSpPr txBox="1"/>
          <p:nvPr>
            <p:ph idx="1" type="body"/>
          </p:nvPr>
        </p:nvSpPr>
        <p:spPr>
          <a:xfrm>
            <a:off x="1097279" y="5715000"/>
            <a:ext cx="101133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1" name="Google Shape;91;p43"/>
          <p:cNvSpPr txBox="1"/>
          <p:nvPr>
            <p:ph idx="10" type="dt"/>
          </p:nvPr>
        </p:nvSpPr>
        <p:spPr>
          <a:xfrm>
            <a:off x="6834126" y="6446838"/>
            <a:ext cx="258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43"/>
          <p:cNvSpPr txBox="1"/>
          <p:nvPr>
            <p:ph idx="11" type="ftr"/>
          </p:nvPr>
        </p:nvSpPr>
        <p:spPr>
          <a:xfrm>
            <a:off x="1097279" y="6446838"/>
            <a:ext cx="681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43"/>
          <p:cNvSpPr txBox="1"/>
          <p:nvPr>
            <p:ph idx="12" type="sldNum"/>
          </p:nvPr>
        </p:nvSpPr>
        <p:spPr>
          <a:xfrm>
            <a:off x="10375670" y="6446838"/>
            <a:ext cx="78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43"/>
          <p:cNvSpPr/>
          <p:nvPr/>
        </p:nvSpPr>
        <p:spPr>
          <a:xfrm>
            <a:off x="3536950" y="4535901"/>
            <a:ext cx="5118000" cy="12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4"/>
          <p:cNvSpPr/>
          <p:nvPr/>
        </p:nvSpPr>
        <p:spPr>
          <a:xfrm>
            <a:off x="4667250" y="0"/>
            <a:ext cx="2857500" cy="6858000"/>
          </a:xfrm>
          <a:prstGeom prst="parallelogram">
            <a:avLst>
              <a:gd fmla="val 0" name="adj"/>
            </a:avLst>
          </a:prstGeom>
          <a:solidFill>
            <a:srgbClr val="F2F2F2">
              <a:alpha val="2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34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1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34"/>
          <p:cNvSpPr txBox="1"/>
          <p:nvPr>
            <p:ph idx="1" type="body"/>
          </p:nvPr>
        </p:nvSpPr>
        <p:spPr>
          <a:xfrm>
            <a:off x="1216548" y="2108201"/>
            <a:ext cx="10058400" cy="37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4"/>
          <p:cNvSpPr txBox="1"/>
          <p:nvPr>
            <p:ph idx="10" type="dt"/>
          </p:nvPr>
        </p:nvSpPr>
        <p:spPr>
          <a:xfrm>
            <a:off x="6834126" y="6446838"/>
            <a:ext cx="258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4"/>
          <p:cNvSpPr txBox="1"/>
          <p:nvPr>
            <p:ph idx="11" type="ftr"/>
          </p:nvPr>
        </p:nvSpPr>
        <p:spPr>
          <a:xfrm>
            <a:off x="1097279" y="6446838"/>
            <a:ext cx="4846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34"/>
          <p:cNvSpPr txBox="1"/>
          <p:nvPr>
            <p:ph idx="12" type="sldNum"/>
          </p:nvPr>
        </p:nvSpPr>
        <p:spPr>
          <a:xfrm>
            <a:off x="10375670" y="6446838"/>
            <a:ext cx="78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" name="Google Shape;16;p34"/>
          <p:cNvSpPr/>
          <p:nvPr/>
        </p:nvSpPr>
        <p:spPr>
          <a:xfrm>
            <a:off x="0" y="1011981"/>
            <a:ext cx="10362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mc:AlternateContent>
    <mc:Choice Requires="p14">
      <p:transition p14:dur="100">
        <p:push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87">
          <p15:clr>
            <a:srgbClr val="F26B43"/>
          </p15:clr>
        </p15:guide>
        <p15:guide id="2" pos="688">
          <p15:clr>
            <a:srgbClr val="F26B43"/>
          </p15:clr>
        </p15:guide>
        <p15:guide id="3" pos="7038">
          <p15:clr>
            <a:srgbClr val="F26B43"/>
          </p15:clr>
        </p15:guide>
        <p15:guide id="4" orient="horz" pos="3702">
          <p15:clr>
            <a:srgbClr val="F26B43"/>
          </p15:clr>
        </p15:guide>
        <p15:guide id="5" orient="horz" pos="406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"/>
          <p:cNvSpPr txBox="1"/>
          <p:nvPr>
            <p:ph type="title"/>
          </p:nvPr>
        </p:nvSpPr>
        <p:spPr>
          <a:xfrm>
            <a:off x="1155645" y="597889"/>
            <a:ext cx="10058400" cy="11628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Welcome to PriceWise</a:t>
            </a:r>
            <a:endParaRPr/>
          </a:p>
        </p:txBody>
      </p:sp>
      <p:pic>
        <p:nvPicPr>
          <p:cNvPr descr="Portrait-oriented black smaptphone" id="189" name="Google Shape;18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9901" y="2011200"/>
            <a:ext cx="2163798" cy="4248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70044" y="2340076"/>
            <a:ext cx="1983511" cy="3468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2" name="Google Shape;282;p28"/>
          <p:cNvCxnSpPr/>
          <p:nvPr/>
        </p:nvCxnSpPr>
        <p:spPr>
          <a:xfrm>
            <a:off x="1193532" y="1897380"/>
            <a:ext cx="996696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3" name="Google Shape;283;p28"/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28"/>
          <p:cNvSpPr txBox="1"/>
          <p:nvPr>
            <p:ph type="title"/>
          </p:nvPr>
        </p:nvSpPr>
        <p:spPr>
          <a:xfrm>
            <a:off x="5335949" y="2703603"/>
            <a:ext cx="59835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>
                <a:solidFill>
                  <a:srgbClr val="3F3F3F"/>
                </a:solidFill>
              </a:rPr>
              <a:t>Lean Canvas</a:t>
            </a:r>
            <a:endParaRPr/>
          </a:p>
        </p:txBody>
      </p:sp>
      <p:pic>
        <p:nvPicPr>
          <p:cNvPr descr="People are discussing something" id="285" name="Google Shape;285;p2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42618" r="12950" t="0"/>
          <a:stretch/>
        </p:blipFill>
        <p:spPr>
          <a:xfrm>
            <a:off x="20" y="10"/>
            <a:ext cx="4580077" cy="68579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6" name="Google Shape;286;p28"/>
          <p:cNvCxnSpPr/>
          <p:nvPr/>
        </p:nvCxnSpPr>
        <p:spPr>
          <a:xfrm>
            <a:off x="5242903" y="1917852"/>
            <a:ext cx="594360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1"/>
          <p:cNvSpPr txBox="1"/>
          <p:nvPr>
            <p:ph type="title"/>
          </p:nvPr>
        </p:nvSpPr>
        <p:spPr>
          <a:xfrm>
            <a:off x="1092200" y="2036763"/>
            <a:ext cx="3314700" cy="20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Customer Segments:</a:t>
            </a:r>
            <a:b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>
              <a:solidFill>
                <a:schemeClr val="lt1"/>
              </a:solidFill>
            </a:endParaRPr>
          </a:p>
        </p:txBody>
      </p:sp>
      <p:sp>
        <p:nvSpPr>
          <p:cNvPr id="292" name="Google Shape;292;p11"/>
          <p:cNvSpPr txBox="1"/>
          <p:nvPr/>
        </p:nvSpPr>
        <p:spPr>
          <a:xfrm>
            <a:off x="5605670" y="1065476"/>
            <a:ext cx="5009400" cy="3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 sz="1800"/>
              <a:t>S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hoppers looking for the best deals</a:t>
            </a:r>
            <a:r>
              <a:rPr lang="en-US" sz="1800"/>
              <a:t>/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price comps, particularly </a:t>
            </a:r>
            <a:r>
              <a:rPr lang="en-US" sz="1800"/>
              <a:t>for 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high-ticket items.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People who want to track the price of a product over time.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People who want to know the price history before making a purchase. 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2ca5f6174c_1_365"/>
          <p:cNvSpPr txBox="1"/>
          <p:nvPr>
            <p:ph idx="1" type="body"/>
          </p:nvPr>
        </p:nvSpPr>
        <p:spPr>
          <a:xfrm>
            <a:off x="5458975" y="497799"/>
            <a:ext cx="5713800" cy="54909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▪"/>
            </a:pPr>
            <a:r>
              <a:rPr b="1"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Difficulty in finding the best deals and prices</a:t>
            </a:r>
            <a:endParaRPr b="1"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▪"/>
            </a:pPr>
            <a:r>
              <a:rPr b="1"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Lack of historical price data</a:t>
            </a:r>
            <a:endParaRPr b="1"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▪"/>
            </a:pPr>
            <a:r>
              <a:rPr b="1"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Difficulty in tracking multiple products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667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▪"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Difficulty in making informed purchasing decisions</a:t>
            </a:r>
            <a:endParaRPr sz="2300"/>
          </a:p>
        </p:txBody>
      </p:sp>
      <p:sp>
        <p:nvSpPr>
          <p:cNvPr id="299" name="Google Shape;299;g22ca5f6174c_1_365"/>
          <p:cNvSpPr txBox="1"/>
          <p:nvPr>
            <p:ph type="title"/>
          </p:nvPr>
        </p:nvSpPr>
        <p:spPr>
          <a:xfrm>
            <a:off x="1092200" y="1885125"/>
            <a:ext cx="3314700" cy="2094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>
                <a:solidFill>
                  <a:srgbClr val="F2F2F2"/>
                </a:solidFill>
              </a:rPr>
              <a:t>Problem Statement</a:t>
            </a:r>
            <a:endParaRPr>
              <a:solidFill>
                <a:srgbClr val="F2F2F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3"/>
          <p:cNvSpPr txBox="1"/>
          <p:nvPr>
            <p:ph type="title"/>
          </p:nvPr>
        </p:nvSpPr>
        <p:spPr>
          <a:xfrm>
            <a:off x="1092200" y="2044075"/>
            <a:ext cx="3314700" cy="20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Unique Value Proposition</a:t>
            </a:r>
            <a:r>
              <a:rPr b="1"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>
              <a:solidFill>
                <a:schemeClr val="lt1"/>
              </a:solidFill>
            </a:endParaRPr>
          </a:p>
        </p:txBody>
      </p:sp>
      <p:sp>
        <p:nvSpPr>
          <p:cNvPr id="305" name="Google Shape;305;p13"/>
          <p:cNvSpPr txBox="1"/>
          <p:nvPr/>
        </p:nvSpPr>
        <p:spPr>
          <a:xfrm>
            <a:off x="5333175" y="697600"/>
            <a:ext cx="6351000" cy="50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1" lang="en-US" sz="1600">
                <a:solidFill>
                  <a:schemeClr val="dk1"/>
                </a:solidFill>
              </a:rPr>
              <a:t>High Level Concept: </a:t>
            </a:r>
            <a:r>
              <a:rPr lang="en-US" sz="1600">
                <a:solidFill>
                  <a:schemeClr val="dk1"/>
                </a:solidFill>
              </a:rPr>
              <a:t>Shop smarter with our </a:t>
            </a:r>
            <a:r>
              <a:rPr b="1" lang="en-US" sz="1600">
                <a:solidFill>
                  <a:schemeClr val="dk1"/>
                </a:solidFill>
              </a:rPr>
              <a:t>time machine for prices</a:t>
            </a:r>
            <a:r>
              <a:rPr lang="en-US" sz="1600">
                <a:solidFill>
                  <a:schemeClr val="dk1"/>
                </a:solidFill>
              </a:rPr>
              <a:t> and </a:t>
            </a:r>
            <a:r>
              <a:rPr b="1" lang="en-US" sz="1600">
                <a:solidFill>
                  <a:schemeClr val="dk1"/>
                </a:solidFill>
              </a:rPr>
              <a:t>Never Overpay Again.</a:t>
            </a:r>
            <a:endParaRPr i="1"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-US" sz="1600">
                <a:solidFill>
                  <a:schemeClr val="dk1"/>
                </a:solidFill>
              </a:rPr>
              <a:t>Provide detailed and accurate price history and analytics.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-US" sz="1600">
                <a:solidFill>
                  <a:schemeClr val="dk1"/>
                </a:solidFill>
              </a:rPr>
              <a:t>Compare and track prices, including real-time alerts for price drops and deals.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-US" sz="1600">
                <a:solidFill>
                  <a:schemeClr val="dk1"/>
                </a:solidFill>
              </a:rPr>
              <a:t>Personalized recommendations and alerts based on users' preferences and browsing history.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-US" sz="1600">
                <a:solidFill>
                  <a:schemeClr val="dk1"/>
                </a:solidFill>
              </a:rPr>
              <a:t>Ability to create and share product lists.</a:t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2ca5f6174c_0_20"/>
          <p:cNvSpPr txBox="1"/>
          <p:nvPr>
            <p:ph type="title"/>
          </p:nvPr>
        </p:nvSpPr>
        <p:spPr>
          <a:xfrm>
            <a:off x="1092200" y="1885125"/>
            <a:ext cx="3314700" cy="20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r>
              <a:rPr b="1"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>
              <a:solidFill>
                <a:schemeClr val="lt1"/>
              </a:solidFill>
            </a:endParaRPr>
          </a:p>
        </p:txBody>
      </p:sp>
      <p:sp>
        <p:nvSpPr>
          <p:cNvPr id="311" name="Google Shape;311;g22ca5f6174c_0_20"/>
          <p:cNvSpPr txBox="1"/>
          <p:nvPr/>
        </p:nvSpPr>
        <p:spPr>
          <a:xfrm>
            <a:off x="5469425" y="296875"/>
            <a:ext cx="6351000" cy="46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i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P</a:t>
            </a:r>
            <a:r>
              <a:rPr lang="en-US">
                <a:solidFill>
                  <a:schemeClr val="dk1"/>
                </a:solidFill>
              </a:rPr>
              <a:t>rovide a price tracking app which finds the best deals and tracks and displays history of the product prices.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Use data from major e-commerce websites to display the price graph of products so the user can purchase at its cheapest.</a:t>
            </a: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Bookmarking function will give users ability to track selected products and access to updated pricing/promo information for their selection.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Give real-time price drop/deal alerts, deals page and price history graphs to help users decide the right time to make the decision.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4"/>
          <p:cNvSpPr txBox="1"/>
          <p:nvPr>
            <p:ph type="title"/>
          </p:nvPr>
        </p:nvSpPr>
        <p:spPr>
          <a:xfrm>
            <a:off x="1092200" y="1885125"/>
            <a:ext cx="3314700" cy="2093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hannels</a:t>
            </a:r>
            <a:r>
              <a:rPr b="1"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>
              <a:solidFill>
                <a:schemeClr val="lt1"/>
              </a:solidFill>
            </a:endParaRPr>
          </a:p>
        </p:txBody>
      </p:sp>
      <p:sp>
        <p:nvSpPr>
          <p:cNvPr id="317" name="Google Shape;317;p14"/>
          <p:cNvSpPr txBox="1"/>
          <p:nvPr/>
        </p:nvSpPr>
        <p:spPr>
          <a:xfrm>
            <a:off x="5605670" y="1065476"/>
            <a:ext cx="5009400" cy="19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800"/>
              <a:t>Currently: Mobile app available on iOS and Android platforms</a:t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800"/>
              <a:t>Website  and Chrome Extension to be developed in pipeline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5"/>
          <p:cNvSpPr txBox="1"/>
          <p:nvPr>
            <p:ph type="title"/>
          </p:nvPr>
        </p:nvSpPr>
        <p:spPr>
          <a:xfrm>
            <a:off x="1092200" y="1885125"/>
            <a:ext cx="3314700" cy="2093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Revenue Streams</a:t>
            </a:r>
            <a:r>
              <a:rPr b="1"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>
              <a:solidFill>
                <a:schemeClr val="lt1"/>
              </a:solidFill>
            </a:endParaRPr>
          </a:p>
        </p:txBody>
      </p:sp>
      <p:sp>
        <p:nvSpPr>
          <p:cNvPr id="323" name="Google Shape;323;p15"/>
          <p:cNvSpPr txBox="1"/>
          <p:nvPr/>
        </p:nvSpPr>
        <p:spPr>
          <a:xfrm>
            <a:off x="5595920" y="763351"/>
            <a:ext cx="5009400" cy="38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US" sz="1800">
                <a:solidFill>
                  <a:schemeClr val="dk1"/>
                </a:solidFill>
              </a:rPr>
              <a:t>Affiliate marketing</a:t>
            </a:r>
            <a:r>
              <a:rPr lang="en-US" sz="1800">
                <a:solidFill>
                  <a:schemeClr val="dk1"/>
                </a:solidFill>
              </a:rPr>
              <a:t>, through partnerships and commission on sales made through referral.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US" sz="1800">
                <a:solidFill>
                  <a:schemeClr val="dk1"/>
                </a:solidFill>
              </a:rPr>
              <a:t>Premium subscriptions</a:t>
            </a:r>
            <a:r>
              <a:rPr lang="en-US" sz="1800">
                <a:solidFill>
                  <a:schemeClr val="dk1"/>
                </a:solidFill>
              </a:rPr>
              <a:t> for full access of features.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US" sz="1800">
                <a:solidFill>
                  <a:schemeClr val="dk1"/>
                </a:solidFill>
              </a:rPr>
              <a:t>Advertising and sponsored content </a:t>
            </a:r>
            <a:r>
              <a:rPr lang="en-US" sz="1800">
                <a:solidFill>
                  <a:schemeClr val="dk1"/>
                </a:solidFill>
              </a:rPr>
              <a:t>within app</a:t>
            </a:r>
            <a:r>
              <a:rPr b="1" lang="en-US" sz="1800">
                <a:solidFill>
                  <a:schemeClr val="dk1"/>
                </a:solidFill>
              </a:rPr>
              <a:t>.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US" sz="1800">
                <a:solidFill>
                  <a:schemeClr val="dk1"/>
                </a:solidFill>
              </a:rPr>
              <a:t>Handle Delivery and Shipping </a:t>
            </a:r>
            <a:r>
              <a:rPr lang="en-US" sz="1800">
                <a:solidFill>
                  <a:schemeClr val="dk1"/>
                </a:solidFill>
              </a:rPr>
              <a:t>for partners/retailers (in pipeline)</a:t>
            </a:r>
            <a:endParaRPr sz="1800">
              <a:solidFill>
                <a:schemeClr val="dk1"/>
              </a:solidFill>
            </a:endParaRPr>
          </a:p>
          <a:p>
            <a:pPr indent="-393700" lvl="0" marL="342900" marR="0" rtl="0" algn="l">
              <a:spcBef>
                <a:spcPts val="1200"/>
              </a:spcBef>
              <a:spcAft>
                <a:spcPts val="0"/>
              </a:spcAft>
              <a:buSzPts val="1800"/>
              <a:buChar char="∙"/>
            </a:pPr>
            <a:r>
              <a:t/>
            </a:r>
            <a:endParaRPr sz="1800"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7"/>
          <p:cNvSpPr txBox="1"/>
          <p:nvPr>
            <p:ph type="title"/>
          </p:nvPr>
        </p:nvSpPr>
        <p:spPr>
          <a:xfrm>
            <a:off x="1092200" y="1885125"/>
            <a:ext cx="3314700" cy="2093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Cost Structure</a:t>
            </a:r>
            <a:r>
              <a:rPr b="1"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>
              <a:solidFill>
                <a:schemeClr val="lt1"/>
              </a:solidFill>
            </a:endParaRPr>
          </a:p>
        </p:txBody>
      </p:sp>
      <p:sp>
        <p:nvSpPr>
          <p:cNvPr id="329" name="Google Shape;329;p17"/>
          <p:cNvSpPr txBox="1"/>
          <p:nvPr/>
        </p:nvSpPr>
        <p:spPr>
          <a:xfrm>
            <a:off x="5605670" y="1065476"/>
            <a:ext cx="5009400" cy="38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/>
              <a:t>Data Storage &amp; Processing costs</a:t>
            </a:r>
            <a:r>
              <a:rPr lang="en-US" sz="1800"/>
              <a:t>(Cloud)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/>
              <a:t>Employee salaries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/>
              <a:t>R&amp;D costs</a:t>
            </a:r>
            <a:r>
              <a:rPr lang="en-US" sz="1800"/>
              <a:t>: new functionalities and platform maintenance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/>
              <a:t>Advertising/marketing:</a:t>
            </a:r>
            <a:r>
              <a:rPr lang="en-US" sz="1800"/>
              <a:t> social media ads, email campaigns, and influencer partnerships.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/>
              <a:t>Overhead Expenses</a:t>
            </a:r>
            <a:r>
              <a:rPr lang="en-US" sz="1800"/>
              <a:t> i.e: rent, internet, and utilities.</a:t>
            </a:r>
            <a:endParaRPr sz="1800"/>
          </a:p>
          <a:p>
            <a:pPr indent="-342900" lvl="0" marL="342900" marR="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∙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 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2ca5f6174c_0_7"/>
          <p:cNvSpPr txBox="1"/>
          <p:nvPr>
            <p:ph type="title"/>
          </p:nvPr>
        </p:nvSpPr>
        <p:spPr>
          <a:xfrm>
            <a:off x="1092200" y="1885125"/>
            <a:ext cx="3314700" cy="20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Key Metrics</a:t>
            </a:r>
            <a:r>
              <a:rPr b="1"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>
              <a:solidFill>
                <a:schemeClr val="lt1"/>
              </a:solidFill>
            </a:endParaRPr>
          </a:p>
        </p:txBody>
      </p:sp>
      <p:sp>
        <p:nvSpPr>
          <p:cNvPr id="335" name="Google Shape;335;g22ca5f6174c_0_7"/>
          <p:cNvSpPr txBox="1"/>
          <p:nvPr/>
        </p:nvSpPr>
        <p:spPr>
          <a:xfrm>
            <a:off x="5595920" y="704876"/>
            <a:ext cx="5009400" cy="51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US" sz="1600">
                <a:solidFill>
                  <a:schemeClr val="dk1"/>
                </a:solidFill>
              </a:rPr>
              <a:t>Number of Downloads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US" sz="1600">
                <a:solidFill>
                  <a:schemeClr val="dk1"/>
                </a:solidFill>
              </a:rPr>
              <a:t>User Retention</a:t>
            </a:r>
            <a:r>
              <a:rPr b="1" lang="en-US" sz="1600">
                <a:solidFill>
                  <a:schemeClr val="dk1"/>
                </a:solidFill>
              </a:rPr>
              <a:t>: </a:t>
            </a:r>
            <a:r>
              <a:rPr lang="en-US" sz="1600">
                <a:solidFill>
                  <a:schemeClr val="dk1"/>
                </a:solidFill>
              </a:rPr>
              <a:t>The percentage of users who continue to use the app over time.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US" sz="1600">
                <a:solidFill>
                  <a:schemeClr val="dk1"/>
                </a:solidFill>
              </a:rPr>
              <a:t>Revenue: </a:t>
            </a:r>
            <a:r>
              <a:rPr lang="en-US" sz="1600">
                <a:solidFill>
                  <a:schemeClr val="dk1"/>
                </a:solidFill>
              </a:rPr>
              <a:t>The amount generated through advertising, affiliate marketing, and premium subscriptions, delivery.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US" sz="1600">
                <a:solidFill>
                  <a:schemeClr val="dk1"/>
                </a:solidFill>
              </a:rPr>
              <a:t>User Engagement: </a:t>
            </a:r>
            <a:r>
              <a:rPr lang="en-US" sz="1600">
                <a:solidFill>
                  <a:schemeClr val="dk1"/>
                </a:solidFill>
              </a:rPr>
              <a:t>A</a:t>
            </a:r>
            <a:r>
              <a:rPr lang="en-US" sz="1600">
                <a:solidFill>
                  <a:schemeClr val="dk1"/>
                </a:solidFill>
              </a:rPr>
              <a:t>mount of t</a:t>
            </a:r>
            <a:r>
              <a:rPr lang="en-US" sz="1600">
                <a:solidFill>
                  <a:schemeClr val="dk1"/>
                </a:solidFill>
              </a:rPr>
              <a:t>ime users spend on the app per session</a:t>
            </a:r>
            <a:endParaRPr sz="1600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2ca5f6174c_0_13"/>
          <p:cNvSpPr txBox="1"/>
          <p:nvPr>
            <p:ph type="title"/>
          </p:nvPr>
        </p:nvSpPr>
        <p:spPr>
          <a:xfrm>
            <a:off x="1092200" y="1885125"/>
            <a:ext cx="3314700" cy="20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Conversion</a:t>
            </a: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Rate</a:t>
            </a:r>
            <a:r>
              <a:rPr b="1"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>
              <a:solidFill>
                <a:schemeClr val="lt1"/>
              </a:solidFill>
            </a:endParaRPr>
          </a:p>
        </p:txBody>
      </p:sp>
      <p:sp>
        <p:nvSpPr>
          <p:cNvPr id="341" name="Google Shape;341;g22ca5f6174c_0_13"/>
          <p:cNvSpPr txBox="1"/>
          <p:nvPr/>
        </p:nvSpPr>
        <p:spPr>
          <a:xfrm>
            <a:off x="5605670" y="1065476"/>
            <a:ext cx="5009400" cy="16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900">
                <a:solidFill>
                  <a:schemeClr val="dk1"/>
                </a:solidFill>
              </a:rPr>
              <a:t>Percentage of users who make a purchase through app,number of  subscriptions</a:t>
            </a:r>
            <a:endParaRPr sz="1800"/>
          </a:p>
          <a:p>
            <a:pPr indent="0" lvl="0" marL="0" marR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7" name="Google Shape;197;p3"/>
          <p:cNvCxnSpPr/>
          <p:nvPr/>
        </p:nvCxnSpPr>
        <p:spPr>
          <a:xfrm>
            <a:off x="1193532" y="1897380"/>
            <a:ext cx="996696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8" name="Google Shape;198;p3"/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3"/>
          <p:cNvSpPr txBox="1"/>
          <p:nvPr>
            <p:ph type="title"/>
          </p:nvPr>
        </p:nvSpPr>
        <p:spPr>
          <a:xfrm>
            <a:off x="5172074" y="286603"/>
            <a:ext cx="5983605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PriceWise Team members</a:t>
            </a:r>
            <a:endParaRPr/>
          </a:p>
        </p:txBody>
      </p:sp>
      <p:pic>
        <p:nvPicPr>
          <p:cNvPr descr="A group of people posing for the camera&#10;" id="200" name="Google Shape;200;p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5729" r="0" t="0"/>
          <a:stretch/>
        </p:blipFill>
        <p:spPr>
          <a:xfrm>
            <a:off x="20" y="10"/>
            <a:ext cx="4580077" cy="68579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1" name="Google Shape;201;p3"/>
          <p:cNvCxnSpPr/>
          <p:nvPr/>
        </p:nvCxnSpPr>
        <p:spPr>
          <a:xfrm>
            <a:off x="5242903" y="1917852"/>
            <a:ext cx="594360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2" name="Google Shape;202;p3"/>
          <p:cNvSpPr txBox="1"/>
          <p:nvPr>
            <p:ph idx="1" type="body"/>
          </p:nvPr>
        </p:nvSpPr>
        <p:spPr>
          <a:xfrm>
            <a:off x="5172073" y="2108201"/>
            <a:ext cx="6365269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92500"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Zohair Ansari - Chief Executive Officer (CEO)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Nabil Abdi</a:t>
            </a: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- Chief Technology Officer (CTO)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Ferdinand Nokom -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Chief Operations Officer (COO)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Dean Sumangil - Chief Marketing Officer 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Mhelka Tiodianco - Head of Human Resources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9"/>
          <p:cNvSpPr txBox="1"/>
          <p:nvPr>
            <p:ph type="title"/>
          </p:nvPr>
        </p:nvSpPr>
        <p:spPr>
          <a:xfrm>
            <a:off x="1092200" y="1885125"/>
            <a:ext cx="3068833" cy="2093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348" name="Google Shape;348;p29"/>
          <p:cNvSpPr txBox="1"/>
          <p:nvPr>
            <p:ph idx="1" type="body"/>
          </p:nvPr>
        </p:nvSpPr>
        <p:spPr>
          <a:xfrm>
            <a:off x="6518529" y="943430"/>
            <a:ext cx="4654296" cy="3977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 fontScale="92500" lnSpcReduction="20000"/>
          </a:bodyPr>
          <a:lstStyle/>
          <a:p>
            <a:pPr indent="-36957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 User testing is key to </a:t>
            </a:r>
            <a:r>
              <a:rPr lang="en-US"/>
              <a:t>improve the app.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957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Even the smallest details can help the app’s appearance and user experience.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957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Tested our assumptions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957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Be adaptable</a:t>
            </a:r>
            <a:endParaRPr/>
          </a:p>
        </p:txBody>
      </p:sp>
      <p:sp>
        <p:nvSpPr>
          <p:cNvPr descr="Users" id="349" name="Google Shape;349;p29"/>
          <p:cNvSpPr/>
          <p:nvPr/>
        </p:nvSpPr>
        <p:spPr>
          <a:xfrm>
            <a:off x="4511716" y="2417888"/>
            <a:ext cx="1043437" cy="104343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5" name="Google Shape;355;p33"/>
          <p:cNvCxnSpPr/>
          <p:nvPr/>
        </p:nvCxnSpPr>
        <p:spPr>
          <a:xfrm>
            <a:off x="1207658" y="4474741"/>
            <a:ext cx="987552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6" name="Google Shape;356;p33"/>
          <p:cNvSpPr/>
          <p:nvPr/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33"/>
          <p:cNvSpPr txBox="1"/>
          <p:nvPr>
            <p:ph type="title"/>
          </p:nvPr>
        </p:nvSpPr>
        <p:spPr>
          <a:xfrm>
            <a:off x="1097280" y="758952"/>
            <a:ext cx="10058400" cy="38921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Calibri"/>
              <a:buNone/>
            </a:pPr>
            <a:r>
              <a:rPr lang="en-US" sz="9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/>
          </a:p>
        </p:txBody>
      </p:sp>
      <p:sp>
        <p:nvSpPr>
          <p:cNvPr id="358" name="Google Shape;358;p33"/>
          <p:cNvSpPr/>
          <p:nvPr/>
        </p:nvSpPr>
        <p:spPr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3"/>
          <p:cNvSpPr txBox="1"/>
          <p:nvPr>
            <p:ph idx="1" type="body"/>
          </p:nvPr>
        </p:nvSpPr>
        <p:spPr>
          <a:xfrm>
            <a:off x="1100051" y="522524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cap="none">
                <a:solidFill>
                  <a:srgbClr val="FFFFFF"/>
                </a:solidFill>
              </a:rPr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9" name="Google Shape;209;p4"/>
          <p:cNvCxnSpPr/>
          <p:nvPr/>
        </p:nvCxnSpPr>
        <p:spPr>
          <a:xfrm>
            <a:off x="1193532" y="1897380"/>
            <a:ext cx="996696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0" name="Google Shape;210;p4"/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4"/>
          <p:cNvSpPr txBox="1"/>
          <p:nvPr>
            <p:ph type="title"/>
          </p:nvPr>
        </p:nvSpPr>
        <p:spPr>
          <a:xfrm>
            <a:off x="5172074" y="263529"/>
            <a:ext cx="5983605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>
                <a:solidFill>
                  <a:srgbClr val="3F3F3F"/>
                </a:solidFill>
              </a:rPr>
              <a:t>Our Story : </a:t>
            </a:r>
            <a:r>
              <a:rPr lang="en-US" sz="4800">
                <a:solidFill>
                  <a:schemeClr val="accent2"/>
                </a:solidFill>
              </a:rPr>
              <a:t>PriceWise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descr="A view of a tall building" id="212" name="Google Shape;212;p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6102" r="9892" t="0"/>
          <a:stretch/>
        </p:blipFill>
        <p:spPr>
          <a:xfrm>
            <a:off x="20" y="10"/>
            <a:ext cx="4580077" cy="68579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3" name="Google Shape;213;p4"/>
          <p:cNvCxnSpPr/>
          <p:nvPr/>
        </p:nvCxnSpPr>
        <p:spPr>
          <a:xfrm>
            <a:off x="5242903" y="1917852"/>
            <a:ext cx="594360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4" name="Google Shape;214;p4"/>
          <p:cNvSpPr txBox="1"/>
          <p:nvPr>
            <p:ph idx="1" type="body"/>
          </p:nvPr>
        </p:nvSpPr>
        <p:spPr>
          <a:xfrm>
            <a:off x="5394250" y="3874750"/>
            <a:ext cx="5983500" cy="25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Rationale: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6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Take advantage of the rapidly growing online shopping market but ensuring the best online purchase deals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4"/>
          <p:cNvSpPr txBox="1"/>
          <p:nvPr/>
        </p:nvSpPr>
        <p:spPr>
          <a:xfrm>
            <a:off x="5324475" y="2260599"/>
            <a:ext cx="5983500" cy="12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Vision Statement:</a:t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“Spend wise by getting the best price.”   </a:t>
            </a:r>
            <a:endParaRPr b="0" i="0" sz="24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2" name="Google Shape;222;p5"/>
          <p:cNvCxnSpPr/>
          <p:nvPr/>
        </p:nvCxnSpPr>
        <p:spPr>
          <a:xfrm>
            <a:off x="1193532" y="1897380"/>
            <a:ext cx="996696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3" name="Google Shape;223;p5"/>
          <p:cNvSpPr/>
          <p:nvPr/>
        </p:nvSpPr>
        <p:spPr>
          <a:xfrm>
            <a:off x="0" y="0"/>
            <a:ext cx="1218631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5"/>
          <p:cNvSpPr txBox="1"/>
          <p:nvPr>
            <p:ph type="title"/>
          </p:nvPr>
        </p:nvSpPr>
        <p:spPr>
          <a:xfrm>
            <a:off x="477078" y="516836"/>
            <a:ext cx="3100136" cy="19957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>
                <a:solidFill>
                  <a:schemeClr val="dk1"/>
                </a:solidFill>
              </a:rPr>
              <a:t>Target Market</a:t>
            </a:r>
            <a:endParaRPr/>
          </a:p>
        </p:txBody>
      </p:sp>
      <p:cxnSp>
        <p:nvCxnSpPr>
          <p:cNvPr id="225" name="Google Shape;225;p5"/>
          <p:cNvCxnSpPr/>
          <p:nvPr/>
        </p:nvCxnSpPr>
        <p:spPr>
          <a:xfrm>
            <a:off x="590927" y="2633962"/>
            <a:ext cx="283464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6" name="Google Shape;226;p5"/>
          <p:cNvSpPr txBox="1"/>
          <p:nvPr>
            <p:ph idx="1" type="body"/>
          </p:nvPr>
        </p:nvSpPr>
        <p:spPr>
          <a:xfrm>
            <a:off x="477051" y="2790850"/>
            <a:ext cx="3100200" cy="3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14300" spcFirstLastPara="1" rIns="0" wrap="square" tIns="45700">
            <a:normAutofit fontScale="92500" lnSpcReduction="20000"/>
          </a:bodyPr>
          <a:lstStyle/>
          <a:p>
            <a:pPr indent="-161607" lvl="1" marL="38404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Potential customer age group: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18 - 60 years old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10477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Potential Users: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shoppers able to do transactions online regardless of frequency.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161607" lvl="1" marL="38404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Potential Market size: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8404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~16.8 million that have made an online purchase within the year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26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8039"/>
              <a:buFont typeface="Noto Sans Symbols"/>
              <a:buNone/>
            </a:pPr>
            <a:r>
              <a:t/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object that represents mission, goal&#10;" id="227" name="Google Shape;227;p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2295" l="0" r="2" t="30701"/>
          <a:stretch/>
        </p:blipFill>
        <p:spPr>
          <a:xfrm>
            <a:off x="4080728" y="10"/>
            <a:ext cx="8111272" cy="6857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2ca5f6174c_1_389"/>
          <p:cNvSpPr txBox="1"/>
          <p:nvPr>
            <p:ph type="title"/>
          </p:nvPr>
        </p:nvSpPr>
        <p:spPr>
          <a:xfrm>
            <a:off x="1155645" y="597889"/>
            <a:ext cx="10058400" cy="116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Competitors</a:t>
            </a:r>
            <a:endParaRPr/>
          </a:p>
        </p:txBody>
      </p:sp>
      <p:sp>
        <p:nvSpPr>
          <p:cNvPr id="234" name="Google Shape;234;g22ca5f6174c_1_389"/>
          <p:cNvSpPr txBox="1"/>
          <p:nvPr/>
        </p:nvSpPr>
        <p:spPr>
          <a:xfrm>
            <a:off x="1630444" y="2057480"/>
            <a:ext cx="8372700" cy="3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Honey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 mobile app/browser extension, provides promo codes,deals with major retailers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CamelCamelCamel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Website that only tracks Amazon prices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Keepa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 mobile app/browser extension, tracks prices across major retailers only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22ca5f6174c_1_389"/>
          <p:cNvSpPr txBox="1"/>
          <p:nvPr/>
        </p:nvSpPr>
        <p:spPr>
          <a:xfrm>
            <a:off x="1755648" y="4876800"/>
            <a:ext cx="7760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6" name="Google Shape;236;g22ca5f6174c_1_3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0625" y="1838425"/>
            <a:ext cx="935200" cy="990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g22ca5f6174c_1_3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0625" y="3082600"/>
            <a:ext cx="935200" cy="9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g22ca5f6174c_1_38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50174" y="3941599"/>
            <a:ext cx="935200" cy="9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6"/>
          <p:cNvSpPr txBox="1"/>
          <p:nvPr>
            <p:ph type="title"/>
          </p:nvPr>
        </p:nvSpPr>
        <p:spPr>
          <a:xfrm>
            <a:off x="1155645" y="597889"/>
            <a:ext cx="10058400" cy="11628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Survey Results</a:t>
            </a:r>
            <a:endParaRPr/>
          </a:p>
        </p:txBody>
      </p:sp>
      <p:pic>
        <p:nvPicPr>
          <p:cNvPr id="245" name="Google Shape;24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5322" y="1851801"/>
            <a:ext cx="7504503" cy="4461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7"/>
          <p:cNvSpPr txBox="1"/>
          <p:nvPr>
            <p:ph type="title"/>
          </p:nvPr>
        </p:nvSpPr>
        <p:spPr>
          <a:xfrm>
            <a:off x="1155645" y="597889"/>
            <a:ext cx="10058400" cy="11628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Survey Results</a:t>
            </a:r>
            <a:endParaRPr/>
          </a:p>
        </p:txBody>
      </p:sp>
      <p:sp>
        <p:nvSpPr>
          <p:cNvPr id="252" name="Google Shape;252;p7"/>
          <p:cNvSpPr txBox="1"/>
          <p:nvPr/>
        </p:nvSpPr>
        <p:spPr>
          <a:xfrm>
            <a:off x="1630444" y="2057480"/>
            <a:ext cx="8372723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than 66% of the respondents find the best deals online.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53% of the respondents compare prices across different online shopping platforms.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than half of the respondents missed out on a good deal because they didn’t know there was a promo.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63% are unable to keep track of the products they wanted to buy.</a:t>
            </a:r>
            <a:endParaRPr/>
          </a:p>
        </p:txBody>
      </p:sp>
      <p:sp>
        <p:nvSpPr>
          <p:cNvPr id="253" name="Google Shape;253;p7"/>
          <p:cNvSpPr txBox="1"/>
          <p:nvPr/>
        </p:nvSpPr>
        <p:spPr>
          <a:xfrm>
            <a:off x="1755648" y="4876800"/>
            <a:ext cx="7760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app has the functionalities of bookmarking, notifications, and daily promotions and offers to address consumer needs.</a:t>
            </a:r>
            <a:endParaRPr b="1"/>
          </a:p>
        </p:txBody>
      </p:sp>
      <p:pic>
        <p:nvPicPr>
          <p:cNvPr id="254" name="Google Shape;25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2817" y="1570632"/>
            <a:ext cx="1884033" cy="4083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8"/>
          <p:cNvSpPr txBox="1"/>
          <p:nvPr>
            <p:ph type="title"/>
          </p:nvPr>
        </p:nvSpPr>
        <p:spPr>
          <a:xfrm>
            <a:off x="1155645" y="597889"/>
            <a:ext cx="10025499" cy="1149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Initial Design Pages</a:t>
            </a:r>
            <a:endParaRPr/>
          </a:p>
        </p:txBody>
      </p:sp>
      <p:pic>
        <p:nvPicPr>
          <p:cNvPr id="261" name="Google Shape;261;p8"/>
          <p:cNvPicPr preferRelativeResize="0"/>
          <p:nvPr/>
        </p:nvPicPr>
        <p:blipFill rotWithShape="1">
          <a:blip r:embed="rId3">
            <a:alphaModFix/>
          </a:blip>
          <a:srcRect b="6160" l="43196" r="36488" t="16371"/>
          <a:stretch/>
        </p:blipFill>
        <p:spPr>
          <a:xfrm>
            <a:off x="2004109" y="1747777"/>
            <a:ext cx="2220650" cy="4762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8"/>
          <p:cNvPicPr preferRelativeResize="0"/>
          <p:nvPr/>
        </p:nvPicPr>
        <p:blipFill rotWithShape="1">
          <a:blip r:embed="rId4">
            <a:alphaModFix/>
          </a:blip>
          <a:srcRect b="6498" l="39779" r="40189" t="16370"/>
          <a:stretch/>
        </p:blipFill>
        <p:spPr>
          <a:xfrm>
            <a:off x="5006469" y="1769479"/>
            <a:ext cx="2343455" cy="4719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8"/>
          <p:cNvPicPr preferRelativeResize="0"/>
          <p:nvPr/>
        </p:nvPicPr>
        <p:blipFill rotWithShape="1">
          <a:blip r:embed="rId5">
            <a:alphaModFix/>
          </a:blip>
          <a:srcRect b="22025" l="37025" r="46740" t="17890"/>
          <a:stretch/>
        </p:blipFill>
        <p:spPr>
          <a:xfrm>
            <a:off x="8009678" y="1769479"/>
            <a:ext cx="2569580" cy="4697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9"/>
          <p:cNvSpPr txBox="1"/>
          <p:nvPr>
            <p:ph type="title"/>
          </p:nvPr>
        </p:nvSpPr>
        <p:spPr>
          <a:xfrm>
            <a:off x="1155645" y="597889"/>
            <a:ext cx="10058400" cy="11628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User Testing Results</a:t>
            </a:r>
            <a:endParaRPr/>
          </a:p>
        </p:txBody>
      </p:sp>
      <p:sp>
        <p:nvSpPr>
          <p:cNvPr id="270" name="Google Shape;270;p9"/>
          <p:cNvSpPr txBox="1"/>
          <p:nvPr/>
        </p:nvSpPr>
        <p:spPr>
          <a:xfrm>
            <a:off x="6134018" y="2468898"/>
            <a:ext cx="4382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Intuitiveness – initial “Go Back” button was changed to an icon.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Aesthetic design can be improved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9"/>
          <p:cNvSpPr txBox="1"/>
          <p:nvPr/>
        </p:nvSpPr>
        <p:spPr>
          <a:xfrm>
            <a:off x="1622856" y="2357798"/>
            <a:ext cx="43827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Navigation – user-friendly</a:t>
            </a:r>
            <a:endParaRPr/>
          </a:p>
          <a:p>
            <a:pPr indent="-285750" lvl="0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Functionality – everything works as intended</a:t>
            </a:r>
            <a:endParaRPr/>
          </a:p>
          <a:p>
            <a:pPr indent="-285750" lvl="0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Detail-Oriented – all information needed was visible</a:t>
            </a:r>
            <a:endParaRPr/>
          </a:p>
          <a:p>
            <a:pPr indent="-285750" lvl="0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Variety of choices were available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9"/>
          <p:cNvSpPr txBox="1"/>
          <p:nvPr/>
        </p:nvSpPr>
        <p:spPr>
          <a:xfrm>
            <a:off x="3071676" y="1874604"/>
            <a:ext cx="112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Pros</a:t>
            </a:r>
            <a:endParaRPr/>
          </a:p>
        </p:txBody>
      </p:sp>
      <p:sp>
        <p:nvSpPr>
          <p:cNvPr id="273" name="Google Shape;273;p9"/>
          <p:cNvSpPr txBox="1"/>
          <p:nvPr/>
        </p:nvSpPr>
        <p:spPr>
          <a:xfrm>
            <a:off x="7438905" y="1760700"/>
            <a:ext cx="112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Cons</a:t>
            </a:r>
            <a:endParaRPr/>
          </a:p>
        </p:txBody>
      </p:sp>
      <p:pic>
        <p:nvPicPr>
          <p:cNvPr id="274" name="Google Shape;274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000" y="1947475"/>
            <a:ext cx="1812947" cy="3929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93049" y="2048600"/>
            <a:ext cx="1812950" cy="3929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trospectVTI">
  <a:themeElements>
    <a:clrScheme name="Retrospect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2023-04-10T20:04:10Z</dcterms:created>
  <dc:creator>Dean Sumangil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