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Monda Bold" panose="020B0604020202020204" charset="0"/>
      <p:regular r:id="rId12"/>
    </p:embeddedFont>
    <p:embeddedFont>
      <p:font typeface="Open Sauce" panose="020B0604020202020204" charset="0"/>
      <p:regular r:id="rId13"/>
    </p:embeddedFont>
    <p:embeddedFont>
      <p:font typeface="Open Sauce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6947" y="4059368"/>
            <a:ext cx="12554105" cy="3086100"/>
            <a:chOff x="0" y="0"/>
            <a:chExt cx="330643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06431" cy="812800"/>
            </a:xfrm>
            <a:custGeom>
              <a:avLst/>
              <a:gdLst/>
              <a:ahLst/>
              <a:cxnLst/>
              <a:rect l="l" t="t" r="r" b="b"/>
              <a:pathLst>
                <a:path w="3306431" h="812800">
                  <a:moveTo>
                    <a:pt x="31451" y="0"/>
                  </a:moveTo>
                  <a:lnTo>
                    <a:pt x="3274980" y="0"/>
                  </a:lnTo>
                  <a:cubicBezTo>
                    <a:pt x="3292350" y="0"/>
                    <a:pt x="3306431" y="14081"/>
                    <a:pt x="3306431" y="31451"/>
                  </a:cubicBezTo>
                  <a:lnTo>
                    <a:pt x="3306431" y="781349"/>
                  </a:lnTo>
                  <a:cubicBezTo>
                    <a:pt x="3306431" y="798719"/>
                    <a:pt x="3292350" y="812800"/>
                    <a:pt x="3274980" y="812800"/>
                  </a:cubicBezTo>
                  <a:lnTo>
                    <a:pt x="31451" y="812800"/>
                  </a:lnTo>
                  <a:cubicBezTo>
                    <a:pt x="14081" y="812800"/>
                    <a:pt x="0" y="798719"/>
                    <a:pt x="0" y="781349"/>
                  </a:cubicBezTo>
                  <a:lnTo>
                    <a:pt x="0" y="31451"/>
                  </a:lnTo>
                  <a:cubicBezTo>
                    <a:pt x="0" y="14081"/>
                    <a:pt x="14081" y="0"/>
                    <a:pt x="3145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BB03B"/>
              </a:solidFill>
              <a:prstDash val="sysDot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0643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811366" y="1273476"/>
            <a:ext cx="2665267" cy="1314598"/>
          </a:xfrm>
          <a:custGeom>
            <a:avLst/>
            <a:gdLst/>
            <a:ahLst/>
            <a:cxnLst/>
            <a:rect l="l" t="t" r="r" b="b"/>
            <a:pathLst>
              <a:path w="2665267" h="1314598">
                <a:moveTo>
                  <a:pt x="0" y="0"/>
                </a:moveTo>
                <a:lnTo>
                  <a:pt x="2665268" y="0"/>
                </a:lnTo>
                <a:lnTo>
                  <a:pt x="2665268" y="1314598"/>
                </a:lnTo>
                <a:lnTo>
                  <a:pt x="0" y="1314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920651" y="5775960"/>
            <a:ext cx="10446698" cy="86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81"/>
              </a:lnSpc>
              <a:spcBef>
                <a:spcPct val="0"/>
              </a:spcBef>
            </a:pPr>
            <a:r>
              <a:rPr lang="en-US" sz="505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Par ZOUBIR Mohamed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89533" y="4511040"/>
            <a:ext cx="11908935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60"/>
              </a:lnSpc>
            </a:pPr>
            <a:r>
              <a:rPr lang="en-US" sz="96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PRESENTATION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18895" y="2796467"/>
            <a:ext cx="7450210" cy="613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50"/>
              </a:lnSpc>
              <a:spcBef>
                <a:spcPct val="0"/>
              </a:spcBef>
            </a:pPr>
            <a:r>
              <a:rPr lang="en-US" sz="3607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Cultural Event Finder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76697" y="8726694"/>
            <a:ext cx="7734606" cy="613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50"/>
              </a:lnSpc>
              <a:spcBef>
                <a:spcPct val="0"/>
              </a:spcBef>
            </a:pPr>
            <a:r>
              <a:rPr lang="en-US" sz="3607">
                <a:solidFill>
                  <a:srgbClr val="E9C47E"/>
                </a:solidFill>
                <a:latin typeface="Open Sauce"/>
                <a:ea typeface="Open Sauce"/>
                <a:cs typeface="Open Sauce"/>
                <a:sym typeface="Open Sauce"/>
              </a:rPr>
              <a:t>M.LOUBNA   |  12/18/2024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54534" y="2211296"/>
            <a:ext cx="12226619" cy="6262077"/>
            <a:chOff x="0" y="0"/>
            <a:chExt cx="3220179" cy="1649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0179" cy="1649271"/>
            </a:xfrm>
            <a:custGeom>
              <a:avLst/>
              <a:gdLst/>
              <a:ahLst/>
              <a:cxnLst/>
              <a:rect l="l" t="t" r="r" b="b"/>
              <a:pathLst>
                <a:path w="3220179" h="1649271">
                  <a:moveTo>
                    <a:pt x="32293" y="0"/>
                  </a:moveTo>
                  <a:lnTo>
                    <a:pt x="3187886" y="0"/>
                  </a:lnTo>
                  <a:cubicBezTo>
                    <a:pt x="3205721" y="0"/>
                    <a:pt x="3220179" y="14458"/>
                    <a:pt x="3220179" y="32293"/>
                  </a:cubicBezTo>
                  <a:lnTo>
                    <a:pt x="3220179" y="1616978"/>
                  </a:lnTo>
                  <a:cubicBezTo>
                    <a:pt x="3220179" y="1634813"/>
                    <a:pt x="3205721" y="1649271"/>
                    <a:pt x="3187886" y="1649271"/>
                  </a:cubicBezTo>
                  <a:lnTo>
                    <a:pt x="32293" y="1649271"/>
                  </a:lnTo>
                  <a:cubicBezTo>
                    <a:pt x="23729" y="1649271"/>
                    <a:pt x="15515" y="1645869"/>
                    <a:pt x="9458" y="1639813"/>
                  </a:cubicBezTo>
                  <a:cubicBezTo>
                    <a:pt x="3402" y="1633756"/>
                    <a:pt x="0" y="1625543"/>
                    <a:pt x="0" y="1616978"/>
                  </a:cubicBezTo>
                  <a:lnTo>
                    <a:pt x="0" y="32293"/>
                  </a:lnTo>
                  <a:cubicBezTo>
                    <a:pt x="0" y="14458"/>
                    <a:pt x="14458" y="0"/>
                    <a:pt x="322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BB03B"/>
              </a:solidFill>
              <a:prstDash val="sysDot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20179" cy="1687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084923" y="2867025"/>
            <a:ext cx="10118154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PROBLÉMATIQUE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24570" y="5629275"/>
            <a:ext cx="3126237" cy="1572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23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Fragmentation de l'Information</a:t>
            </a:r>
            <a:r>
              <a:rPr lang="en-US" sz="23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algn="ctr">
              <a:lnSpc>
                <a:spcPts val="253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(sur les événements ne sont pas centralisées)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47216" y="4686300"/>
            <a:ext cx="2033258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48658" y="4686300"/>
            <a:ext cx="2038371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24297" y="4686300"/>
            <a:ext cx="1447401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3</a:t>
            </a:r>
          </a:p>
        </p:txBody>
      </p:sp>
      <p:sp>
        <p:nvSpPr>
          <p:cNvPr id="10" name="Freeform 10"/>
          <p:cNvSpPr/>
          <p:nvPr/>
        </p:nvSpPr>
        <p:spPr>
          <a:xfrm>
            <a:off x="8983336" y="806830"/>
            <a:ext cx="569015" cy="494526"/>
          </a:xfrm>
          <a:custGeom>
            <a:avLst/>
            <a:gdLst/>
            <a:ahLst/>
            <a:cxnLst/>
            <a:rect l="l" t="t" r="r" b="b"/>
            <a:pathLst>
              <a:path w="569015" h="494526">
                <a:moveTo>
                  <a:pt x="0" y="0"/>
                </a:moveTo>
                <a:lnTo>
                  <a:pt x="569015" y="0"/>
                </a:lnTo>
                <a:lnTo>
                  <a:pt x="569015" y="494526"/>
                </a:lnTo>
                <a:lnTo>
                  <a:pt x="0" y="49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088823" y="1382105"/>
            <a:ext cx="4358040" cy="358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  <a:spcBef>
                <a:spcPct val="0"/>
              </a:spcBef>
            </a:pPr>
            <a:r>
              <a:rPr lang="en-US" sz="211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Salford and Co.</a:t>
            </a:r>
          </a:p>
        </p:txBody>
      </p:sp>
      <p:sp>
        <p:nvSpPr>
          <p:cNvPr id="14" name="Freeform 14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747574" y="8959148"/>
            <a:ext cx="10405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b="1">
                <a:solidFill>
                  <a:srgbClr val="E9C47E"/>
                </a:solidFill>
                <a:latin typeface="Monda Bold"/>
                <a:ea typeface="Monda Bold"/>
                <a:cs typeface="Monda Bold"/>
                <a:sym typeface="Monda Bold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04725" y="5629275"/>
            <a:ext cx="3126237" cy="1572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23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Faible Visibilité </a:t>
            </a:r>
          </a:p>
          <a:p>
            <a:pPr algn="ctr">
              <a:lnSpc>
                <a:spcPts val="253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(De nombreux événements manquent de visibilité)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84880" y="5629275"/>
            <a:ext cx="3126237" cy="1886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23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Accessibilité Limitée</a:t>
            </a:r>
          </a:p>
          <a:p>
            <a:pPr algn="ctr">
              <a:lnSpc>
                <a:spcPts val="253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(Difficile de trouver des informations fiables sur les événements culturels)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54534" y="2211296"/>
            <a:ext cx="12226619" cy="6262077"/>
            <a:chOff x="0" y="0"/>
            <a:chExt cx="3220179" cy="1649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0179" cy="1649271"/>
            </a:xfrm>
            <a:custGeom>
              <a:avLst/>
              <a:gdLst/>
              <a:ahLst/>
              <a:cxnLst/>
              <a:rect l="l" t="t" r="r" b="b"/>
              <a:pathLst>
                <a:path w="3220179" h="1649271">
                  <a:moveTo>
                    <a:pt x="32293" y="0"/>
                  </a:moveTo>
                  <a:lnTo>
                    <a:pt x="3187886" y="0"/>
                  </a:lnTo>
                  <a:cubicBezTo>
                    <a:pt x="3205721" y="0"/>
                    <a:pt x="3220179" y="14458"/>
                    <a:pt x="3220179" y="32293"/>
                  </a:cubicBezTo>
                  <a:lnTo>
                    <a:pt x="3220179" y="1616978"/>
                  </a:lnTo>
                  <a:cubicBezTo>
                    <a:pt x="3220179" y="1634813"/>
                    <a:pt x="3205721" y="1649271"/>
                    <a:pt x="3187886" y="1649271"/>
                  </a:cubicBezTo>
                  <a:lnTo>
                    <a:pt x="32293" y="1649271"/>
                  </a:lnTo>
                  <a:cubicBezTo>
                    <a:pt x="23729" y="1649271"/>
                    <a:pt x="15515" y="1645869"/>
                    <a:pt x="9458" y="1639813"/>
                  </a:cubicBezTo>
                  <a:cubicBezTo>
                    <a:pt x="3402" y="1633756"/>
                    <a:pt x="0" y="1625543"/>
                    <a:pt x="0" y="1616978"/>
                  </a:cubicBezTo>
                  <a:lnTo>
                    <a:pt x="0" y="32293"/>
                  </a:lnTo>
                  <a:cubicBezTo>
                    <a:pt x="0" y="14458"/>
                    <a:pt x="14458" y="0"/>
                    <a:pt x="322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BB03B"/>
              </a:solidFill>
              <a:prstDash val="sysDot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20179" cy="1687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35801" y="3661377"/>
            <a:ext cx="9816399" cy="464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4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Répondre à un besoin :</a:t>
            </a:r>
          </a:p>
          <a:p>
            <a:pPr algn="ctr">
              <a:lnSpc>
                <a:spcPts val="3749"/>
              </a:lnSpc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Les utilisateurs ont du mal à trouver des événements culturels adaptés à leurs intérêts et localisations.</a:t>
            </a:r>
          </a:p>
          <a:p>
            <a:pPr algn="ctr">
              <a:lnSpc>
                <a:spcPts val="3749"/>
              </a:lnSpc>
            </a:pPr>
            <a:r>
              <a:rPr lang="en-US" sz="24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Encourager la participation :</a:t>
            </a:r>
          </a:p>
          <a:p>
            <a:pPr algn="ctr">
              <a:lnSpc>
                <a:spcPts val="3749"/>
              </a:lnSpc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Faciliter l'accès aux événements culturels pour promouvoir l'engagement communautaire.</a:t>
            </a:r>
          </a:p>
          <a:p>
            <a:pPr algn="ctr">
              <a:lnSpc>
                <a:spcPts val="3749"/>
              </a:lnSpc>
            </a:pPr>
            <a:r>
              <a:rPr lang="en-US" sz="24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Simplifier la découverte :</a:t>
            </a:r>
          </a:p>
          <a:p>
            <a:pPr algn="ctr">
              <a:lnSpc>
                <a:spcPts val="3749"/>
              </a:lnSpc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Fournir une plateforme centralisée avec des informations précises et organisées.</a:t>
            </a:r>
          </a:p>
          <a:p>
            <a:pPr algn="ctr">
              <a:lnSpc>
                <a:spcPts val="3749"/>
              </a:lnSpc>
            </a:pPr>
            <a:endParaRPr lang="en-US" sz="249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151662" y="441297"/>
            <a:ext cx="1984676" cy="978908"/>
          </a:xfrm>
          <a:custGeom>
            <a:avLst/>
            <a:gdLst/>
            <a:ahLst/>
            <a:cxnLst/>
            <a:rect l="l" t="t" r="r" b="b"/>
            <a:pathLst>
              <a:path w="1984676" h="978908">
                <a:moveTo>
                  <a:pt x="0" y="0"/>
                </a:moveTo>
                <a:lnTo>
                  <a:pt x="1984676" y="0"/>
                </a:lnTo>
                <a:lnTo>
                  <a:pt x="1984676" y="978908"/>
                </a:lnTo>
                <a:lnTo>
                  <a:pt x="0" y="97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354690" y="2651727"/>
            <a:ext cx="1157861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OBJECTIFS DU PROJET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64980" y="1382105"/>
            <a:ext cx="4358040" cy="358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  <a:spcBef>
                <a:spcPct val="0"/>
              </a:spcBef>
            </a:pPr>
            <a:r>
              <a:rPr lang="en-US" sz="211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Cultural Event Finder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47574" y="8959148"/>
            <a:ext cx="10405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b="1">
                <a:solidFill>
                  <a:srgbClr val="E9C47E"/>
                </a:solidFill>
                <a:latin typeface="Monda Bold"/>
                <a:ea typeface="Monda Bold"/>
                <a:cs typeface="Monda Bold"/>
                <a:sym typeface="Monda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151662" y="441297"/>
            <a:ext cx="1984676" cy="978908"/>
          </a:xfrm>
          <a:custGeom>
            <a:avLst/>
            <a:gdLst/>
            <a:ahLst/>
            <a:cxnLst/>
            <a:rect l="l" t="t" r="r" b="b"/>
            <a:pathLst>
              <a:path w="1984676" h="978908">
                <a:moveTo>
                  <a:pt x="0" y="0"/>
                </a:moveTo>
                <a:lnTo>
                  <a:pt x="1984676" y="0"/>
                </a:lnTo>
                <a:lnTo>
                  <a:pt x="1984676" y="978908"/>
                </a:lnTo>
                <a:lnTo>
                  <a:pt x="0" y="97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54690" y="2651727"/>
            <a:ext cx="1157861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SOLUTION PROPOSÉE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64980" y="1382105"/>
            <a:ext cx="4358040" cy="358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  <a:spcBef>
                <a:spcPct val="0"/>
              </a:spcBef>
            </a:pPr>
            <a:r>
              <a:rPr lang="en-US" sz="211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Cultural Event Finder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47574" y="8959148"/>
            <a:ext cx="10405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b="1">
                <a:solidFill>
                  <a:srgbClr val="E9C47E"/>
                </a:solidFill>
                <a:latin typeface="Monda Bold"/>
                <a:ea typeface="Monda Bold"/>
                <a:cs typeface="Monda Bold"/>
                <a:sym typeface="Monda Bold"/>
              </a:rPr>
              <a:t>4</a:t>
            </a:r>
          </a:p>
        </p:txBody>
      </p:sp>
      <p:sp>
        <p:nvSpPr>
          <p:cNvPr id="10" name="Freeform 10"/>
          <p:cNvSpPr/>
          <p:nvPr/>
        </p:nvSpPr>
        <p:spPr>
          <a:xfrm rot="1175679">
            <a:off x="1396552" y="3736707"/>
            <a:ext cx="4482451" cy="4277080"/>
          </a:xfrm>
          <a:custGeom>
            <a:avLst/>
            <a:gdLst/>
            <a:ahLst/>
            <a:cxnLst/>
            <a:rect l="l" t="t" r="r" b="b"/>
            <a:pathLst>
              <a:path w="4482451" h="4277080">
                <a:moveTo>
                  <a:pt x="0" y="0"/>
                </a:moveTo>
                <a:lnTo>
                  <a:pt x="4482451" y="0"/>
                </a:lnTo>
                <a:lnTo>
                  <a:pt x="4482451" y="4277080"/>
                </a:lnTo>
                <a:lnTo>
                  <a:pt x="0" y="4277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1175679">
            <a:off x="6253172" y="3736707"/>
            <a:ext cx="4482451" cy="4277080"/>
          </a:xfrm>
          <a:custGeom>
            <a:avLst/>
            <a:gdLst/>
            <a:ahLst/>
            <a:cxnLst/>
            <a:rect l="l" t="t" r="r" b="b"/>
            <a:pathLst>
              <a:path w="4482451" h="4277080">
                <a:moveTo>
                  <a:pt x="0" y="0"/>
                </a:moveTo>
                <a:lnTo>
                  <a:pt x="4482451" y="0"/>
                </a:lnTo>
                <a:lnTo>
                  <a:pt x="4482451" y="4277080"/>
                </a:lnTo>
                <a:lnTo>
                  <a:pt x="0" y="4277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1175679">
            <a:off x="11109793" y="3736707"/>
            <a:ext cx="4482451" cy="4277080"/>
          </a:xfrm>
          <a:custGeom>
            <a:avLst/>
            <a:gdLst/>
            <a:ahLst/>
            <a:cxnLst/>
            <a:rect l="l" t="t" r="r" b="b"/>
            <a:pathLst>
              <a:path w="4482451" h="4277080">
                <a:moveTo>
                  <a:pt x="0" y="0"/>
                </a:moveTo>
                <a:lnTo>
                  <a:pt x="4482450" y="0"/>
                </a:lnTo>
                <a:lnTo>
                  <a:pt x="4482450" y="4277080"/>
                </a:lnTo>
                <a:lnTo>
                  <a:pt x="0" y="4277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026253" y="5376863"/>
            <a:ext cx="322304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Listes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d’événements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64980" y="5376863"/>
            <a:ext cx="300820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Filtres et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Catégories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46914" y="5376863"/>
            <a:ext cx="300820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Contenu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Multimédia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151662" y="441297"/>
            <a:ext cx="1984676" cy="978908"/>
          </a:xfrm>
          <a:custGeom>
            <a:avLst/>
            <a:gdLst/>
            <a:ahLst/>
            <a:cxnLst/>
            <a:rect l="l" t="t" r="r" b="b"/>
            <a:pathLst>
              <a:path w="1984676" h="978908">
                <a:moveTo>
                  <a:pt x="0" y="0"/>
                </a:moveTo>
                <a:lnTo>
                  <a:pt x="1984676" y="0"/>
                </a:lnTo>
                <a:lnTo>
                  <a:pt x="1984676" y="978908"/>
                </a:lnTo>
                <a:lnTo>
                  <a:pt x="0" y="97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850412" y="4767506"/>
            <a:ext cx="2360638" cy="2693674"/>
          </a:xfrm>
          <a:custGeom>
            <a:avLst/>
            <a:gdLst/>
            <a:ahLst/>
            <a:cxnLst/>
            <a:rect l="l" t="t" r="r" b="b"/>
            <a:pathLst>
              <a:path w="2360638" h="2693674">
                <a:moveTo>
                  <a:pt x="0" y="0"/>
                </a:moveTo>
                <a:lnTo>
                  <a:pt x="2360638" y="0"/>
                </a:lnTo>
                <a:lnTo>
                  <a:pt x="2360638" y="2693674"/>
                </a:lnTo>
                <a:lnTo>
                  <a:pt x="0" y="26936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820909" y="4767506"/>
            <a:ext cx="2646181" cy="2720373"/>
          </a:xfrm>
          <a:custGeom>
            <a:avLst/>
            <a:gdLst/>
            <a:ahLst/>
            <a:cxnLst/>
            <a:rect l="l" t="t" r="r" b="b"/>
            <a:pathLst>
              <a:path w="2646181" h="2720373">
                <a:moveTo>
                  <a:pt x="0" y="0"/>
                </a:moveTo>
                <a:lnTo>
                  <a:pt x="2646182" y="0"/>
                </a:lnTo>
                <a:lnTo>
                  <a:pt x="2646182" y="2720373"/>
                </a:lnTo>
                <a:lnTo>
                  <a:pt x="0" y="27203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076816" y="4767506"/>
            <a:ext cx="2588394" cy="2660965"/>
          </a:xfrm>
          <a:custGeom>
            <a:avLst/>
            <a:gdLst/>
            <a:ahLst/>
            <a:cxnLst/>
            <a:rect l="l" t="t" r="r" b="b"/>
            <a:pathLst>
              <a:path w="2588394" h="2660965">
                <a:moveTo>
                  <a:pt x="0" y="0"/>
                </a:moveTo>
                <a:lnTo>
                  <a:pt x="2588393" y="0"/>
                </a:lnTo>
                <a:lnTo>
                  <a:pt x="2588393" y="2660965"/>
                </a:lnTo>
                <a:lnTo>
                  <a:pt x="0" y="26609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354690" y="2651727"/>
            <a:ext cx="1157861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TECHNOLOGIE UTILISÉE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64980" y="1382105"/>
            <a:ext cx="4358040" cy="358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  <a:spcBef>
                <a:spcPct val="0"/>
              </a:spcBef>
            </a:pPr>
            <a:r>
              <a:rPr lang="en-US" sz="211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Cultural Event Finder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47574" y="8959148"/>
            <a:ext cx="10405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b="1">
                <a:solidFill>
                  <a:srgbClr val="E9C47E"/>
                </a:solidFill>
                <a:latin typeface="Monda Bold"/>
                <a:ea typeface="Monda Bold"/>
                <a:cs typeface="Monda Bold"/>
                <a:sym typeface="Monda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151662" y="441297"/>
            <a:ext cx="1984676" cy="978908"/>
          </a:xfrm>
          <a:custGeom>
            <a:avLst/>
            <a:gdLst/>
            <a:ahLst/>
            <a:cxnLst/>
            <a:rect l="l" t="t" r="r" b="b"/>
            <a:pathLst>
              <a:path w="1984676" h="978908">
                <a:moveTo>
                  <a:pt x="0" y="0"/>
                </a:moveTo>
                <a:lnTo>
                  <a:pt x="1984676" y="0"/>
                </a:lnTo>
                <a:lnTo>
                  <a:pt x="1984676" y="978908"/>
                </a:lnTo>
                <a:lnTo>
                  <a:pt x="0" y="97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54690" y="2651727"/>
            <a:ext cx="11578619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OUTILS DE GESTION DE PROJET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64980" y="1382105"/>
            <a:ext cx="4358040" cy="358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  <a:spcBef>
                <a:spcPct val="0"/>
              </a:spcBef>
            </a:pPr>
            <a:r>
              <a:rPr lang="en-US" sz="211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Cultural Event Finder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47574" y="8959148"/>
            <a:ext cx="10405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b="1">
                <a:solidFill>
                  <a:srgbClr val="E9C47E"/>
                </a:solidFill>
                <a:latin typeface="Monda Bold"/>
                <a:ea typeface="Monda Bold"/>
                <a:cs typeface="Monda Bold"/>
                <a:sym typeface="Monda Bold"/>
              </a:rPr>
              <a:t>6</a:t>
            </a:r>
          </a:p>
        </p:txBody>
      </p:sp>
      <p:sp>
        <p:nvSpPr>
          <p:cNvPr id="10" name="Freeform 10"/>
          <p:cNvSpPr/>
          <p:nvPr/>
        </p:nvSpPr>
        <p:spPr>
          <a:xfrm>
            <a:off x="4875222" y="4832207"/>
            <a:ext cx="2949031" cy="2874153"/>
          </a:xfrm>
          <a:custGeom>
            <a:avLst/>
            <a:gdLst/>
            <a:ahLst/>
            <a:cxnLst/>
            <a:rect l="l" t="t" r="r" b="b"/>
            <a:pathLst>
              <a:path w="2949031" h="2874153">
                <a:moveTo>
                  <a:pt x="0" y="0"/>
                </a:moveTo>
                <a:lnTo>
                  <a:pt x="2949031" y="0"/>
                </a:lnTo>
                <a:lnTo>
                  <a:pt x="2949031" y="2874153"/>
                </a:lnTo>
                <a:lnTo>
                  <a:pt x="0" y="2874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682602" y="5418142"/>
            <a:ext cx="1701945" cy="1701945"/>
          </a:xfrm>
          <a:custGeom>
            <a:avLst/>
            <a:gdLst/>
            <a:ahLst/>
            <a:cxnLst/>
            <a:rect l="l" t="t" r="r" b="b"/>
            <a:pathLst>
              <a:path w="1701945" h="1701945">
                <a:moveTo>
                  <a:pt x="0" y="0"/>
                </a:moveTo>
                <a:lnTo>
                  <a:pt x="1701945" y="0"/>
                </a:lnTo>
                <a:lnTo>
                  <a:pt x="1701945" y="1701945"/>
                </a:lnTo>
                <a:lnTo>
                  <a:pt x="0" y="17019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535833" y="4613132"/>
            <a:ext cx="3175671" cy="3312303"/>
          </a:xfrm>
          <a:custGeom>
            <a:avLst/>
            <a:gdLst/>
            <a:ahLst/>
            <a:cxnLst/>
            <a:rect l="l" t="t" r="r" b="b"/>
            <a:pathLst>
              <a:path w="3175671" h="3312303">
                <a:moveTo>
                  <a:pt x="0" y="0"/>
                </a:moveTo>
                <a:lnTo>
                  <a:pt x="3175670" y="0"/>
                </a:lnTo>
                <a:lnTo>
                  <a:pt x="3175670" y="3312303"/>
                </a:lnTo>
                <a:lnTo>
                  <a:pt x="0" y="33123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721362" y="8011160"/>
            <a:ext cx="554648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https://github.com/mdzoubir/Cultural-Event-Finder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151662" y="441297"/>
            <a:ext cx="1984676" cy="978908"/>
          </a:xfrm>
          <a:custGeom>
            <a:avLst/>
            <a:gdLst/>
            <a:ahLst/>
            <a:cxnLst/>
            <a:rect l="l" t="t" r="r" b="b"/>
            <a:pathLst>
              <a:path w="1984676" h="978908">
                <a:moveTo>
                  <a:pt x="0" y="0"/>
                </a:moveTo>
                <a:lnTo>
                  <a:pt x="1984676" y="0"/>
                </a:lnTo>
                <a:lnTo>
                  <a:pt x="1984676" y="978908"/>
                </a:lnTo>
                <a:lnTo>
                  <a:pt x="0" y="97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594300" y="5864102"/>
            <a:ext cx="1701945" cy="1701945"/>
          </a:xfrm>
          <a:custGeom>
            <a:avLst/>
            <a:gdLst/>
            <a:ahLst/>
            <a:cxnLst/>
            <a:rect l="l" t="t" r="r" b="b"/>
            <a:pathLst>
              <a:path w="1701945" h="1701945">
                <a:moveTo>
                  <a:pt x="0" y="0"/>
                </a:moveTo>
                <a:lnTo>
                  <a:pt x="1701946" y="0"/>
                </a:lnTo>
                <a:lnTo>
                  <a:pt x="1701946" y="1701945"/>
                </a:lnTo>
                <a:lnTo>
                  <a:pt x="0" y="17019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886792" y="4912977"/>
            <a:ext cx="3643284" cy="3643284"/>
          </a:xfrm>
          <a:custGeom>
            <a:avLst/>
            <a:gdLst/>
            <a:ahLst/>
            <a:cxnLst/>
            <a:rect l="l" t="t" r="r" b="b"/>
            <a:pathLst>
              <a:path w="3643284" h="3643284">
                <a:moveTo>
                  <a:pt x="0" y="0"/>
                </a:moveTo>
                <a:lnTo>
                  <a:pt x="3643285" y="0"/>
                </a:lnTo>
                <a:lnTo>
                  <a:pt x="3643285" y="3643284"/>
                </a:lnTo>
                <a:lnTo>
                  <a:pt x="0" y="36432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363046" y="6170017"/>
            <a:ext cx="4820358" cy="1090116"/>
          </a:xfrm>
          <a:custGeom>
            <a:avLst/>
            <a:gdLst/>
            <a:ahLst/>
            <a:cxnLst/>
            <a:rect l="l" t="t" r="r" b="b"/>
            <a:pathLst>
              <a:path w="4820358" h="1090116">
                <a:moveTo>
                  <a:pt x="0" y="0"/>
                </a:moveTo>
                <a:lnTo>
                  <a:pt x="4820358" y="0"/>
                </a:lnTo>
                <a:lnTo>
                  <a:pt x="4820358" y="1090116"/>
                </a:lnTo>
                <a:lnTo>
                  <a:pt x="0" y="1090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354690" y="2651727"/>
            <a:ext cx="11578619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PLATEFORMES DE DÉPLOIEMENT ET DESIGN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64980" y="1382105"/>
            <a:ext cx="4358040" cy="358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  <a:spcBef>
                <a:spcPct val="0"/>
              </a:spcBef>
            </a:pPr>
            <a:r>
              <a:rPr lang="en-US" sz="211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Cultural Event Finder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47574" y="8959148"/>
            <a:ext cx="10405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b="1">
                <a:solidFill>
                  <a:srgbClr val="E9C47E"/>
                </a:solidFill>
                <a:latin typeface="Monda Bold"/>
                <a:ea typeface="Monda Bold"/>
                <a:cs typeface="Monda Bold"/>
                <a:sym typeface="Monda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151662" y="441297"/>
            <a:ext cx="1984676" cy="978908"/>
          </a:xfrm>
          <a:custGeom>
            <a:avLst/>
            <a:gdLst/>
            <a:ahLst/>
            <a:cxnLst/>
            <a:rect l="l" t="t" r="r" b="b"/>
            <a:pathLst>
              <a:path w="1984676" h="978908">
                <a:moveTo>
                  <a:pt x="0" y="0"/>
                </a:moveTo>
                <a:lnTo>
                  <a:pt x="1984676" y="0"/>
                </a:lnTo>
                <a:lnTo>
                  <a:pt x="1984676" y="978908"/>
                </a:lnTo>
                <a:lnTo>
                  <a:pt x="0" y="97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978737" y="3949327"/>
            <a:ext cx="6243064" cy="17512181"/>
          </a:xfrm>
          <a:custGeom>
            <a:avLst/>
            <a:gdLst/>
            <a:ahLst/>
            <a:cxnLst/>
            <a:rect l="l" t="t" r="r" b="b"/>
            <a:pathLst>
              <a:path w="6243064" h="17512181">
                <a:moveTo>
                  <a:pt x="0" y="0"/>
                </a:moveTo>
                <a:lnTo>
                  <a:pt x="6243065" y="0"/>
                </a:lnTo>
                <a:lnTo>
                  <a:pt x="6243065" y="17512180"/>
                </a:lnTo>
                <a:lnTo>
                  <a:pt x="0" y="175121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9474" r="-2658" b="-1265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07643" y="3949327"/>
            <a:ext cx="5849306" cy="19997628"/>
          </a:xfrm>
          <a:custGeom>
            <a:avLst/>
            <a:gdLst/>
            <a:ahLst/>
            <a:cxnLst/>
            <a:rect l="l" t="t" r="r" b="b"/>
            <a:pathLst>
              <a:path w="5849306" h="19997628">
                <a:moveTo>
                  <a:pt x="0" y="0"/>
                </a:moveTo>
                <a:lnTo>
                  <a:pt x="5849306" y="0"/>
                </a:lnTo>
                <a:lnTo>
                  <a:pt x="5849306" y="19997627"/>
                </a:lnTo>
                <a:lnTo>
                  <a:pt x="0" y="199976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354690" y="2651727"/>
            <a:ext cx="1157861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EXEMPLE DES SECTIONS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64980" y="1382105"/>
            <a:ext cx="4358040" cy="358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  <a:spcBef>
                <a:spcPct val="0"/>
              </a:spcBef>
            </a:pPr>
            <a:r>
              <a:rPr lang="en-US" sz="211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Cultural Event Finder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47574" y="8959148"/>
            <a:ext cx="10405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b="1">
                <a:solidFill>
                  <a:srgbClr val="E9C47E"/>
                </a:solidFill>
                <a:latin typeface="Monda Bold"/>
                <a:ea typeface="Monda Bold"/>
                <a:cs typeface="Monda Bold"/>
                <a:sym typeface="Monda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54534" y="3232221"/>
            <a:ext cx="12226619" cy="4335468"/>
            <a:chOff x="0" y="0"/>
            <a:chExt cx="3220179" cy="11418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0179" cy="1141852"/>
            </a:xfrm>
            <a:custGeom>
              <a:avLst/>
              <a:gdLst/>
              <a:ahLst/>
              <a:cxnLst/>
              <a:rect l="l" t="t" r="r" b="b"/>
              <a:pathLst>
                <a:path w="3220179" h="1141852">
                  <a:moveTo>
                    <a:pt x="32293" y="0"/>
                  </a:moveTo>
                  <a:lnTo>
                    <a:pt x="3187886" y="0"/>
                  </a:lnTo>
                  <a:cubicBezTo>
                    <a:pt x="3205721" y="0"/>
                    <a:pt x="3220179" y="14458"/>
                    <a:pt x="3220179" y="32293"/>
                  </a:cubicBezTo>
                  <a:lnTo>
                    <a:pt x="3220179" y="1109558"/>
                  </a:lnTo>
                  <a:cubicBezTo>
                    <a:pt x="3220179" y="1118123"/>
                    <a:pt x="3216777" y="1126337"/>
                    <a:pt x="3210721" y="1132393"/>
                  </a:cubicBezTo>
                  <a:cubicBezTo>
                    <a:pt x="3204665" y="1138449"/>
                    <a:pt x="3196451" y="1141852"/>
                    <a:pt x="3187886" y="1141852"/>
                  </a:cubicBezTo>
                  <a:lnTo>
                    <a:pt x="32293" y="1141852"/>
                  </a:lnTo>
                  <a:cubicBezTo>
                    <a:pt x="14458" y="1141852"/>
                    <a:pt x="0" y="1127393"/>
                    <a:pt x="0" y="1109558"/>
                  </a:cubicBezTo>
                  <a:lnTo>
                    <a:pt x="0" y="32293"/>
                  </a:lnTo>
                  <a:cubicBezTo>
                    <a:pt x="0" y="14458"/>
                    <a:pt x="14458" y="0"/>
                    <a:pt x="322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BB03B"/>
              </a:solidFill>
              <a:prstDash val="sysDot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20179" cy="1179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747574" y="8959148"/>
            <a:ext cx="10405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b="1">
                <a:solidFill>
                  <a:srgbClr val="E9C47E"/>
                </a:solidFill>
                <a:latin typeface="Monda Bold"/>
                <a:ea typeface="Monda Bold"/>
                <a:cs typeface="Monda Bold"/>
                <a:sym typeface="Monda Bold"/>
              </a:rPr>
              <a:t>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22408" y="4193334"/>
            <a:ext cx="11388388" cy="169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99"/>
              </a:lnSpc>
              <a:spcBef>
                <a:spcPct val="0"/>
              </a:spcBef>
            </a:pPr>
            <a:r>
              <a:rPr lang="en-US" sz="9999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MERCI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22408" y="5930059"/>
            <a:ext cx="11388388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Par ZOUBIR Mohamed</a:t>
            </a:r>
          </a:p>
        </p:txBody>
      </p:sp>
      <p:sp>
        <p:nvSpPr>
          <p:cNvPr id="12" name="Freeform 12"/>
          <p:cNvSpPr/>
          <p:nvPr/>
        </p:nvSpPr>
        <p:spPr>
          <a:xfrm>
            <a:off x="8151662" y="441297"/>
            <a:ext cx="1984676" cy="978908"/>
          </a:xfrm>
          <a:custGeom>
            <a:avLst/>
            <a:gdLst/>
            <a:ahLst/>
            <a:cxnLst/>
            <a:rect l="l" t="t" r="r" b="b"/>
            <a:pathLst>
              <a:path w="1984676" h="978908">
                <a:moveTo>
                  <a:pt x="0" y="0"/>
                </a:moveTo>
                <a:lnTo>
                  <a:pt x="1984676" y="0"/>
                </a:lnTo>
                <a:lnTo>
                  <a:pt x="1984676" y="978908"/>
                </a:lnTo>
                <a:lnTo>
                  <a:pt x="0" y="97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964980" y="1382105"/>
            <a:ext cx="4358040" cy="358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  <a:spcBef>
                <a:spcPct val="0"/>
              </a:spcBef>
            </a:pPr>
            <a:r>
              <a:rPr lang="en-US" sz="211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Cultural Event Finder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Personnalisé</PresentationFormat>
  <Paragraphs>51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Canva Sans</vt:lpstr>
      <vt:lpstr>Monda Bold</vt:lpstr>
      <vt:lpstr>Open Sauce Bold</vt:lpstr>
      <vt:lpstr>Open Sauce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Gold Abstract Blob Professional Presentation</dc:title>
  <cp:lastModifiedBy>dell</cp:lastModifiedBy>
  <cp:revision>1</cp:revision>
  <dcterms:created xsi:type="dcterms:W3CDTF">2006-08-16T00:00:00Z</dcterms:created>
  <dcterms:modified xsi:type="dcterms:W3CDTF">2024-12-17T21:02:32Z</dcterms:modified>
  <dc:identifier>DAGZk21Iu2w</dc:identifier>
</cp:coreProperties>
</file>