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87" r:id="rId4"/>
    <p:sldId id="299" r:id="rId5"/>
    <p:sldId id="322" r:id="rId6"/>
    <p:sldId id="321" r:id="rId7"/>
    <p:sldId id="323" r:id="rId8"/>
    <p:sldId id="328" r:id="rId9"/>
    <p:sldId id="331" r:id="rId10"/>
    <p:sldId id="332" r:id="rId11"/>
    <p:sldId id="333" r:id="rId12"/>
    <p:sldId id="334" r:id="rId13"/>
    <p:sldId id="324" r:id="rId14"/>
    <p:sldId id="311" r:id="rId15"/>
    <p:sldId id="315" r:id="rId16"/>
    <p:sldId id="325" r:id="rId17"/>
    <p:sldId id="326" r:id="rId18"/>
    <p:sldId id="327" r:id="rId19"/>
    <p:sldId id="281"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2"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6FF11"/>
    <a:srgbClr val="A154AD"/>
    <a:srgbClr val="FFB5F1"/>
    <a:srgbClr val="FF9C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45" autoAdjust="0"/>
    <p:restoredTop sz="93833" autoAdjust="0"/>
  </p:normalViewPr>
  <p:slideViewPr>
    <p:cSldViewPr snapToGrid="0">
      <p:cViewPr>
        <p:scale>
          <a:sx n="150" d="100"/>
          <a:sy n="150" d="100"/>
        </p:scale>
        <p:origin x="192" y="16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BA1986-0E3C-449F-A6D8-827032569D8C}" type="datetimeFigureOut">
              <a:rPr lang="zh-CN" altLang="en-US" smtClean="0"/>
              <a:t>2021/11/11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B9B47A-FD8D-4EDC-843E-8AAE6E94EC3C}" type="slidenum">
              <a:rPr lang="zh-CN" altLang="en-US" smtClean="0"/>
              <a:t>‹#›</a:t>
            </a:fld>
            <a:endParaRPr lang="zh-CN" altLang="en-US"/>
          </a:p>
        </p:txBody>
      </p:sp>
    </p:spTree>
    <p:extLst>
      <p:ext uri="{BB962C8B-B14F-4D97-AF65-F5344CB8AC3E}">
        <p14:creationId xmlns:p14="http://schemas.microsoft.com/office/powerpoint/2010/main" val="674639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E1B9B47A-FD8D-4EDC-843E-8AAE6E94EC3C}" type="slidenum">
              <a:rPr lang="zh-CN" altLang="en-US" smtClean="0"/>
              <a:t>3</a:t>
            </a:fld>
            <a:endParaRPr lang="zh-CN" altLang="en-US"/>
          </a:p>
        </p:txBody>
      </p:sp>
    </p:spTree>
    <p:extLst>
      <p:ext uri="{BB962C8B-B14F-4D97-AF65-F5344CB8AC3E}">
        <p14:creationId xmlns:p14="http://schemas.microsoft.com/office/powerpoint/2010/main" val="3364891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E1B9B47A-FD8D-4EDC-843E-8AAE6E94EC3C}" type="slidenum">
              <a:rPr lang="zh-CN" altLang="en-US" smtClean="0"/>
              <a:t>12</a:t>
            </a:fld>
            <a:endParaRPr lang="zh-CN" altLang="en-US"/>
          </a:p>
        </p:txBody>
      </p:sp>
    </p:spTree>
    <p:extLst>
      <p:ext uri="{BB962C8B-B14F-4D97-AF65-F5344CB8AC3E}">
        <p14:creationId xmlns:p14="http://schemas.microsoft.com/office/powerpoint/2010/main" val="3896526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1B9B47A-FD8D-4EDC-843E-8AAE6E94EC3C}" type="slidenum">
              <a:rPr lang="zh-CN" altLang="en-US" smtClean="0"/>
              <a:t>13</a:t>
            </a:fld>
            <a:endParaRPr lang="zh-CN" altLang="en-US"/>
          </a:p>
        </p:txBody>
      </p:sp>
    </p:spTree>
    <p:extLst>
      <p:ext uri="{BB962C8B-B14F-4D97-AF65-F5344CB8AC3E}">
        <p14:creationId xmlns:p14="http://schemas.microsoft.com/office/powerpoint/2010/main" val="2702150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E1B9B47A-FD8D-4EDC-843E-8AAE6E94EC3C}" type="slidenum">
              <a:rPr lang="zh-CN" altLang="en-US" smtClean="0"/>
              <a:t>14</a:t>
            </a:fld>
            <a:endParaRPr lang="zh-CN" altLang="en-US"/>
          </a:p>
        </p:txBody>
      </p:sp>
    </p:spTree>
    <p:extLst>
      <p:ext uri="{BB962C8B-B14F-4D97-AF65-F5344CB8AC3E}">
        <p14:creationId xmlns:p14="http://schemas.microsoft.com/office/powerpoint/2010/main" val="1241990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E1B9B47A-FD8D-4EDC-843E-8AAE6E94EC3C}" type="slidenum">
              <a:rPr lang="zh-CN" altLang="en-US" smtClean="0"/>
              <a:t>15</a:t>
            </a:fld>
            <a:endParaRPr lang="zh-CN" altLang="en-US"/>
          </a:p>
        </p:txBody>
      </p:sp>
    </p:spTree>
    <p:extLst>
      <p:ext uri="{BB962C8B-B14F-4D97-AF65-F5344CB8AC3E}">
        <p14:creationId xmlns:p14="http://schemas.microsoft.com/office/powerpoint/2010/main" val="1929569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E1B9B47A-FD8D-4EDC-843E-8AAE6E94EC3C}" type="slidenum">
              <a:rPr lang="zh-CN" altLang="en-US" smtClean="0"/>
              <a:t>16</a:t>
            </a:fld>
            <a:endParaRPr lang="zh-CN" altLang="en-US"/>
          </a:p>
        </p:txBody>
      </p:sp>
    </p:spTree>
    <p:extLst>
      <p:ext uri="{BB962C8B-B14F-4D97-AF65-F5344CB8AC3E}">
        <p14:creationId xmlns:p14="http://schemas.microsoft.com/office/powerpoint/2010/main" val="22287384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E1B9B47A-FD8D-4EDC-843E-8AAE6E94EC3C}" type="slidenum">
              <a:rPr lang="zh-CN" altLang="en-US" smtClean="0"/>
              <a:t>17</a:t>
            </a:fld>
            <a:endParaRPr lang="zh-CN" altLang="en-US"/>
          </a:p>
        </p:txBody>
      </p:sp>
    </p:spTree>
    <p:extLst>
      <p:ext uri="{BB962C8B-B14F-4D97-AF65-F5344CB8AC3E}">
        <p14:creationId xmlns:p14="http://schemas.microsoft.com/office/powerpoint/2010/main" val="3786968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E1B9B47A-FD8D-4EDC-843E-8AAE6E94EC3C}" type="slidenum">
              <a:rPr lang="zh-CN" altLang="en-US" smtClean="0"/>
              <a:t>18</a:t>
            </a:fld>
            <a:endParaRPr lang="zh-CN" altLang="en-US"/>
          </a:p>
        </p:txBody>
      </p:sp>
    </p:spTree>
    <p:extLst>
      <p:ext uri="{BB962C8B-B14F-4D97-AF65-F5344CB8AC3E}">
        <p14:creationId xmlns:p14="http://schemas.microsoft.com/office/powerpoint/2010/main" val="586328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E1B9B47A-FD8D-4EDC-843E-8AAE6E94EC3C}" type="slidenum">
              <a:rPr lang="zh-CN" altLang="en-US" smtClean="0"/>
              <a:t>4</a:t>
            </a:fld>
            <a:endParaRPr lang="zh-CN" altLang="en-US"/>
          </a:p>
        </p:txBody>
      </p:sp>
    </p:spTree>
    <p:extLst>
      <p:ext uri="{BB962C8B-B14F-4D97-AF65-F5344CB8AC3E}">
        <p14:creationId xmlns:p14="http://schemas.microsoft.com/office/powerpoint/2010/main" val="28985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E1B9B47A-FD8D-4EDC-843E-8AAE6E94EC3C}" type="slidenum">
              <a:rPr lang="zh-CN" altLang="en-US" smtClean="0"/>
              <a:t>5</a:t>
            </a:fld>
            <a:endParaRPr lang="zh-CN" altLang="en-US"/>
          </a:p>
        </p:txBody>
      </p:sp>
    </p:spTree>
    <p:extLst>
      <p:ext uri="{BB962C8B-B14F-4D97-AF65-F5344CB8AC3E}">
        <p14:creationId xmlns:p14="http://schemas.microsoft.com/office/powerpoint/2010/main" val="1343712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E1B9B47A-FD8D-4EDC-843E-8AAE6E94EC3C}" type="slidenum">
              <a:rPr lang="zh-CN" altLang="en-US" smtClean="0"/>
              <a:t>6</a:t>
            </a:fld>
            <a:endParaRPr lang="zh-CN" altLang="en-US"/>
          </a:p>
        </p:txBody>
      </p:sp>
    </p:spTree>
    <p:extLst>
      <p:ext uri="{BB962C8B-B14F-4D97-AF65-F5344CB8AC3E}">
        <p14:creationId xmlns:p14="http://schemas.microsoft.com/office/powerpoint/2010/main" val="2353887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E1B9B47A-FD8D-4EDC-843E-8AAE6E94EC3C}" type="slidenum">
              <a:rPr lang="zh-CN" altLang="en-US" smtClean="0"/>
              <a:t>7</a:t>
            </a:fld>
            <a:endParaRPr lang="zh-CN" altLang="en-US"/>
          </a:p>
        </p:txBody>
      </p:sp>
    </p:spTree>
    <p:extLst>
      <p:ext uri="{BB962C8B-B14F-4D97-AF65-F5344CB8AC3E}">
        <p14:creationId xmlns:p14="http://schemas.microsoft.com/office/powerpoint/2010/main" val="2788103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E1B9B47A-FD8D-4EDC-843E-8AAE6E94EC3C}" type="slidenum">
              <a:rPr lang="zh-CN" altLang="en-US" smtClean="0"/>
              <a:t>8</a:t>
            </a:fld>
            <a:endParaRPr lang="zh-CN" altLang="en-US"/>
          </a:p>
        </p:txBody>
      </p:sp>
    </p:spTree>
    <p:extLst>
      <p:ext uri="{BB962C8B-B14F-4D97-AF65-F5344CB8AC3E}">
        <p14:creationId xmlns:p14="http://schemas.microsoft.com/office/powerpoint/2010/main" val="2223638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E1B9B47A-FD8D-4EDC-843E-8AAE6E94EC3C}" type="slidenum">
              <a:rPr lang="zh-CN" altLang="en-US" smtClean="0"/>
              <a:t>9</a:t>
            </a:fld>
            <a:endParaRPr lang="zh-CN" altLang="en-US"/>
          </a:p>
        </p:txBody>
      </p:sp>
    </p:spTree>
    <p:extLst>
      <p:ext uri="{BB962C8B-B14F-4D97-AF65-F5344CB8AC3E}">
        <p14:creationId xmlns:p14="http://schemas.microsoft.com/office/powerpoint/2010/main" val="2183239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E1B9B47A-FD8D-4EDC-843E-8AAE6E94EC3C}" type="slidenum">
              <a:rPr lang="zh-CN" altLang="en-US" smtClean="0"/>
              <a:t>10</a:t>
            </a:fld>
            <a:endParaRPr lang="zh-CN" altLang="en-US"/>
          </a:p>
        </p:txBody>
      </p:sp>
    </p:spTree>
    <p:extLst>
      <p:ext uri="{BB962C8B-B14F-4D97-AF65-F5344CB8AC3E}">
        <p14:creationId xmlns:p14="http://schemas.microsoft.com/office/powerpoint/2010/main" val="126063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E1B9B47A-FD8D-4EDC-843E-8AAE6E94EC3C}" type="slidenum">
              <a:rPr lang="zh-CN" altLang="en-US" smtClean="0"/>
              <a:t>11</a:t>
            </a:fld>
            <a:endParaRPr lang="zh-CN" altLang="en-US"/>
          </a:p>
        </p:txBody>
      </p:sp>
    </p:spTree>
    <p:extLst>
      <p:ext uri="{BB962C8B-B14F-4D97-AF65-F5344CB8AC3E}">
        <p14:creationId xmlns:p14="http://schemas.microsoft.com/office/powerpoint/2010/main" val="2517525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1F275E5-6FCD-44B3-8CDA-CB354AD2A39E}" type="datetimeFigureOut">
              <a:rPr lang="zh-CN" altLang="en-US" smtClean="0"/>
              <a:t>2021/11/11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AFF476-6781-4969-A28C-2392AD0C4820}" type="slidenum">
              <a:rPr lang="zh-CN" altLang="en-US" smtClean="0"/>
              <a:t>‹#›</a:t>
            </a:fld>
            <a:endParaRPr lang="zh-CN" altLang="en-US"/>
          </a:p>
        </p:txBody>
      </p:sp>
    </p:spTree>
    <p:extLst>
      <p:ext uri="{BB962C8B-B14F-4D97-AF65-F5344CB8AC3E}">
        <p14:creationId xmlns:p14="http://schemas.microsoft.com/office/powerpoint/2010/main" val="3575707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F275E5-6FCD-44B3-8CDA-CB354AD2A39E}" type="datetimeFigureOut">
              <a:rPr lang="zh-CN" altLang="en-US" smtClean="0"/>
              <a:t>2021/11/11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AFF476-6781-4969-A28C-2392AD0C4820}" type="slidenum">
              <a:rPr lang="zh-CN" altLang="en-US" smtClean="0"/>
              <a:t>‹#›</a:t>
            </a:fld>
            <a:endParaRPr lang="zh-CN" altLang="en-US"/>
          </a:p>
        </p:txBody>
      </p:sp>
    </p:spTree>
    <p:extLst>
      <p:ext uri="{BB962C8B-B14F-4D97-AF65-F5344CB8AC3E}">
        <p14:creationId xmlns:p14="http://schemas.microsoft.com/office/powerpoint/2010/main" val="3771364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F275E5-6FCD-44B3-8CDA-CB354AD2A39E}" type="datetimeFigureOut">
              <a:rPr lang="zh-CN" altLang="en-US" smtClean="0"/>
              <a:t>2021/11/11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AFF476-6781-4969-A28C-2392AD0C4820}" type="slidenum">
              <a:rPr lang="zh-CN" altLang="en-US" smtClean="0"/>
              <a:t>‹#›</a:t>
            </a:fld>
            <a:endParaRPr lang="zh-CN" altLang="en-US"/>
          </a:p>
        </p:txBody>
      </p:sp>
    </p:spTree>
    <p:extLst>
      <p:ext uri="{BB962C8B-B14F-4D97-AF65-F5344CB8AC3E}">
        <p14:creationId xmlns:p14="http://schemas.microsoft.com/office/powerpoint/2010/main" val="1752406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F275E5-6FCD-44B3-8CDA-CB354AD2A39E}" type="datetimeFigureOut">
              <a:rPr lang="zh-CN" altLang="en-US" smtClean="0"/>
              <a:t>2021/11/11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AFF476-6781-4969-A28C-2392AD0C4820}" type="slidenum">
              <a:rPr lang="zh-CN" altLang="en-US" smtClean="0"/>
              <a:t>‹#›</a:t>
            </a:fld>
            <a:endParaRPr lang="zh-CN" altLang="en-US"/>
          </a:p>
        </p:txBody>
      </p:sp>
    </p:spTree>
    <p:extLst>
      <p:ext uri="{BB962C8B-B14F-4D97-AF65-F5344CB8AC3E}">
        <p14:creationId xmlns:p14="http://schemas.microsoft.com/office/powerpoint/2010/main" val="713632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1F275E5-6FCD-44B3-8CDA-CB354AD2A39E}" type="datetimeFigureOut">
              <a:rPr lang="zh-CN" altLang="en-US" smtClean="0"/>
              <a:t>2021/11/11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AFF476-6781-4969-A28C-2392AD0C4820}" type="slidenum">
              <a:rPr lang="zh-CN" altLang="en-US" smtClean="0"/>
              <a:t>‹#›</a:t>
            </a:fld>
            <a:endParaRPr lang="zh-CN" altLang="en-US"/>
          </a:p>
        </p:txBody>
      </p:sp>
    </p:spTree>
    <p:extLst>
      <p:ext uri="{BB962C8B-B14F-4D97-AF65-F5344CB8AC3E}">
        <p14:creationId xmlns:p14="http://schemas.microsoft.com/office/powerpoint/2010/main" val="3474763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1F275E5-6FCD-44B3-8CDA-CB354AD2A39E}" type="datetimeFigureOut">
              <a:rPr lang="zh-CN" altLang="en-US" smtClean="0"/>
              <a:t>2021/11/11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7AFF476-6781-4969-A28C-2392AD0C4820}" type="slidenum">
              <a:rPr lang="zh-CN" altLang="en-US" smtClean="0"/>
              <a:t>‹#›</a:t>
            </a:fld>
            <a:endParaRPr lang="zh-CN" altLang="en-US"/>
          </a:p>
        </p:txBody>
      </p:sp>
    </p:spTree>
    <p:extLst>
      <p:ext uri="{BB962C8B-B14F-4D97-AF65-F5344CB8AC3E}">
        <p14:creationId xmlns:p14="http://schemas.microsoft.com/office/powerpoint/2010/main" val="356322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1F275E5-6FCD-44B3-8CDA-CB354AD2A39E}" type="datetimeFigureOut">
              <a:rPr lang="zh-CN" altLang="en-US" smtClean="0"/>
              <a:t>2021/11/11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7AFF476-6781-4969-A28C-2392AD0C4820}" type="slidenum">
              <a:rPr lang="zh-CN" altLang="en-US" smtClean="0"/>
              <a:t>‹#›</a:t>
            </a:fld>
            <a:endParaRPr lang="zh-CN" altLang="en-US"/>
          </a:p>
        </p:txBody>
      </p:sp>
      <p:sp>
        <p:nvSpPr>
          <p:cNvPr id="11" name="矩形 10"/>
          <p:cNvSpPr/>
          <p:nvPr userDrawn="1"/>
        </p:nvSpPr>
        <p:spPr>
          <a:xfrm>
            <a:off x="8815735" y="6395800"/>
            <a:ext cx="966254"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a:ln>
                  <a:noFill/>
                </a:ln>
                <a:solidFill>
                  <a:prstClr val="white"/>
                </a:solidFill>
                <a:effectLst/>
                <a:uLnTx/>
                <a:uFillTx/>
              </a:rPr>
              <a:t>素材：</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a:ln>
                  <a:noFill/>
                </a:ln>
                <a:solidFill>
                  <a:prstClr val="white"/>
                </a:solidFill>
                <a:effectLst/>
                <a:uLnTx/>
                <a:uFillTx/>
              </a:rPr>
              <a:t>图表：</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a:ln>
                  <a:noFill/>
                </a:ln>
                <a:solidFill>
                  <a:prstClr val="white"/>
                </a:solidFill>
                <a:effectLst/>
                <a:uLnTx/>
                <a:uFillTx/>
              </a:rPr>
              <a:t>精美</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a:ln>
                  <a:noFill/>
                </a:ln>
                <a:solidFill>
                  <a:prstClr val="white"/>
                </a:solidFill>
                <a:effectLst/>
                <a:uLnTx/>
                <a:uFillTx/>
              </a:rPr>
              <a:t>课件：</a:t>
            </a:r>
            <a:r>
              <a:rPr kumimoji="0" lang="en-US" altLang="zh-CN" sz="100" b="0" i="0" u="none" strike="noStrike" kern="0" cap="none" spc="0" normalizeH="0" baseline="0" noProof="0" dirty="0">
                <a:ln>
                  <a:noFill/>
                </a:ln>
                <a:solidFill>
                  <a:prstClr val="white"/>
                </a:solidFill>
                <a:effectLst/>
                <a:uLnTx/>
                <a:uFillTx/>
              </a:rPr>
              <a:t>www.1ppt.com/kejian/             </a:t>
            </a:r>
            <a:r>
              <a:rPr kumimoji="0" lang="zh-CN" altLang="en-US" sz="100" b="0" i="0" u="none" strike="noStrike" kern="0" cap="none" spc="0" normalizeH="0" baseline="0" noProof="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a:ln>
                  <a:noFill/>
                </a:ln>
                <a:solidFill>
                  <a:prstClr val="white"/>
                </a:solidFill>
                <a:effectLst/>
                <a:uLnTx/>
                <a:uFillTx/>
              </a:rPr>
              <a:t>工作总结</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www.1ppt.com/xiazai/zongjie/ </a:t>
            </a:r>
            <a:r>
              <a:rPr kumimoji="0" lang="zh-CN" altLang="en-US" sz="100" b="0" i="0" u="none" strike="noStrike" kern="0" cap="none" spc="0" normalizeH="0" baseline="0" noProof="0">
                <a:ln>
                  <a:noFill/>
                </a:ln>
                <a:solidFill>
                  <a:prstClr val="white"/>
                </a:solidFill>
                <a:effectLst/>
                <a:uLnTx/>
                <a:uFillTx/>
              </a:rPr>
              <a:t>工作计划：</a:t>
            </a:r>
            <a:r>
              <a:rPr kumimoji="0" lang="en-US" altLang="zh-CN" sz="100" b="0" i="0" u="none" strike="noStrike" kern="0" cap="none" spc="0" normalizeH="0" baseline="0" noProof="0" dirty="0">
                <a:ln>
                  <a:noFill/>
                </a:ln>
                <a:solidFill>
                  <a:prstClr val="white"/>
                </a:solidFill>
                <a:effectLst/>
                <a:uLnTx/>
                <a:uFillTx/>
              </a:rPr>
              <a:t>www.1ppt.com/xiazai/jihua/</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a:ln>
                  <a:noFill/>
                </a:ln>
                <a:solidFill>
                  <a:prstClr val="white"/>
                </a:solidFill>
                <a:effectLst/>
                <a:uLnTx/>
                <a:uFillTx/>
              </a:rPr>
              <a:t>商务</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www.1ppt.com/moban/shangwu/  </a:t>
            </a:r>
            <a:r>
              <a:rPr kumimoji="0" lang="zh-CN" altLang="en-US" sz="100" b="0" i="0" u="none" strike="noStrike" kern="0" cap="none" spc="0" normalizeH="0" baseline="0" noProof="0">
                <a:ln>
                  <a:noFill/>
                </a:ln>
                <a:solidFill>
                  <a:prstClr val="white"/>
                </a:solidFill>
                <a:effectLst/>
                <a:uLnTx/>
                <a:uFillTx/>
              </a:rPr>
              <a:t>个人简历</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www.1ppt.com/xiazai/jianli/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a:ln>
                  <a:noFill/>
                </a:ln>
                <a:solidFill>
                  <a:prstClr val="white"/>
                </a:solidFill>
                <a:effectLst/>
                <a:uLnTx/>
                <a:uFillTx/>
              </a:rPr>
              <a:t>毕业答辩</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www.1ppt.com/xiazai/dabian/  </a:t>
            </a:r>
            <a:r>
              <a:rPr kumimoji="0" lang="zh-CN" altLang="en-US" sz="100" b="0" i="0" u="none" strike="noStrike" kern="0" cap="none" spc="0" normalizeH="0" baseline="0" noProof="0">
                <a:ln>
                  <a:noFill/>
                </a:ln>
                <a:solidFill>
                  <a:prstClr val="white"/>
                </a:solidFill>
                <a:effectLst/>
                <a:uLnTx/>
                <a:uFillTx/>
              </a:rPr>
              <a:t>工作汇报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www.1ppt.com/xiazai/huibao/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p>
        </p:txBody>
      </p:sp>
    </p:spTree>
    <p:extLst>
      <p:ext uri="{BB962C8B-B14F-4D97-AF65-F5344CB8AC3E}">
        <p14:creationId xmlns:p14="http://schemas.microsoft.com/office/powerpoint/2010/main" val="1978700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F275E5-6FCD-44B3-8CDA-CB354AD2A39E}" type="datetimeFigureOut">
              <a:rPr lang="zh-CN" altLang="en-US" smtClean="0"/>
              <a:t>2021/11/11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7AFF476-6781-4969-A28C-2392AD0C4820}" type="slidenum">
              <a:rPr lang="zh-CN" altLang="en-US" smtClean="0"/>
              <a:t>‹#›</a:t>
            </a:fld>
            <a:endParaRPr lang="zh-CN" altLang="en-US"/>
          </a:p>
        </p:txBody>
      </p:sp>
    </p:spTree>
    <p:extLst>
      <p:ext uri="{BB962C8B-B14F-4D97-AF65-F5344CB8AC3E}">
        <p14:creationId xmlns:p14="http://schemas.microsoft.com/office/powerpoint/2010/main" val="2128735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F275E5-6FCD-44B3-8CDA-CB354AD2A39E}" type="datetimeFigureOut">
              <a:rPr lang="zh-CN" altLang="en-US" smtClean="0"/>
              <a:t>2021/11/11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7AFF476-6781-4969-A28C-2392AD0C4820}" type="slidenum">
              <a:rPr lang="zh-CN" altLang="en-US" smtClean="0"/>
              <a:t>‹#›</a:t>
            </a:fld>
            <a:endParaRPr lang="zh-CN" altLang="en-US"/>
          </a:p>
        </p:txBody>
      </p:sp>
    </p:spTree>
    <p:extLst>
      <p:ext uri="{BB962C8B-B14F-4D97-AF65-F5344CB8AC3E}">
        <p14:creationId xmlns:p14="http://schemas.microsoft.com/office/powerpoint/2010/main" val="2201110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F275E5-6FCD-44B3-8CDA-CB354AD2A39E}" type="datetimeFigureOut">
              <a:rPr lang="zh-CN" altLang="en-US" smtClean="0"/>
              <a:t>2021/11/11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7AFF476-6781-4969-A28C-2392AD0C4820}" type="slidenum">
              <a:rPr lang="zh-CN" altLang="en-US" smtClean="0"/>
              <a:t>‹#›</a:t>
            </a:fld>
            <a:endParaRPr lang="zh-CN" altLang="en-US"/>
          </a:p>
        </p:txBody>
      </p:sp>
    </p:spTree>
    <p:extLst>
      <p:ext uri="{BB962C8B-B14F-4D97-AF65-F5344CB8AC3E}">
        <p14:creationId xmlns:p14="http://schemas.microsoft.com/office/powerpoint/2010/main" val="3806876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F275E5-6FCD-44B3-8CDA-CB354AD2A39E}" type="datetimeFigureOut">
              <a:rPr lang="zh-CN" altLang="en-US" smtClean="0"/>
              <a:t>2021/11/11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7AFF476-6781-4969-A28C-2392AD0C4820}" type="slidenum">
              <a:rPr lang="zh-CN" altLang="en-US" smtClean="0"/>
              <a:t>‹#›</a:t>
            </a:fld>
            <a:endParaRPr lang="zh-CN" altLang="en-US"/>
          </a:p>
        </p:txBody>
      </p:sp>
    </p:spTree>
    <p:extLst>
      <p:ext uri="{BB962C8B-B14F-4D97-AF65-F5344CB8AC3E}">
        <p14:creationId xmlns:p14="http://schemas.microsoft.com/office/powerpoint/2010/main" val="4248284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F275E5-6FCD-44B3-8CDA-CB354AD2A39E}" type="datetimeFigureOut">
              <a:rPr lang="zh-CN" altLang="en-US" smtClean="0"/>
              <a:t>2021/11/11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AFF476-6781-4969-A28C-2392AD0C4820}" type="slidenum">
              <a:rPr lang="zh-CN" altLang="en-US" smtClean="0"/>
              <a:t>‹#›</a:t>
            </a:fld>
            <a:endParaRPr lang="zh-CN" altLang="en-US"/>
          </a:p>
        </p:txBody>
      </p:sp>
    </p:spTree>
    <p:extLst>
      <p:ext uri="{BB962C8B-B14F-4D97-AF65-F5344CB8AC3E}">
        <p14:creationId xmlns:p14="http://schemas.microsoft.com/office/powerpoint/2010/main" val="783310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reeform 2524"/>
          <p:cNvSpPr>
            <a:spLocks noEditPoints="1"/>
          </p:cNvSpPr>
          <p:nvPr/>
        </p:nvSpPr>
        <p:spPr bwMode="auto">
          <a:xfrm>
            <a:off x="8700927" y="5238144"/>
            <a:ext cx="798513" cy="1022350"/>
          </a:xfrm>
          <a:custGeom>
            <a:avLst/>
            <a:gdLst/>
            <a:ahLst/>
            <a:cxnLst>
              <a:cxn ang="0">
                <a:pos x="314" y="1"/>
              </a:cxn>
              <a:cxn ang="0">
                <a:pos x="12" y="32"/>
              </a:cxn>
              <a:cxn ang="0">
                <a:pos x="17" y="65"/>
              </a:cxn>
              <a:cxn ang="0">
                <a:pos x="17" y="102"/>
              </a:cxn>
              <a:cxn ang="0">
                <a:pos x="17" y="131"/>
              </a:cxn>
              <a:cxn ang="0">
                <a:pos x="9" y="171"/>
              </a:cxn>
              <a:cxn ang="0">
                <a:pos x="11" y="196"/>
              </a:cxn>
              <a:cxn ang="0">
                <a:pos x="4" y="223"/>
              </a:cxn>
              <a:cxn ang="0">
                <a:pos x="0" y="246"/>
              </a:cxn>
              <a:cxn ang="0">
                <a:pos x="3" y="275"/>
              </a:cxn>
              <a:cxn ang="0">
                <a:pos x="4" y="302"/>
              </a:cxn>
              <a:cxn ang="0">
                <a:pos x="8" y="330"/>
              </a:cxn>
              <a:cxn ang="0">
                <a:pos x="11" y="353"/>
              </a:cxn>
              <a:cxn ang="0">
                <a:pos x="8" y="385"/>
              </a:cxn>
              <a:cxn ang="0">
                <a:pos x="10" y="414"/>
              </a:cxn>
              <a:cxn ang="0">
                <a:pos x="13" y="446"/>
              </a:cxn>
              <a:cxn ang="0">
                <a:pos x="17" y="476"/>
              </a:cxn>
              <a:cxn ang="0">
                <a:pos x="17" y="514"/>
              </a:cxn>
              <a:cxn ang="0">
                <a:pos x="17" y="549"/>
              </a:cxn>
              <a:cxn ang="0">
                <a:pos x="17" y="580"/>
              </a:cxn>
              <a:cxn ang="0">
                <a:pos x="20" y="621"/>
              </a:cxn>
              <a:cxn ang="0">
                <a:pos x="368" y="644"/>
              </a:cxn>
              <a:cxn ang="0">
                <a:pos x="502" y="173"/>
              </a:cxn>
              <a:cxn ang="0">
                <a:pos x="14" y="591"/>
              </a:cxn>
              <a:cxn ang="0">
                <a:pos x="15" y="558"/>
              </a:cxn>
              <a:cxn ang="0">
                <a:pos x="13" y="524"/>
              </a:cxn>
              <a:cxn ang="0">
                <a:pos x="17" y="485"/>
              </a:cxn>
              <a:cxn ang="0">
                <a:pos x="12" y="458"/>
              </a:cxn>
              <a:cxn ang="0">
                <a:pos x="11" y="424"/>
              </a:cxn>
              <a:cxn ang="0">
                <a:pos x="12" y="392"/>
              </a:cxn>
              <a:cxn ang="0">
                <a:pos x="17" y="361"/>
              </a:cxn>
              <a:cxn ang="0">
                <a:pos x="17" y="341"/>
              </a:cxn>
              <a:cxn ang="0">
                <a:pos x="17" y="280"/>
              </a:cxn>
              <a:cxn ang="0">
                <a:pos x="17" y="280"/>
              </a:cxn>
              <a:cxn ang="0">
                <a:pos x="17" y="249"/>
              </a:cxn>
              <a:cxn ang="0">
                <a:pos x="17" y="222"/>
              </a:cxn>
              <a:cxn ang="0">
                <a:pos x="11" y="161"/>
              </a:cxn>
              <a:cxn ang="0">
                <a:pos x="12" y="119"/>
              </a:cxn>
              <a:cxn ang="0">
                <a:pos x="11" y="82"/>
              </a:cxn>
              <a:cxn ang="0">
                <a:pos x="13" y="46"/>
              </a:cxn>
              <a:cxn ang="0">
                <a:pos x="493" y="617"/>
              </a:cxn>
              <a:cxn ang="0">
                <a:pos x="61" y="636"/>
              </a:cxn>
              <a:cxn ang="0">
                <a:pos x="31" y="593"/>
              </a:cxn>
              <a:cxn ang="0">
                <a:pos x="26" y="559"/>
              </a:cxn>
              <a:cxn ang="0">
                <a:pos x="32" y="527"/>
              </a:cxn>
              <a:cxn ang="0">
                <a:pos x="34" y="490"/>
              </a:cxn>
              <a:cxn ang="0">
                <a:pos x="32" y="458"/>
              </a:cxn>
              <a:cxn ang="0">
                <a:pos x="26" y="444"/>
              </a:cxn>
              <a:cxn ang="0">
                <a:pos x="26" y="414"/>
              </a:cxn>
              <a:cxn ang="0">
                <a:pos x="31" y="387"/>
              </a:cxn>
              <a:cxn ang="0">
                <a:pos x="35" y="359"/>
              </a:cxn>
              <a:cxn ang="0">
                <a:pos x="26" y="328"/>
              </a:cxn>
              <a:cxn ang="0">
                <a:pos x="26" y="297"/>
              </a:cxn>
              <a:cxn ang="0">
                <a:pos x="26" y="267"/>
              </a:cxn>
              <a:cxn ang="0">
                <a:pos x="26" y="237"/>
              </a:cxn>
              <a:cxn ang="0">
                <a:pos x="26" y="203"/>
              </a:cxn>
              <a:cxn ang="0">
                <a:pos x="26" y="176"/>
              </a:cxn>
              <a:cxn ang="0">
                <a:pos x="31" y="146"/>
              </a:cxn>
              <a:cxn ang="0">
                <a:pos x="32" y="104"/>
              </a:cxn>
              <a:cxn ang="0">
                <a:pos x="26" y="64"/>
              </a:cxn>
              <a:cxn ang="0">
                <a:pos x="38" y="32"/>
              </a:cxn>
              <a:cxn ang="0">
                <a:pos x="67" y="9"/>
              </a:cxn>
              <a:cxn ang="0">
                <a:pos x="493" y="35"/>
              </a:cxn>
            </a:cxnLst>
            <a:rect l="0" t="0" r="r" b="b"/>
            <a:pathLst>
              <a:path w="503" h="644">
                <a:moveTo>
                  <a:pt x="498" y="17"/>
                </a:moveTo>
                <a:lnTo>
                  <a:pt x="498" y="17"/>
                </a:lnTo>
                <a:lnTo>
                  <a:pt x="495" y="13"/>
                </a:lnTo>
                <a:lnTo>
                  <a:pt x="493" y="10"/>
                </a:lnTo>
                <a:lnTo>
                  <a:pt x="489" y="8"/>
                </a:lnTo>
                <a:lnTo>
                  <a:pt x="486" y="5"/>
                </a:lnTo>
                <a:lnTo>
                  <a:pt x="478" y="2"/>
                </a:lnTo>
                <a:lnTo>
                  <a:pt x="469" y="1"/>
                </a:lnTo>
                <a:lnTo>
                  <a:pt x="460" y="0"/>
                </a:lnTo>
                <a:lnTo>
                  <a:pt x="450" y="0"/>
                </a:lnTo>
                <a:lnTo>
                  <a:pt x="433" y="1"/>
                </a:lnTo>
                <a:lnTo>
                  <a:pt x="433" y="1"/>
                </a:lnTo>
                <a:lnTo>
                  <a:pt x="314" y="1"/>
                </a:lnTo>
                <a:lnTo>
                  <a:pt x="314" y="1"/>
                </a:lnTo>
                <a:lnTo>
                  <a:pt x="67" y="1"/>
                </a:lnTo>
                <a:lnTo>
                  <a:pt x="67" y="1"/>
                </a:lnTo>
                <a:lnTo>
                  <a:pt x="51" y="1"/>
                </a:lnTo>
                <a:lnTo>
                  <a:pt x="51" y="1"/>
                </a:lnTo>
                <a:lnTo>
                  <a:pt x="45" y="1"/>
                </a:lnTo>
                <a:lnTo>
                  <a:pt x="39" y="3"/>
                </a:lnTo>
                <a:lnTo>
                  <a:pt x="34" y="6"/>
                </a:lnTo>
                <a:lnTo>
                  <a:pt x="29" y="9"/>
                </a:lnTo>
                <a:lnTo>
                  <a:pt x="25" y="13"/>
                </a:lnTo>
                <a:lnTo>
                  <a:pt x="22" y="18"/>
                </a:lnTo>
                <a:lnTo>
                  <a:pt x="19" y="24"/>
                </a:lnTo>
                <a:lnTo>
                  <a:pt x="18" y="30"/>
                </a:lnTo>
                <a:lnTo>
                  <a:pt x="18" y="30"/>
                </a:lnTo>
                <a:lnTo>
                  <a:pt x="12" y="32"/>
                </a:lnTo>
                <a:lnTo>
                  <a:pt x="8" y="36"/>
                </a:lnTo>
                <a:lnTo>
                  <a:pt x="8" y="36"/>
                </a:lnTo>
                <a:lnTo>
                  <a:pt x="6" y="39"/>
                </a:lnTo>
                <a:lnTo>
                  <a:pt x="4" y="42"/>
                </a:lnTo>
                <a:lnTo>
                  <a:pt x="4" y="45"/>
                </a:lnTo>
                <a:lnTo>
                  <a:pt x="4" y="49"/>
                </a:lnTo>
                <a:lnTo>
                  <a:pt x="4" y="49"/>
                </a:lnTo>
                <a:lnTo>
                  <a:pt x="7" y="53"/>
                </a:lnTo>
                <a:lnTo>
                  <a:pt x="10" y="56"/>
                </a:lnTo>
                <a:lnTo>
                  <a:pt x="13" y="58"/>
                </a:lnTo>
                <a:lnTo>
                  <a:pt x="17" y="60"/>
                </a:lnTo>
                <a:lnTo>
                  <a:pt x="17" y="60"/>
                </a:lnTo>
                <a:lnTo>
                  <a:pt x="17" y="65"/>
                </a:lnTo>
                <a:lnTo>
                  <a:pt x="17" y="65"/>
                </a:lnTo>
                <a:lnTo>
                  <a:pt x="11" y="66"/>
                </a:lnTo>
                <a:lnTo>
                  <a:pt x="6" y="70"/>
                </a:lnTo>
                <a:lnTo>
                  <a:pt x="6" y="70"/>
                </a:lnTo>
                <a:lnTo>
                  <a:pt x="3" y="73"/>
                </a:lnTo>
                <a:lnTo>
                  <a:pt x="2" y="78"/>
                </a:lnTo>
                <a:lnTo>
                  <a:pt x="2" y="83"/>
                </a:lnTo>
                <a:lnTo>
                  <a:pt x="3" y="87"/>
                </a:lnTo>
                <a:lnTo>
                  <a:pt x="3" y="87"/>
                </a:lnTo>
                <a:lnTo>
                  <a:pt x="6" y="91"/>
                </a:lnTo>
                <a:lnTo>
                  <a:pt x="9" y="94"/>
                </a:lnTo>
                <a:lnTo>
                  <a:pt x="13" y="97"/>
                </a:lnTo>
                <a:lnTo>
                  <a:pt x="17" y="99"/>
                </a:lnTo>
                <a:lnTo>
                  <a:pt x="17" y="99"/>
                </a:lnTo>
                <a:lnTo>
                  <a:pt x="17" y="102"/>
                </a:lnTo>
                <a:lnTo>
                  <a:pt x="17" y="102"/>
                </a:lnTo>
                <a:lnTo>
                  <a:pt x="13" y="103"/>
                </a:lnTo>
                <a:lnTo>
                  <a:pt x="9" y="104"/>
                </a:lnTo>
                <a:lnTo>
                  <a:pt x="6" y="107"/>
                </a:lnTo>
                <a:lnTo>
                  <a:pt x="3" y="110"/>
                </a:lnTo>
                <a:lnTo>
                  <a:pt x="3" y="110"/>
                </a:lnTo>
                <a:lnTo>
                  <a:pt x="1" y="114"/>
                </a:lnTo>
                <a:lnTo>
                  <a:pt x="1" y="118"/>
                </a:lnTo>
                <a:lnTo>
                  <a:pt x="2" y="121"/>
                </a:lnTo>
                <a:lnTo>
                  <a:pt x="4" y="124"/>
                </a:lnTo>
                <a:lnTo>
                  <a:pt x="7" y="126"/>
                </a:lnTo>
                <a:lnTo>
                  <a:pt x="10" y="128"/>
                </a:lnTo>
                <a:lnTo>
                  <a:pt x="17" y="131"/>
                </a:lnTo>
                <a:lnTo>
                  <a:pt x="17" y="131"/>
                </a:lnTo>
                <a:lnTo>
                  <a:pt x="17" y="144"/>
                </a:lnTo>
                <a:lnTo>
                  <a:pt x="17" y="144"/>
                </a:lnTo>
                <a:lnTo>
                  <a:pt x="14" y="145"/>
                </a:lnTo>
                <a:lnTo>
                  <a:pt x="10" y="146"/>
                </a:lnTo>
                <a:lnTo>
                  <a:pt x="7" y="149"/>
                </a:lnTo>
                <a:lnTo>
                  <a:pt x="5" y="151"/>
                </a:lnTo>
                <a:lnTo>
                  <a:pt x="5" y="151"/>
                </a:lnTo>
                <a:lnTo>
                  <a:pt x="3" y="155"/>
                </a:lnTo>
                <a:lnTo>
                  <a:pt x="2" y="158"/>
                </a:lnTo>
                <a:lnTo>
                  <a:pt x="2" y="161"/>
                </a:lnTo>
                <a:lnTo>
                  <a:pt x="3" y="165"/>
                </a:lnTo>
                <a:lnTo>
                  <a:pt x="3" y="165"/>
                </a:lnTo>
                <a:lnTo>
                  <a:pt x="5" y="168"/>
                </a:lnTo>
                <a:lnTo>
                  <a:pt x="9" y="171"/>
                </a:lnTo>
                <a:lnTo>
                  <a:pt x="13" y="173"/>
                </a:lnTo>
                <a:lnTo>
                  <a:pt x="17" y="174"/>
                </a:lnTo>
                <a:lnTo>
                  <a:pt x="17" y="174"/>
                </a:lnTo>
                <a:lnTo>
                  <a:pt x="17" y="175"/>
                </a:lnTo>
                <a:lnTo>
                  <a:pt x="17" y="175"/>
                </a:lnTo>
                <a:lnTo>
                  <a:pt x="14" y="176"/>
                </a:lnTo>
                <a:lnTo>
                  <a:pt x="10" y="178"/>
                </a:lnTo>
                <a:lnTo>
                  <a:pt x="10" y="178"/>
                </a:lnTo>
                <a:lnTo>
                  <a:pt x="8" y="181"/>
                </a:lnTo>
                <a:lnTo>
                  <a:pt x="6" y="184"/>
                </a:lnTo>
                <a:lnTo>
                  <a:pt x="6" y="187"/>
                </a:lnTo>
                <a:lnTo>
                  <a:pt x="7" y="190"/>
                </a:lnTo>
                <a:lnTo>
                  <a:pt x="8" y="193"/>
                </a:lnTo>
                <a:lnTo>
                  <a:pt x="11" y="196"/>
                </a:lnTo>
                <a:lnTo>
                  <a:pt x="14" y="198"/>
                </a:lnTo>
                <a:lnTo>
                  <a:pt x="17" y="200"/>
                </a:lnTo>
                <a:lnTo>
                  <a:pt x="17" y="200"/>
                </a:lnTo>
                <a:lnTo>
                  <a:pt x="17" y="202"/>
                </a:lnTo>
                <a:lnTo>
                  <a:pt x="17" y="202"/>
                </a:lnTo>
                <a:lnTo>
                  <a:pt x="14" y="203"/>
                </a:lnTo>
                <a:lnTo>
                  <a:pt x="10" y="204"/>
                </a:lnTo>
                <a:lnTo>
                  <a:pt x="7" y="205"/>
                </a:lnTo>
                <a:lnTo>
                  <a:pt x="4" y="208"/>
                </a:lnTo>
                <a:lnTo>
                  <a:pt x="4" y="208"/>
                </a:lnTo>
                <a:lnTo>
                  <a:pt x="2" y="213"/>
                </a:lnTo>
                <a:lnTo>
                  <a:pt x="2" y="216"/>
                </a:lnTo>
                <a:lnTo>
                  <a:pt x="3" y="220"/>
                </a:lnTo>
                <a:lnTo>
                  <a:pt x="4" y="223"/>
                </a:lnTo>
                <a:lnTo>
                  <a:pt x="7" y="226"/>
                </a:lnTo>
                <a:lnTo>
                  <a:pt x="10" y="228"/>
                </a:lnTo>
                <a:lnTo>
                  <a:pt x="14" y="230"/>
                </a:lnTo>
                <a:lnTo>
                  <a:pt x="17" y="231"/>
                </a:lnTo>
                <a:lnTo>
                  <a:pt x="17" y="231"/>
                </a:lnTo>
                <a:lnTo>
                  <a:pt x="17" y="234"/>
                </a:lnTo>
                <a:lnTo>
                  <a:pt x="17" y="234"/>
                </a:lnTo>
                <a:lnTo>
                  <a:pt x="13" y="234"/>
                </a:lnTo>
                <a:lnTo>
                  <a:pt x="9" y="234"/>
                </a:lnTo>
                <a:lnTo>
                  <a:pt x="5" y="236"/>
                </a:lnTo>
                <a:lnTo>
                  <a:pt x="2" y="239"/>
                </a:lnTo>
                <a:lnTo>
                  <a:pt x="2" y="239"/>
                </a:lnTo>
                <a:lnTo>
                  <a:pt x="0" y="243"/>
                </a:lnTo>
                <a:lnTo>
                  <a:pt x="0" y="246"/>
                </a:lnTo>
                <a:lnTo>
                  <a:pt x="2" y="249"/>
                </a:lnTo>
                <a:lnTo>
                  <a:pt x="4" y="251"/>
                </a:lnTo>
                <a:lnTo>
                  <a:pt x="7" y="254"/>
                </a:lnTo>
                <a:lnTo>
                  <a:pt x="10" y="256"/>
                </a:lnTo>
                <a:lnTo>
                  <a:pt x="17" y="258"/>
                </a:lnTo>
                <a:lnTo>
                  <a:pt x="17" y="258"/>
                </a:lnTo>
                <a:lnTo>
                  <a:pt x="17" y="266"/>
                </a:lnTo>
                <a:lnTo>
                  <a:pt x="17" y="266"/>
                </a:lnTo>
                <a:lnTo>
                  <a:pt x="12" y="266"/>
                </a:lnTo>
                <a:lnTo>
                  <a:pt x="12" y="266"/>
                </a:lnTo>
                <a:lnTo>
                  <a:pt x="9" y="268"/>
                </a:lnTo>
                <a:lnTo>
                  <a:pt x="6" y="269"/>
                </a:lnTo>
                <a:lnTo>
                  <a:pt x="4" y="272"/>
                </a:lnTo>
                <a:lnTo>
                  <a:pt x="3" y="275"/>
                </a:lnTo>
                <a:lnTo>
                  <a:pt x="3" y="275"/>
                </a:lnTo>
                <a:lnTo>
                  <a:pt x="2" y="278"/>
                </a:lnTo>
                <a:lnTo>
                  <a:pt x="3" y="281"/>
                </a:lnTo>
                <a:lnTo>
                  <a:pt x="5" y="283"/>
                </a:lnTo>
                <a:lnTo>
                  <a:pt x="7" y="285"/>
                </a:lnTo>
                <a:lnTo>
                  <a:pt x="12" y="288"/>
                </a:lnTo>
                <a:lnTo>
                  <a:pt x="17" y="289"/>
                </a:lnTo>
                <a:lnTo>
                  <a:pt x="17" y="289"/>
                </a:lnTo>
                <a:lnTo>
                  <a:pt x="17" y="296"/>
                </a:lnTo>
                <a:lnTo>
                  <a:pt x="17" y="296"/>
                </a:lnTo>
                <a:lnTo>
                  <a:pt x="14" y="296"/>
                </a:lnTo>
                <a:lnTo>
                  <a:pt x="10" y="297"/>
                </a:lnTo>
                <a:lnTo>
                  <a:pt x="7" y="299"/>
                </a:lnTo>
                <a:lnTo>
                  <a:pt x="4" y="302"/>
                </a:lnTo>
                <a:lnTo>
                  <a:pt x="4" y="302"/>
                </a:lnTo>
                <a:lnTo>
                  <a:pt x="3" y="305"/>
                </a:lnTo>
                <a:lnTo>
                  <a:pt x="2" y="308"/>
                </a:lnTo>
                <a:lnTo>
                  <a:pt x="3" y="311"/>
                </a:lnTo>
                <a:lnTo>
                  <a:pt x="5" y="313"/>
                </a:lnTo>
                <a:lnTo>
                  <a:pt x="11" y="317"/>
                </a:lnTo>
                <a:lnTo>
                  <a:pt x="17" y="319"/>
                </a:lnTo>
                <a:lnTo>
                  <a:pt x="17" y="319"/>
                </a:lnTo>
                <a:lnTo>
                  <a:pt x="17" y="327"/>
                </a:lnTo>
                <a:lnTo>
                  <a:pt x="17" y="327"/>
                </a:lnTo>
                <a:lnTo>
                  <a:pt x="14" y="327"/>
                </a:lnTo>
                <a:lnTo>
                  <a:pt x="14" y="327"/>
                </a:lnTo>
                <a:lnTo>
                  <a:pt x="11" y="328"/>
                </a:lnTo>
                <a:lnTo>
                  <a:pt x="8" y="330"/>
                </a:lnTo>
                <a:lnTo>
                  <a:pt x="5" y="332"/>
                </a:lnTo>
                <a:lnTo>
                  <a:pt x="4" y="335"/>
                </a:lnTo>
                <a:lnTo>
                  <a:pt x="4" y="335"/>
                </a:lnTo>
                <a:lnTo>
                  <a:pt x="4" y="338"/>
                </a:lnTo>
                <a:lnTo>
                  <a:pt x="4" y="341"/>
                </a:lnTo>
                <a:lnTo>
                  <a:pt x="6" y="343"/>
                </a:lnTo>
                <a:lnTo>
                  <a:pt x="7" y="345"/>
                </a:lnTo>
                <a:lnTo>
                  <a:pt x="12" y="348"/>
                </a:lnTo>
                <a:lnTo>
                  <a:pt x="17" y="350"/>
                </a:lnTo>
                <a:lnTo>
                  <a:pt x="17" y="350"/>
                </a:lnTo>
                <a:lnTo>
                  <a:pt x="17" y="353"/>
                </a:lnTo>
                <a:lnTo>
                  <a:pt x="17" y="353"/>
                </a:lnTo>
                <a:lnTo>
                  <a:pt x="14" y="353"/>
                </a:lnTo>
                <a:lnTo>
                  <a:pt x="11" y="353"/>
                </a:lnTo>
                <a:lnTo>
                  <a:pt x="8" y="355"/>
                </a:lnTo>
                <a:lnTo>
                  <a:pt x="6" y="358"/>
                </a:lnTo>
                <a:lnTo>
                  <a:pt x="6" y="358"/>
                </a:lnTo>
                <a:lnTo>
                  <a:pt x="4" y="361"/>
                </a:lnTo>
                <a:lnTo>
                  <a:pt x="4" y="364"/>
                </a:lnTo>
                <a:lnTo>
                  <a:pt x="4" y="367"/>
                </a:lnTo>
                <a:lnTo>
                  <a:pt x="6" y="370"/>
                </a:lnTo>
                <a:lnTo>
                  <a:pt x="11" y="376"/>
                </a:lnTo>
                <a:lnTo>
                  <a:pt x="17" y="379"/>
                </a:lnTo>
                <a:lnTo>
                  <a:pt x="17" y="379"/>
                </a:lnTo>
                <a:lnTo>
                  <a:pt x="17" y="383"/>
                </a:lnTo>
                <a:lnTo>
                  <a:pt x="17" y="383"/>
                </a:lnTo>
                <a:lnTo>
                  <a:pt x="11" y="384"/>
                </a:lnTo>
                <a:lnTo>
                  <a:pt x="8" y="385"/>
                </a:lnTo>
                <a:lnTo>
                  <a:pt x="5" y="386"/>
                </a:lnTo>
                <a:lnTo>
                  <a:pt x="5" y="386"/>
                </a:lnTo>
                <a:lnTo>
                  <a:pt x="2" y="389"/>
                </a:lnTo>
                <a:lnTo>
                  <a:pt x="1" y="393"/>
                </a:lnTo>
                <a:lnTo>
                  <a:pt x="2" y="396"/>
                </a:lnTo>
                <a:lnTo>
                  <a:pt x="4" y="399"/>
                </a:lnTo>
                <a:lnTo>
                  <a:pt x="7" y="402"/>
                </a:lnTo>
                <a:lnTo>
                  <a:pt x="10" y="405"/>
                </a:lnTo>
                <a:lnTo>
                  <a:pt x="17" y="408"/>
                </a:lnTo>
                <a:lnTo>
                  <a:pt x="17" y="408"/>
                </a:lnTo>
                <a:lnTo>
                  <a:pt x="17" y="413"/>
                </a:lnTo>
                <a:lnTo>
                  <a:pt x="17" y="413"/>
                </a:lnTo>
                <a:lnTo>
                  <a:pt x="14" y="413"/>
                </a:lnTo>
                <a:lnTo>
                  <a:pt x="10" y="414"/>
                </a:lnTo>
                <a:lnTo>
                  <a:pt x="7" y="415"/>
                </a:lnTo>
                <a:lnTo>
                  <a:pt x="4" y="418"/>
                </a:lnTo>
                <a:lnTo>
                  <a:pt x="4" y="418"/>
                </a:lnTo>
                <a:lnTo>
                  <a:pt x="2" y="421"/>
                </a:lnTo>
                <a:lnTo>
                  <a:pt x="2" y="424"/>
                </a:lnTo>
                <a:lnTo>
                  <a:pt x="2" y="427"/>
                </a:lnTo>
                <a:lnTo>
                  <a:pt x="4" y="430"/>
                </a:lnTo>
                <a:lnTo>
                  <a:pt x="7" y="432"/>
                </a:lnTo>
                <a:lnTo>
                  <a:pt x="10" y="434"/>
                </a:lnTo>
                <a:lnTo>
                  <a:pt x="17" y="437"/>
                </a:lnTo>
                <a:lnTo>
                  <a:pt x="17" y="437"/>
                </a:lnTo>
                <a:lnTo>
                  <a:pt x="17" y="444"/>
                </a:lnTo>
                <a:lnTo>
                  <a:pt x="17" y="444"/>
                </a:lnTo>
                <a:lnTo>
                  <a:pt x="13" y="446"/>
                </a:lnTo>
                <a:lnTo>
                  <a:pt x="10" y="448"/>
                </a:lnTo>
                <a:lnTo>
                  <a:pt x="10" y="448"/>
                </a:lnTo>
                <a:lnTo>
                  <a:pt x="7" y="450"/>
                </a:lnTo>
                <a:lnTo>
                  <a:pt x="5" y="454"/>
                </a:lnTo>
                <a:lnTo>
                  <a:pt x="4" y="457"/>
                </a:lnTo>
                <a:lnTo>
                  <a:pt x="4" y="460"/>
                </a:lnTo>
                <a:lnTo>
                  <a:pt x="4" y="460"/>
                </a:lnTo>
                <a:lnTo>
                  <a:pt x="6" y="464"/>
                </a:lnTo>
                <a:lnTo>
                  <a:pt x="9" y="467"/>
                </a:lnTo>
                <a:lnTo>
                  <a:pt x="13" y="469"/>
                </a:lnTo>
                <a:lnTo>
                  <a:pt x="17" y="471"/>
                </a:lnTo>
                <a:lnTo>
                  <a:pt x="17" y="471"/>
                </a:lnTo>
                <a:lnTo>
                  <a:pt x="17" y="476"/>
                </a:lnTo>
                <a:lnTo>
                  <a:pt x="17" y="476"/>
                </a:lnTo>
                <a:lnTo>
                  <a:pt x="13" y="477"/>
                </a:lnTo>
                <a:lnTo>
                  <a:pt x="10" y="478"/>
                </a:lnTo>
                <a:lnTo>
                  <a:pt x="6" y="480"/>
                </a:lnTo>
                <a:lnTo>
                  <a:pt x="3" y="484"/>
                </a:lnTo>
                <a:lnTo>
                  <a:pt x="3" y="484"/>
                </a:lnTo>
                <a:lnTo>
                  <a:pt x="1" y="488"/>
                </a:lnTo>
                <a:lnTo>
                  <a:pt x="1" y="492"/>
                </a:lnTo>
                <a:lnTo>
                  <a:pt x="2" y="495"/>
                </a:lnTo>
                <a:lnTo>
                  <a:pt x="4" y="497"/>
                </a:lnTo>
                <a:lnTo>
                  <a:pt x="7" y="499"/>
                </a:lnTo>
                <a:lnTo>
                  <a:pt x="10" y="501"/>
                </a:lnTo>
                <a:lnTo>
                  <a:pt x="17" y="504"/>
                </a:lnTo>
                <a:lnTo>
                  <a:pt x="17" y="504"/>
                </a:lnTo>
                <a:lnTo>
                  <a:pt x="17" y="514"/>
                </a:lnTo>
                <a:lnTo>
                  <a:pt x="17" y="514"/>
                </a:lnTo>
                <a:lnTo>
                  <a:pt x="13" y="514"/>
                </a:lnTo>
                <a:lnTo>
                  <a:pt x="10" y="516"/>
                </a:lnTo>
                <a:lnTo>
                  <a:pt x="6" y="518"/>
                </a:lnTo>
                <a:lnTo>
                  <a:pt x="4" y="521"/>
                </a:lnTo>
                <a:lnTo>
                  <a:pt x="4" y="521"/>
                </a:lnTo>
                <a:lnTo>
                  <a:pt x="2" y="524"/>
                </a:lnTo>
                <a:lnTo>
                  <a:pt x="2" y="527"/>
                </a:lnTo>
                <a:lnTo>
                  <a:pt x="4" y="530"/>
                </a:lnTo>
                <a:lnTo>
                  <a:pt x="6" y="532"/>
                </a:lnTo>
                <a:lnTo>
                  <a:pt x="11" y="537"/>
                </a:lnTo>
                <a:lnTo>
                  <a:pt x="17" y="539"/>
                </a:lnTo>
                <a:lnTo>
                  <a:pt x="17" y="539"/>
                </a:lnTo>
                <a:lnTo>
                  <a:pt x="17" y="549"/>
                </a:lnTo>
                <a:lnTo>
                  <a:pt x="17" y="549"/>
                </a:lnTo>
                <a:lnTo>
                  <a:pt x="14" y="549"/>
                </a:lnTo>
                <a:lnTo>
                  <a:pt x="12" y="550"/>
                </a:lnTo>
                <a:lnTo>
                  <a:pt x="9" y="552"/>
                </a:lnTo>
                <a:lnTo>
                  <a:pt x="7" y="554"/>
                </a:lnTo>
                <a:lnTo>
                  <a:pt x="7" y="554"/>
                </a:lnTo>
                <a:lnTo>
                  <a:pt x="6" y="557"/>
                </a:lnTo>
                <a:lnTo>
                  <a:pt x="6" y="560"/>
                </a:lnTo>
                <a:lnTo>
                  <a:pt x="6" y="563"/>
                </a:lnTo>
                <a:lnTo>
                  <a:pt x="8" y="565"/>
                </a:lnTo>
                <a:lnTo>
                  <a:pt x="12" y="569"/>
                </a:lnTo>
                <a:lnTo>
                  <a:pt x="17" y="572"/>
                </a:lnTo>
                <a:lnTo>
                  <a:pt x="17" y="572"/>
                </a:lnTo>
                <a:lnTo>
                  <a:pt x="17" y="580"/>
                </a:lnTo>
                <a:lnTo>
                  <a:pt x="17" y="580"/>
                </a:lnTo>
                <a:lnTo>
                  <a:pt x="12" y="581"/>
                </a:lnTo>
                <a:lnTo>
                  <a:pt x="8" y="584"/>
                </a:lnTo>
                <a:lnTo>
                  <a:pt x="8" y="584"/>
                </a:lnTo>
                <a:lnTo>
                  <a:pt x="6" y="587"/>
                </a:lnTo>
                <a:lnTo>
                  <a:pt x="5" y="590"/>
                </a:lnTo>
                <a:lnTo>
                  <a:pt x="5" y="593"/>
                </a:lnTo>
                <a:lnTo>
                  <a:pt x="7" y="596"/>
                </a:lnTo>
                <a:lnTo>
                  <a:pt x="9" y="599"/>
                </a:lnTo>
                <a:lnTo>
                  <a:pt x="11" y="601"/>
                </a:lnTo>
                <a:lnTo>
                  <a:pt x="17" y="605"/>
                </a:lnTo>
                <a:lnTo>
                  <a:pt x="17" y="605"/>
                </a:lnTo>
                <a:lnTo>
                  <a:pt x="19" y="616"/>
                </a:lnTo>
                <a:lnTo>
                  <a:pt x="20" y="621"/>
                </a:lnTo>
                <a:lnTo>
                  <a:pt x="22" y="626"/>
                </a:lnTo>
                <a:lnTo>
                  <a:pt x="24" y="631"/>
                </a:lnTo>
                <a:lnTo>
                  <a:pt x="28" y="635"/>
                </a:lnTo>
                <a:lnTo>
                  <a:pt x="32" y="638"/>
                </a:lnTo>
                <a:lnTo>
                  <a:pt x="37" y="642"/>
                </a:lnTo>
                <a:lnTo>
                  <a:pt x="37" y="642"/>
                </a:lnTo>
                <a:lnTo>
                  <a:pt x="43" y="644"/>
                </a:lnTo>
                <a:lnTo>
                  <a:pt x="49" y="644"/>
                </a:lnTo>
                <a:lnTo>
                  <a:pt x="62" y="644"/>
                </a:lnTo>
                <a:lnTo>
                  <a:pt x="62" y="644"/>
                </a:lnTo>
                <a:lnTo>
                  <a:pt x="99" y="644"/>
                </a:lnTo>
                <a:lnTo>
                  <a:pt x="99" y="644"/>
                </a:lnTo>
                <a:lnTo>
                  <a:pt x="368" y="644"/>
                </a:lnTo>
                <a:lnTo>
                  <a:pt x="368" y="644"/>
                </a:lnTo>
                <a:lnTo>
                  <a:pt x="452" y="644"/>
                </a:lnTo>
                <a:lnTo>
                  <a:pt x="452" y="644"/>
                </a:lnTo>
                <a:lnTo>
                  <a:pt x="462" y="644"/>
                </a:lnTo>
                <a:lnTo>
                  <a:pt x="470" y="643"/>
                </a:lnTo>
                <a:lnTo>
                  <a:pt x="478" y="642"/>
                </a:lnTo>
                <a:lnTo>
                  <a:pt x="485" y="639"/>
                </a:lnTo>
                <a:lnTo>
                  <a:pt x="492" y="635"/>
                </a:lnTo>
                <a:lnTo>
                  <a:pt x="497" y="629"/>
                </a:lnTo>
                <a:lnTo>
                  <a:pt x="500" y="622"/>
                </a:lnTo>
                <a:lnTo>
                  <a:pt x="502" y="611"/>
                </a:lnTo>
                <a:lnTo>
                  <a:pt x="502" y="611"/>
                </a:lnTo>
                <a:lnTo>
                  <a:pt x="502" y="610"/>
                </a:lnTo>
                <a:lnTo>
                  <a:pt x="502" y="610"/>
                </a:lnTo>
                <a:lnTo>
                  <a:pt x="502" y="173"/>
                </a:lnTo>
                <a:lnTo>
                  <a:pt x="502" y="173"/>
                </a:lnTo>
                <a:lnTo>
                  <a:pt x="502" y="70"/>
                </a:lnTo>
                <a:lnTo>
                  <a:pt x="502" y="70"/>
                </a:lnTo>
                <a:lnTo>
                  <a:pt x="503" y="42"/>
                </a:lnTo>
                <a:lnTo>
                  <a:pt x="501" y="29"/>
                </a:lnTo>
                <a:lnTo>
                  <a:pt x="500" y="23"/>
                </a:lnTo>
                <a:lnTo>
                  <a:pt x="498" y="17"/>
                </a:lnTo>
                <a:lnTo>
                  <a:pt x="498" y="17"/>
                </a:lnTo>
                <a:close/>
                <a:moveTo>
                  <a:pt x="17" y="595"/>
                </a:moveTo>
                <a:lnTo>
                  <a:pt x="17" y="595"/>
                </a:lnTo>
                <a:lnTo>
                  <a:pt x="15" y="594"/>
                </a:lnTo>
                <a:lnTo>
                  <a:pt x="15" y="594"/>
                </a:lnTo>
                <a:lnTo>
                  <a:pt x="14" y="592"/>
                </a:lnTo>
                <a:lnTo>
                  <a:pt x="14" y="591"/>
                </a:lnTo>
                <a:lnTo>
                  <a:pt x="16" y="589"/>
                </a:lnTo>
                <a:lnTo>
                  <a:pt x="16" y="589"/>
                </a:lnTo>
                <a:lnTo>
                  <a:pt x="17" y="589"/>
                </a:lnTo>
                <a:lnTo>
                  <a:pt x="17" y="589"/>
                </a:lnTo>
                <a:lnTo>
                  <a:pt x="17" y="595"/>
                </a:lnTo>
                <a:lnTo>
                  <a:pt x="17" y="595"/>
                </a:lnTo>
                <a:close/>
                <a:moveTo>
                  <a:pt x="17" y="563"/>
                </a:moveTo>
                <a:lnTo>
                  <a:pt x="17" y="563"/>
                </a:lnTo>
                <a:lnTo>
                  <a:pt x="15" y="561"/>
                </a:lnTo>
                <a:lnTo>
                  <a:pt x="15" y="561"/>
                </a:lnTo>
                <a:lnTo>
                  <a:pt x="15" y="559"/>
                </a:lnTo>
                <a:lnTo>
                  <a:pt x="15" y="559"/>
                </a:lnTo>
                <a:lnTo>
                  <a:pt x="15" y="558"/>
                </a:lnTo>
                <a:lnTo>
                  <a:pt x="15" y="558"/>
                </a:lnTo>
                <a:lnTo>
                  <a:pt x="17" y="557"/>
                </a:lnTo>
                <a:lnTo>
                  <a:pt x="17" y="557"/>
                </a:lnTo>
                <a:lnTo>
                  <a:pt x="17" y="563"/>
                </a:lnTo>
                <a:lnTo>
                  <a:pt x="17" y="563"/>
                </a:lnTo>
                <a:close/>
                <a:moveTo>
                  <a:pt x="17" y="529"/>
                </a:moveTo>
                <a:lnTo>
                  <a:pt x="17" y="529"/>
                </a:lnTo>
                <a:lnTo>
                  <a:pt x="14" y="528"/>
                </a:lnTo>
                <a:lnTo>
                  <a:pt x="14" y="528"/>
                </a:lnTo>
                <a:lnTo>
                  <a:pt x="11" y="525"/>
                </a:lnTo>
                <a:lnTo>
                  <a:pt x="11" y="525"/>
                </a:lnTo>
                <a:lnTo>
                  <a:pt x="11" y="525"/>
                </a:lnTo>
                <a:lnTo>
                  <a:pt x="11" y="525"/>
                </a:lnTo>
                <a:lnTo>
                  <a:pt x="13" y="524"/>
                </a:lnTo>
                <a:lnTo>
                  <a:pt x="13" y="524"/>
                </a:lnTo>
                <a:lnTo>
                  <a:pt x="15" y="523"/>
                </a:lnTo>
                <a:lnTo>
                  <a:pt x="17" y="523"/>
                </a:lnTo>
                <a:lnTo>
                  <a:pt x="17" y="523"/>
                </a:lnTo>
                <a:lnTo>
                  <a:pt x="17" y="529"/>
                </a:lnTo>
                <a:lnTo>
                  <a:pt x="17" y="529"/>
                </a:lnTo>
                <a:close/>
                <a:moveTo>
                  <a:pt x="17" y="495"/>
                </a:moveTo>
                <a:lnTo>
                  <a:pt x="17" y="495"/>
                </a:lnTo>
                <a:lnTo>
                  <a:pt x="14" y="494"/>
                </a:lnTo>
                <a:lnTo>
                  <a:pt x="12" y="492"/>
                </a:lnTo>
                <a:lnTo>
                  <a:pt x="10" y="490"/>
                </a:lnTo>
                <a:lnTo>
                  <a:pt x="11" y="488"/>
                </a:lnTo>
                <a:lnTo>
                  <a:pt x="11" y="488"/>
                </a:lnTo>
                <a:lnTo>
                  <a:pt x="14" y="485"/>
                </a:lnTo>
                <a:lnTo>
                  <a:pt x="17" y="485"/>
                </a:lnTo>
                <a:lnTo>
                  <a:pt x="17" y="485"/>
                </a:lnTo>
                <a:lnTo>
                  <a:pt x="17" y="495"/>
                </a:lnTo>
                <a:lnTo>
                  <a:pt x="17" y="495"/>
                </a:lnTo>
                <a:close/>
                <a:moveTo>
                  <a:pt x="17" y="461"/>
                </a:moveTo>
                <a:lnTo>
                  <a:pt x="17" y="461"/>
                </a:lnTo>
                <a:lnTo>
                  <a:pt x="15" y="460"/>
                </a:lnTo>
                <a:lnTo>
                  <a:pt x="15" y="460"/>
                </a:lnTo>
                <a:lnTo>
                  <a:pt x="13" y="459"/>
                </a:lnTo>
                <a:lnTo>
                  <a:pt x="13" y="459"/>
                </a:lnTo>
                <a:lnTo>
                  <a:pt x="13" y="458"/>
                </a:lnTo>
                <a:lnTo>
                  <a:pt x="13" y="458"/>
                </a:lnTo>
                <a:lnTo>
                  <a:pt x="12" y="458"/>
                </a:lnTo>
                <a:lnTo>
                  <a:pt x="12" y="458"/>
                </a:lnTo>
                <a:lnTo>
                  <a:pt x="12" y="458"/>
                </a:lnTo>
                <a:lnTo>
                  <a:pt x="12" y="458"/>
                </a:lnTo>
                <a:lnTo>
                  <a:pt x="13" y="457"/>
                </a:lnTo>
                <a:lnTo>
                  <a:pt x="13" y="457"/>
                </a:lnTo>
                <a:lnTo>
                  <a:pt x="15" y="456"/>
                </a:lnTo>
                <a:lnTo>
                  <a:pt x="15" y="456"/>
                </a:lnTo>
                <a:lnTo>
                  <a:pt x="17" y="454"/>
                </a:lnTo>
                <a:lnTo>
                  <a:pt x="17" y="454"/>
                </a:lnTo>
                <a:lnTo>
                  <a:pt x="17" y="461"/>
                </a:lnTo>
                <a:lnTo>
                  <a:pt x="17" y="461"/>
                </a:lnTo>
                <a:close/>
                <a:moveTo>
                  <a:pt x="17" y="428"/>
                </a:moveTo>
                <a:lnTo>
                  <a:pt x="17" y="428"/>
                </a:lnTo>
                <a:lnTo>
                  <a:pt x="14" y="427"/>
                </a:lnTo>
                <a:lnTo>
                  <a:pt x="12" y="425"/>
                </a:lnTo>
                <a:lnTo>
                  <a:pt x="11" y="424"/>
                </a:lnTo>
                <a:lnTo>
                  <a:pt x="11" y="423"/>
                </a:lnTo>
                <a:lnTo>
                  <a:pt x="14" y="422"/>
                </a:lnTo>
                <a:lnTo>
                  <a:pt x="14" y="422"/>
                </a:lnTo>
                <a:lnTo>
                  <a:pt x="17" y="421"/>
                </a:lnTo>
                <a:lnTo>
                  <a:pt x="17" y="421"/>
                </a:lnTo>
                <a:lnTo>
                  <a:pt x="17" y="428"/>
                </a:lnTo>
                <a:lnTo>
                  <a:pt x="17" y="428"/>
                </a:lnTo>
                <a:close/>
                <a:moveTo>
                  <a:pt x="17" y="398"/>
                </a:moveTo>
                <a:lnTo>
                  <a:pt x="17" y="398"/>
                </a:lnTo>
                <a:lnTo>
                  <a:pt x="12" y="395"/>
                </a:lnTo>
                <a:lnTo>
                  <a:pt x="11" y="393"/>
                </a:lnTo>
                <a:lnTo>
                  <a:pt x="11" y="392"/>
                </a:lnTo>
                <a:lnTo>
                  <a:pt x="12" y="392"/>
                </a:lnTo>
                <a:lnTo>
                  <a:pt x="12" y="392"/>
                </a:lnTo>
                <a:lnTo>
                  <a:pt x="17" y="392"/>
                </a:lnTo>
                <a:lnTo>
                  <a:pt x="17" y="392"/>
                </a:lnTo>
                <a:lnTo>
                  <a:pt x="17" y="398"/>
                </a:lnTo>
                <a:lnTo>
                  <a:pt x="17" y="398"/>
                </a:lnTo>
                <a:close/>
                <a:moveTo>
                  <a:pt x="17" y="368"/>
                </a:moveTo>
                <a:lnTo>
                  <a:pt x="17" y="368"/>
                </a:lnTo>
                <a:lnTo>
                  <a:pt x="15" y="367"/>
                </a:lnTo>
                <a:lnTo>
                  <a:pt x="13" y="365"/>
                </a:lnTo>
                <a:lnTo>
                  <a:pt x="13" y="363"/>
                </a:lnTo>
                <a:lnTo>
                  <a:pt x="14" y="362"/>
                </a:lnTo>
                <a:lnTo>
                  <a:pt x="14" y="362"/>
                </a:lnTo>
                <a:lnTo>
                  <a:pt x="16" y="361"/>
                </a:lnTo>
                <a:lnTo>
                  <a:pt x="17" y="361"/>
                </a:lnTo>
                <a:lnTo>
                  <a:pt x="17" y="361"/>
                </a:lnTo>
                <a:lnTo>
                  <a:pt x="17" y="368"/>
                </a:lnTo>
                <a:lnTo>
                  <a:pt x="17" y="368"/>
                </a:lnTo>
                <a:close/>
                <a:moveTo>
                  <a:pt x="17" y="341"/>
                </a:moveTo>
                <a:lnTo>
                  <a:pt x="17" y="341"/>
                </a:lnTo>
                <a:lnTo>
                  <a:pt x="14" y="339"/>
                </a:lnTo>
                <a:lnTo>
                  <a:pt x="13" y="338"/>
                </a:lnTo>
                <a:lnTo>
                  <a:pt x="12" y="337"/>
                </a:lnTo>
                <a:lnTo>
                  <a:pt x="12" y="337"/>
                </a:lnTo>
                <a:lnTo>
                  <a:pt x="13" y="336"/>
                </a:lnTo>
                <a:lnTo>
                  <a:pt x="14" y="336"/>
                </a:lnTo>
                <a:lnTo>
                  <a:pt x="17" y="336"/>
                </a:lnTo>
                <a:lnTo>
                  <a:pt x="17" y="336"/>
                </a:lnTo>
                <a:lnTo>
                  <a:pt x="17" y="341"/>
                </a:lnTo>
                <a:lnTo>
                  <a:pt x="17" y="341"/>
                </a:lnTo>
                <a:close/>
                <a:moveTo>
                  <a:pt x="17" y="310"/>
                </a:moveTo>
                <a:lnTo>
                  <a:pt x="17" y="310"/>
                </a:lnTo>
                <a:lnTo>
                  <a:pt x="14" y="309"/>
                </a:lnTo>
                <a:lnTo>
                  <a:pt x="14" y="309"/>
                </a:lnTo>
                <a:lnTo>
                  <a:pt x="12" y="308"/>
                </a:lnTo>
                <a:lnTo>
                  <a:pt x="11" y="307"/>
                </a:lnTo>
                <a:lnTo>
                  <a:pt x="14" y="305"/>
                </a:lnTo>
                <a:lnTo>
                  <a:pt x="14" y="305"/>
                </a:lnTo>
                <a:lnTo>
                  <a:pt x="17" y="304"/>
                </a:lnTo>
                <a:lnTo>
                  <a:pt x="17" y="304"/>
                </a:lnTo>
                <a:lnTo>
                  <a:pt x="17" y="310"/>
                </a:lnTo>
                <a:lnTo>
                  <a:pt x="17" y="310"/>
                </a:lnTo>
                <a:close/>
                <a:moveTo>
                  <a:pt x="17" y="280"/>
                </a:moveTo>
                <a:lnTo>
                  <a:pt x="17" y="280"/>
                </a:lnTo>
                <a:lnTo>
                  <a:pt x="14" y="279"/>
                </a:lnTo>
                <a:lnTo>
                  <a:pt x="14" y="279"/>
                </a:lnTo>
                <a:lnTo>
                  <a:pt x="12" y="277"/>
                </a:lnTo>
                <a:lnTo>
                  <a:pt x="12" y="277"/>
                </a:lnTo>
                <a:lnTo>
                  <a:pt x="11" y="277"/>
                </a:lnTo>
                <a:lnTo>
                  <a:pt x="11" y="277"/>
                </a:lnTo>
                <a:lnTo>
                  <a:pt x="11" y="277"/>
                </a:lnTo>
                <a:lnTo>
                  <a:pt x="12" y="276"/>
                </a:lnTo>
                <a:lnTo>
                  <a:pt x="13" y="275"/>
                </a:lnTo>
                <a:lnTo>
                  <a:pt x="16" y="274"/>
                </a:lnTo>
                <a:lnTo>
                  <a:pt x="16" y="274"/>
                </a:lnTo>
                <a:lnTo>
                  <a:pt x="17" y="274"/>
                </a:lnTo>
                <a:lnTo>
                  <a:pt x="17" y="274"/>
                </a:lnTo>
                <a:lnTo>
                  <a:pt x="17" y="280"/>
                </a:lnTo>
                <a:lnTo>
                  <a:pt x="17" y="280"/>
                </a:lnTo>
                <a:close/>
                <a:moveTo>
                  <a:pt x="17" y="249"/>
                </a:moveTo>
                <a:lnTo>
                  <a:pt x="17" y="249"/>
                </a:lnTo>
                <a:lnTo>
                  <a:pt x="12" y="247"/>
                </a:lnTo>
                <a:lnTo>
                  <a:pt x="12" y="247"/>
                </a:lnTo>
                <a:lnTo>
                  <a:pt x="10" y="245"/>
                </a:lnTo>
                <a:lnTo>
                  <a:pt x="10" y="245"/>
                </a:lnTo>
                <a:lnTo>
                  <a:pt x="9" y="244"/>
                </a:lnTo>
                <a:lnTo>
                  <a:pt x="9" y="244"/>
                </a:lnTo>
                <a:lnTo>
                  <a:pt x="13" y="243"/>
                </a:lnTo>
                <a:lnTo>
                  <a:pt x="17" y="243"/>
                </a:lnTo>
                <a:lnTo>
                  <a:pt x="17" y="243"/>
                </a:lnTo>
                <a:lnTo>
                  <a:pt x="17" y="249"/>
                </a:lnTo>
                <a:lnTo>
                  <a:pt x="17" y="249"/>
                </a:lnTo>
                <a:close/>
                <a:moveTo>
                  <a:pt x="17" y="222"/>
                </a:moveTo>
                <a:lnTo>
                  <a:pt x="17" y="222"/>
                </a:lnTo>
                <a:lnTo>
                  <a:pt x="14" y="220"/>
                </a:lnTo>
                <a:lnTo>
                  <a:pt x="11" y="218"/>
                </a:lnTo>
                <a:lnTo>
                  <a:pt x="11" y="217"/>
                </a:lnTo>
                <a:lnTo>
                  <a:pt x="11" y="216"/>
                </a:lnTo>
                <a:lnTo>
                  <a:pt x="11" y="214"/>
                </a:lnTo>
                <a:lnTo>
                  <a:pt x="13" y="213"/>
                </a:lnTo>
                <a:lnTo>
                  <a:pt x="13" y="213"/>
                </a:lnTo>
                <a:lnTo>
                  <a:pt x="15" y="212"/>
                </a:lnTo>
                <a:lnTo>
                  <a:pt x="17" y="212"/>
                </a:lnTo>
                <a:lnTo>
                  <a:pt x="17" y="212"/>
                </a:lnTo>
                <a:lnTo>
                  <a:pt x="17" y="222"/>
                </a:lnTo>
                <a:lnTo>
                  <a:pt x="17" y="222"/>
                </a:lnTo>
                <a:close/>
                <a:moveTo>
                  <a:pt x="17" y="190"/>
                </a:moveTo>
                <a:lnTo>
                  <a:pt x="17" y="190"/>
                </a:lnTo>
                <a:lnTo>
                  <a:pt x="16" y="189"/>
                </a:lnTo>
                <a:lnTo>
                  <a:pt x="15" y="187"/>
                </a:lnTo>
                <a:lnTo>
                  <a:pt x="15" y="185"/>
                </a:lnTo>
                <a:lnTo>
                  <a:pt x="17" y="184"/>
                </a:lnTo>
                <a:lnTo>
                  <a:pt x="17" y="184"/>
                </a:lnTo>
                <a:lnTo>
                  <a:pt x="17" y="190"/>
                </a:lnTo>
                <a:lnTo>
                  <a:pt x="17" y="190"/>
                </a:lnTo>
                <a:close/>
                <a:moveTo>
                  <a:pt x="17" y="165"/>
                </a:moveTo>
                <a:lnTo>
                  <a:pt x="17" y="165"/>
                </a:lnTo>
                <a:lnTo>
                  <a:pt x="13" y="163"/>
                </a:lnTo>
                <a:lnTo>
                  <a:pt x="11" y="161"/>
                </a:lnTo>
                <a:lnTo>
                  <a:pt x="11" y="161"/>
                </a:lnTo>
                <a:lnTo>
                  <a:pt x="10" y="159"/>
                </a:lnTo>
                <a:lnTo>
                  <a:pt x="10" y="159"/>
                </a:lnTo>
                <a:lnTo>
                  <a:pt x="11" y="158"/>
                </a:lnTo>
                <a:lnTo>
                  <a:pt x="12" y="156"/>
                </a:lnTo>
                <a:lnTo>
                  <a:pt x="12" y="156"/>
                </a:lnTo>
                <a:lnTo>
                  <a:pt x="14" y="154"/>
                </a:lnTo>
                <a:lnTo>
                  <a:pt x="17" y="153"/>
                </a:lnTo>
                <a:lnTo>
                  <a:pt x="17" y="153"/>
                </a:lnTo>
                <a:lnTo>
                  <a:pt x="17" y="165"/>
                </a:lnTo>
                <a:lnTo>
                  <a:pt x="17" y="165"/>
                </a:lnTo>
                <a:close/>
                <a:moveTo>
                  <a:pt x="17" y="121"/>
                </a:moveTo>
                <a:lnTo>
                  <a:pt x="17" y="121"/>
                </a:lnTo>
                <a:lnTo>
                  <a:pt x="12" y="119"/>
                </a:lnTo>
                <a:lnTo>
                  <a:pt x="12" y="119"/>
                </a:lnTo>
                <a:lnTo>
                  <a:pt x="11" y="118"/>
                </a:lnTo>
                <a:lnTo>
                  <a:pt x="10" y="117"/>
                </a:lnTo>
                <a:lnTo>
                  <a:pt x="10" y="115"/>
                </a:lnTo>
                <a:lnTo>
                  <a:pt x="12" y="113"/>
                </a:lnTo>
                <a:lnTo>
                  <a:pt x="12" y="113"/>
                </a:lnTo>
                <a:lnTo>
                  <a:pt x="14" y="111"/>
                </a:lnTo>
                <a:lnTo>
                  <a:pt x="17" y="110"/>
                </a:lnTo>
                <a:lnTo>
                  <a:pt x="17" y="110"/>
                </a:lnTo>
                <a:lnTo>
                  <a:pt x="17" y="121"/>
                </a:lnTo>
                <a:lnTo>
                  <a:pt x="17" y="121"/>
                </a:lnTo>
                <a:close/>
                <a:moveTo>
                  <a:pt x="17" y="89"/>
                </a:moveTo>
                <a:lnTo>
                  <a:pt x="17" y="89"/>
                </a:lnTo>
                <a:lnTo>
                  <a:pt x="13" y="86"/>
                </a:lnTo>
                <a:lnTo>
                  <a:pt x="11" y="82"/>
                </a:lnTo>
                <a:lnTo>
                  <a:pt x="10" y="79"/>
                </a:lnTo>
                <a:lnTo>
                  <a:pt x="11" y="77"/>
                </a:lnTo>
                <a:lnTo>
                  <a:pt x="12" y="76"/>
                </a:lnTo>
                <a:lnTo>
                  <a:pt x="15" y="74"/>
                </a:lnTo>
                <a:lnTo>
                  <a:pt x="15" y="74"/>
                </a:lnTo>
                <a:lnTo>
                  <a:pt x="17" y="73"/>
                </a:lnTo>
                <a:lnTo>
                  <a:pt x="17" y="73"/>
                </a:lnTo>
                <a:lnTo>
                  <a:pt x="17" y="89"/>
                </a:lnTo>
                <a:lnTo>
                  <a:pt x="17" y="89"/>
                </a:lnTo>
                <a:close/>
                <a:moveTo>
                  <a:pt x="17" y="50"/>
                </a:moveTo>
                <a:lnTo>
                  <a:pt x="17" y="50"/>
                </a:lnTo>
                <a:lnTo>
                  <a:pt x="14" y="49"/>
                </a:lnTo>
                <a:lnTo>
                  <a:pt x="13" y="46"/>
                </a:lnTo>
                <a:lnTo>
                  <a:pt x="13" y="46"/>
                </a:lnTo>
                <a:lnTo>
                  <a:pt x="13" y="43"/>
                </a:lnTo>
                <a:lnTo>
                  <a:pt x="15" y="41"/>
                </a:lnTo>
                <a:lnTo>
                  <a:pt x="15" y="41"/>
                </a:lnTo>
                <a:lnTo>
                  <a:pt x="17" y="39"/>
                </a:lnTo>
                <a:lnTo>
                  <a:pt x="17" y="39"/>
                </a:lnTo>
                <a:lnTo>
                  <a:pt x="17" y="50"/>
                </a:lnTo>
                <a:lnTo>
                  <a:pt x="17" y="50"/>
                </a:lnTo>
                <a:close/>
                <a:moveTo>
                  <a:pt x="493" y="89"/>
                </a:moveTo>
                <a:lnTo>
                  <a:pt x="493" y="89"/>
                </a:lnTo>
                <a:lnTo>
                  <a:pt x="493" y="584"/>
                </a:lnTo>
                <a:lnTo>
                  <a:pt x="493" y="584"/>
                </a:lnTo>
                <a:lnTo>
                  <a:pt x="493" y="610"/>
                </a:lnTo>
                <a:lnTo>
                  <a:pt x="493" y="610"/>
                </a:lnTo>
                <a:lnTo>
                  <a:pt x="493" y="617"/>
                </a:lnTo>
                <a:lnTo>
                  <a:pt x="491" y="622"/>
                </a:lnTo>
                <a:lnTo>
                  <a:pt x="488" y="626"/>
                </a:lnTo>
                <a:lnTo>
                  <a:pt x="485" y="629"/>
                </a:lnTo>
                <a:lnTo>
                  <a:pt x="481" y="631"/>
                </a:lnTo>
                <a:lnTo>
                  <a:pt x="476" y="633"/>
                </a:lnTo>
                <a:lnTo>
                  <a:pt x="466" y="636"/>
                </a:lnTo>
                <a:lnTo>
                  <a:pt x="454" y="637"/>
                </a:lnTo>
                <a:lnTo>
                  <a:pt x="442" y="637"/>
                </a:lnTo>
                <a:lnTo>
                  <a:pt x="422" y="636"/>
                </a:lnTo>
                <a:lnTo>
                  <a:pt x="422" y="636"/>
                </a:lnTo>
                <a:lnTo>
                  <a:pt x="296" y="636"/>
                </a:lnTo>
                <a:lnTo>
                  <a:pt x="296" y="636"/>
                </a:lnTo>
                <a:lnTo>
                  <a:pt x="61" y="636"/>
                </a:lnTo>
                <a:lnTo>
                  <a:pt x="61" y="636"/>
                </a:lnTo>
                <a:lnTo>
                  <a:pt x="55" y="636"/>
                </a:lnTo>
                <a:lnTo>
                  <a:pt x="48" y="635"/>
                </a:lnTo>
                <a:lnTo>
                  <a:pt x="42" y="633"/>
                </a:lnTo>
                <a:lnTo>
                  <a:pt x="37" y="631"/>
                </a:lnTo>
                <a:lnTo>
                  <a:pt x="33" y="628"/>
                </a:lnTo>
                <a:lnTo>
                  <a:pt x="30" y="624"/>
                </a:lnTo>
                <a:lnTo>
                  <a:pt x="27" y="618"/>
                </a:lnTo>
                <a:lnTo>
                  <a:pt x="26" y="610"/>
                </a:lnTo>
                <a:lnTo>
                  <a:pt x="26" y="610"/>
                </a:lnTo>
                <a:lnTo>
                  <a:pt x="26" y="598"/>
                </a:lnTo>
                <a:lnTo>
                  <a:pt x="26" y="598"/>
                </a:lnTo>
                <a:lnTo>
                  <a:pt x="26" y="590"/>
                </a:lnTo>
                <a:lnTo>
                  <a:pt x="26" y="590"/>
                </a:lnTo>
                <a:lnTo>
                  <a:pt x="31" y="593"/>
                </a:lnTo>
                <a:lnTo>
                  <a:pt x="31" y="593"/>
                </a:lnTo>
                <a:lnTo>
                  <a:pt x="33" y="593"/>
                </a:lnTo>
                <a:lnTo>
                  <a:pt x="34" y="593"/>
                </a:lnTo>
                <a:lnTo>
                  <a:pt x="36" y="593"/>
                </a:lnTo>
                <a:lnTo>
                  <a:pt x="37" y="591"/>
                </a:lnTo>
                <a:lnTo>
                  <a:pt x="37" y="588"/>
                </a:lnTo>
                <a:lnTo>
                  <a:pt x="37" y="586"/>
                </a:lnTo>
                <a:lnTo>
                  <a:pt x="36" y="585"/>
                </a:lnTo>
                <a:lnTo>
                  <a:pt x="36" y="585"/>
                </a:lnTo>
                <a:lnTo>
                  <a:pt x="31" y="582"/>
                </a:lnTo>
                <a:lnTo>
                  <a:pt x="26" y="581"/>
                </a:lnTo>
                <a:lnTo>
                  <a:pt x="26" y="581"/>
                </a:lnTo>
                <a:lnTo>
                  <a:pt x="26" y="559"/>
                </a:lnTo>
                <a:lnTo>
                  <a:pt x="26" y="559"/>
                </a:lnTo>
                <a:lnTo>
                  <a:pt x="34" y="561"/>
                </a:lnTo>
                <a:lnTo>
                  <a:pt x="34" y="561"/>
                </a:lnTo>
                <a:lnTo>
                  <a:pt x="36" y="561"/>
                </a:lnTo>
                <a:lnTo>
                  <a:pt x="38" y="560"/>
                </a:lnTo>
                <a:lnTo>
                  <a:pt x="39" y="558"/>
                </a:lnTo>
                <a:lnTo>
                  <a:pt x="39" y="555"/>
                </a:lnTo>
                <a:lnTo>
                  <a:pt x="38" y="553"/>
                </a:lnTo>
                <a:lnTo>
                  <a:pt x="36" y="553"/>
                </a:lnTo>
                <a:lnTo>
                  <a:pt x="36" y="553"/>
                </a:lnTo>
                <a:lnTo>
                  <a:pt x="26" y="550"/>
                </a:lnTo>
                <a:lnTo>
                  <a:pt x="26" y="550"/>
                </a:lnTo>
                <a:lnTo>
                  <a:pt x="26" y="525"/>
                </a:lnTo>
                <a:lnTo>
                  <a:pt x="26" y="525"/>
                </a:lnTo>
                <a:lnTo>
                  <a:pt x="32" y="527"/>
                </a:lnTo>
                <a:lnTo>
                  <a:pt x="32" y="527"/>
                </a:lnTo>
                <a:lnTo>
                  <a:pt x="34" y="527"/>
                </a:lnTo>
                <a:lnTo>
                  <a:pt x="36" y="527"/>
                </a:lnTo>
                <a:lnTo>
                  <a:pt x="37" y="524"/>
                </a:lnTo>
                <a:lnTo>
                  <a:pt x="37" y="521"/>
                </a:lnTo>
                <a:lnTo>
                  <a:pt x="36" y="520"/>
                </a:lnTo>
                <a:lnTo>
                  <a:pt x="35" y="519"/>
                </a:lnTo>
                <a:lnTo>
                  <a:pt x="35" y="519"/>
                </a:lnTo>
                <a:lnTo>
                  <a:pt x="26" y="516"/>
                </a:lnTo>
                <a:lnTo>
                  <a:pt x="26" y="516"/>
                </a:lnTo>
                <a:lnTo>
                  <a:pt x="26" y="487"/>
                </a:lnTo>
                <a:lnTo>
                  <a:pt x="26" y="487"/>
                </a:lnTo>
                <a:lnTo>
                  <a:pt x="34" y="490"/>
                </a:lnTo>
                <a:lnTo>
                  <a:pt x="34" y="490"/>
                </a:lnTo>
                <a:lnTo>
                  <a:pt x="36" y="491"/>
                </a:lnTo>
                <a:lnTo>
                  <a:pt x="37" y="490"/>
                </a:lnTo>
                <a:lnTo>
                  <a:pt x="39" y="489"/>
                </a:lnTo>
                <a:lnTo>
                  <a:pt x="39" y="488"/>
                </a:lnTo>
                <a:lnTo>
                  <a:pt x="39" y="484"/>
                </a:lnTo>
                <a:lnTo>
                  <a:pt x="38" y="483"/>
                </a:lnTo>
                <a:lnTo>
                  <a:pt x="36" y="482"/>
                </a:lnTo>
                <a:lnTo>
                  <a:pt x="36" y="482"/>
                </a:lnTo>
                <a:lnTo>
                  <a:pt x="26" y="478"/>
                </a:lnTo>
                <a:lnTo>
                  <a:pt x="26" y="478"/>
                </a:lnTo>
                <a:lnTo>
                  <a:pt x="26" y="454"/>
                </a:lnTo>
                <a:lnTo>
                  <a:pt x="26" y="454"/>
                </a:lnTo>
                <a:lnTo>
                  <a:pt x="29" y="456"/>
                </a:lnTo>
                <a:lnTo>
                  <a:pt x="32" y="458"/>
                </a:lnTo>
                <a:lnTo>
                  <a:pt x="32" y="458"/>
                </a:lnTo>
                <a:lnTo>
                  <a:pt x="33" y="460"/>
                </a:lnTo>
                <a:lnTo>
                  <a:pt x="35" y="460"/>
                </a:lnTo>
                <a:lnTo>
                  <a:pt x="38" y="460"/>
                </a:lnTo>
                <a:lnTo>
                  <a:pt x="39" y="459"/>
                </a:lnTo>
                <a:lnTo>
                  <a:pt x="40" y="457"/>
                </a:lnTo>
                <a:lnTo>
                  <a:pt x="40" y="456"/>
                </a:lnTo>
                <a:lnTo>
                  <a:pt x="39" y="454"/>
                </a:lnTo>
                <a:lnTo>
                  <a:pt x="39" y="454"/>
                </a:lnTo>
                <a:lnTo>
                  <a:pt x="36" y="450"/>
                </a:lnTo>
                <a:lnTo>
                  <a:pt x="33" y="447"/>
                </a:lnTo>
                <a:lnTo>
                  <a:pt x="30" y="446"/>
                </a:lnTo>
                <a:lnTo>
                  <a:pt x="26" y="444"/>
                </a:lnTo>
                <a:lnTo>
                  <a:pt x="26" y="444"/>
                </a:lnTo>
                <a:lnTo>
                  <a:pt x="26" y="424"/>
                </a:lnTo>
                <a:lnTo>
                  <a:pt x="26" y="424"/>
                </a:lnTo>
                <a:lnTo>
                  <a:pt x="32" y="427"/>
                </a:lnTo>
                <a:lnTo>
                  <a:pt x="32" y="427"/>
                </a:lnTo>
                <a:lnTo>
                  <a:pt x="34" y="428"/>
                </a:lnTo>
                <a:lnTo>
                  <a:pt x="35" y="428"/>
                </a:lnTo>
                <a:lnTo>
                  <a:pt x="37" y="427"/>
                </a:lnTo>
                <a:lnTo>
                  <a:pt x="38" y="426"/>
                </a:lnTo>
                <a:lnTo>
                  <a:pt x="38" y="423"/>
                </a:lnTo>
                <a:lnTo>
                  <a:pt x="38" y="421"/>
                </a:lnTo>
                <a:lnTo>
                  <a:pt x="37" y="420"/>
                </a:lnTo>
                <a:lnTo>
                  <a:pt x="37" y="420"/>
                </a:lnTo>
                <a:lnTo>
                  <a:pt x="32" y="417"/>
                </a:lnTo>
                <a:lnTo>
                  <a:pt x="26" y="414"/>
                </a:lnTo>
                <a:lnTo>
                  <a:pt x="26" y="414"/>
                </a:lnTo>
                <a:lnTo>
                  <a:pt x="26" y="394"/>
                </a:lnTo>
                <a:lnTo>
                  <a:pt x="26" y="394"/>
                </a:lnTo>
                <a:lnTo>
                  <a:pt x="31" y="397"/>
                </a:lnTo>
                <a:lnTo>
                  <a:pt x="31" y="397"/>
                </a:lnTo>
                <a:lnTo>
                  <a:pt x="33" y="398"/>
                </a:lnTo>
                <a:lnTo>
                  <a:pt x="34" y="398"/>
                </a:lnTo>
                <a:lnTo>
                  <a:pt x="36" y="397"/>
                </a:lnTo>
                <a:lnTo>
                  <a:pt x="37" y="396"/>
                </a:lnTo>
                <a:lnTo>
                  <a:pt x="37" y="392"/>
                </a:lnTo>
                <a:lnTo>
                  <a:pt x="37" y="391"/>
                </a:lnTo>
                <a:lnTo>
                  <a:pt x="36" y="390"/>
                </a:lnTo>
                <a:lnTo>
                  <a:pt x="36" y="390"/>
                </a:lnTo>
                <a:lnTo>
                  <a:pt x="31" y="387"/>
                </a:lnTo>
                <a:lnTo>
                  <a:pt x="26" y="385"/>
                </a:lnTo>
                <a:lnTo>
                  <a:pt x="26" y="385"/>
                </a:lnTo>
                <a:lnTo>
                  <a:pt x="26" y="364"/>
                </a:lnTo>
                <a:lnTo>
                  <a:pt x="26" y="364"/>
                </a:lnTo>
                <a:lnTo>
                  <a:pt x="33" y="367"/>
                </a:lnTo>
                <a:lnTo>
                  <a:pt x="33" y="367"/>
                </a:lnTo>
                <a:lnTo>
                  <a:pt x="35" y="368"/>
                </a:lnTo>
                <a:lnTo>
                  <a:pt x="37" y="367"/>
                </a:lnTo>
                <a:lnTo>
                  <a:pt x="38" y="366"/>
                </a:lnTo>
                <a:lnTo>
                  <a:pt x="38" y="365"/>
                </a:lnTo>
                <a:lnTo>
                  <a:pt x="38" y="361"/>
                </a:lnTo>
                <a:lnTo>
                  <a:pt x="37" y="360"/>
                </a:lnTo>
                <a:lnTo>
                  <a:pt x="35" y="359"/>
                </a:lnTo>
                <a:lnTo>
                  <a:pt x="35" y="359"/>
                </a:lnTo>
                <a:lnTo>
                  <a:pt x="26" y="355"/>
                </a:lnTo>
                <a:lnTo>
                  <a:pt x="26" y="355"/>
                </a:lnTo>
                <a:lnTo>
                  <a:pt x="26" y="337"/>
                </a:lnTo>
                <a:lnTo>
                  <a:pt x="26" y="337"/>
                </a:lnTo>
                <a:lnTo>
                  <a:pt x="31" y="339"/>
                </a:lnTo>
                <a:lnTo>
                  <a:pt x="31" y="339"/>
                </a:lnTo>
                <a:lnTo>
                  <a:pt x="33" y="340"/>
                </a:lnTo>
                <a:lnTo>
                  <a:pt x="35" y="339"/>
                </a:lnTo>
                <a:lnTo>
                  <a:pt x="36" y="337"/>
                </a:lnTo>
                <a:lnTo>
                  <a:pt x="36" y="333"/>
                </a:lnTo>
                <a:lnTo>
                  <a:pt x="35" y="332"/>
                </a:lnTo>
                <a:lnTo>
                  <a:pt x="34" y="331"/>
                </a:lnTo>
                <a:lnTo>
                  <a:pt x="34" y="331"/>
                </a:lnTo>
                <a:lnTo>
                  <a:pt x="26" y="328"/>
                </a:lnTo>
                <a:lnTo>
                  <a:pt x="26" y="328"/>
                </a:lnTo>
                <a:lnTo>
                  <a:pt x="26" y="305"/>
                </a:lnTo>
                <a:lnTo>
                  <a:pt x="26" y="305"/>
                </a:lnTo>
                <a:lnTo>
                  <a:pt x="32" y="307"/>
                </a:lnTo>
                <a:lnTo>
                  <a:pt x="32" y="307"/>
                </a:lnTo>
                <a:lnTo>
                  <a:pt x="34" y="308"/>
                </a:lnTo>
                <a:lnTo>
                  <a:pt x="36" y="307"/>
                </a:lnTo>
                <a:lnTo>
                  <a:pt x="37" y="306"/>
                </a:lnTo>
                <a:lnTo>
                  <a:pt x="37" y="305"/>
                </a:lnTo>
                <a:lnTo>
                  <a:pt x="37" y="301"/>
                </a:lnTo>
                <a:lnTo>
                  <a:pt x="36" y="300"/>
                </a:lnTo>
                <a:lnTo>
                  <a:pt x="35" y="299"/>
                </a:lnTo>
                <a:lnTo>
                  <a:pt x="35" y="299"/>
                </a:lnTo>
                <a:lnTo>
                  <a:pt x="26" y="297"/>
                </a:lnTo>
                <a:lnTo>
                  <a:pt x="26" y="297"/>
                </a:lnTo>
                <a:lnTo>
                  <a:pt x="26" y="276"/>
                </a:lnTo>
                <a:lnTo>
                  <a:pt x="26" y="276"/>
                </a:lnTo>
                <a:lnTo>
                  <a:pt x="30" y="277"/>
                </a:lnTo>
                <a:lnTo>
                  <a:pt x="30" y="277"/>
                </a:lnTo>
                <a:lnTo>
                  <a:pt x="32" y="278"/>
                </a:lnTo>
                <a:lnTo>
                  <a:pt x="34" y="277"/>
                </a:lnTo>
                <a:lnTo>
                  <a:pt x="35" y="275"/>
                </a:lnTo>
                <a:lnTo>
                  <a:pt x="35" y="271"/>
                </a:lnTo>
                <a:lnTo>
                  <a:pt x="34" y="270"/>
                </a:lnTo>
                <a:lnTo>
                  <a:pt x="33" y="269"/>
                </a:lnTo>
                <a:lnTo>
                  <a:pt x="33" y="269"/>
                </a:lnTo>
                <a:lnTo>
                  <a:pt x="26" y="267"/>
                </a:lnTo>
                <a:lnTo>
                  <a:pt x="26" y="267"/>
                </a:lnTo>
                <a:lnTo>
                  <a:pt x="26" y="246"/>
                </a:lnTo>
                <a:lnTo>
                  <a:pt x="26" y="246"/>
                </a:lnTo>
                <a:lnTo>
                  <a:pt x="28" y="248"/>
                </a:lnTo>
                <a:lnTo>
                  <a:pt x="28" y="248"/>
                </a:lnTo>
                <a:lnTo>
                  <a:pt x="30" y="249"/>
                </a:lnTo>
                <a:lnTo>
                  <a:pt x="32" y="249"/>
                </a:lnTo>
                <a:lnTo>
                  <a:pt x="34" y="248"/>
                </a:lnTo>
                <a:lnTo>
                  <a:pt x="36" y="245"/>
                </a:lnTo>
                <a:lnTo>
                  <a:pt x="36" y="244"/>
                </a:lnTo>
                <a:lnTo>
                  <a:pt x="35" y="242"/>
                </a:lnTo>
                <a:lnTo>
                  <a:pt x="35" y="242"/>
                </a:lnTo>
                <a:lnTo>
                  <a:pt x="31" y="239"/>
                </a:lnTo>
                <a:lnTo>
                  <a:pt x="26" y="237"/>
                </a:lnTo>
                <a:lnTo>
                  <a:pt x="26" y="237"/>
                </a:lnTo>
                <a:lnTo>
                  <a:pt x="26" y="213"/>
                </a:lnTo>
                <a:lnTo>
                  <a:pt x="26" y="213"/>
                </a:lnTo>
                <a:lnTo>
                  <a:pt x="31" y="215"/>
                </a:lnTo>
                <a:lnTo>
                  <a:pt x="31" y="215"/>
                </a:lnTo>
                <a:lnTo>
                  <a:pt x="33" y="216"/>
                </a:lnTo>
                <a:lnTo>
                  <a:pt x="35" y="215"/>
                </a:lnTo>
                <a:lnTo>
                  <a:pt x="37" y="213"/>
                </a:lnTo>
                <a:lnTo>
                  <a:pt x="38" y="212"/>
                </a:lnTo>
                <a:lnTo>
                  <a:pt x="38" y="209"/>
                </a:lnTo>
                <a:lnTo>
                  <a:pt x="37" y="208"/>
                </a:lnTo>
                <a:lnTo>
                  <a:pt x="36" y="207"/>
                </a:lnTo>
                <a:lnTo>
                  <a:pt x="36" y="207"/>
                </a:lnTo>
                <a:lnTo>
                  <a:pt x="26" y="203"/>
                </a:lnTo>
                <a:lnTo>
                  <a:pt x="26" y="203"/>
                </a:lnTo>
                <a:lnTo>
                  <a:pt x="26" y="185"/>
                </a:lnTo>
                <a:lnTo>
                  <a:pt x="26" y="185"/>
                </a:lnTo>
                <a:lnTo>
                  <a:pt x="30" y="187"/>
                </a:lnTo>
                <a:lnTo>
                  <a:pt x="30" y="187"/>
                </a:lnTo>
                <a:lnTo>
                  <a:pt x="32" y="188"/>
                </a:lnTo>
                <a:lnTo>
                  <a:pt x="33" y="188"/>
                </a:lnTo>
                <a:lnTo>
                  <a:pt x="35" y="187"/>
                </a:lnTo>
                <a:lnTo>
                  <a:pt x="36" y="186"/>
                </a:lnTo>
                <a:lnTo>
                  <a:pt x="36" y="182"/>
                </a:lnTo>
                <a:lnTo>
                  <a:pt x="36" y="181"/>
                </a:lnTo>
                <a:lnTo>
                  <a:pt x="35" y="179"/>
                </a:lnTo>
                <a:lnTo>
                  <a:pt x="35" y="179"/>
                </a:lnTo>
                <a:lnTo>
                  <a:pt x="31" y="177"/>
                </a:lnTo>
                <a:lnTo>
                  <a:pt x="26" y="176"/>
                </a:lnTo>
                <a:lnTo>
                  <a:pt x="26" y="176"/>
                </a:lnTo>
                <a:lnTo>
                  <a:pt x="26" y="153"/>
                </a:lnTo>
                <a:lnTo>
                  <a:pt x="26" y="153"/>
                </a:lnTo>
                <a:lnTo>
                  <a:pt x="31" y="156"/>
                </a:lnTo>
                <a:lnTo>
                  <a:pt x="31" y="156"/>
                </a:lnTo>
                <a:lnTo>
                  <a:pt x="33" y="157"/>
                </a:lnTo>
                <a:lnTo>
                  <a:pt x="34" y="157"/>
                </a:lnTo>
                <a:lnTo>
                  <a:pt x="36" y="156"/>
                </a:lnTo>
                <a:lnTo>
                  <a:pt x="37" y="155"/>
                </a:lnTo>
                <a:lnTo>
                  <a:pt x="37" y="152"/>
                </a:lnTo>
                <a:lnTo>
                  <a:pt x="37" y="150"/>
                </a:lnTo>
                <a:lnTo>
                  <a:pt x="36" y="148"/>
                </a:lnTo>
                <a:lnTo>
                  <a:pt x="36" y="148"/>
                </a:lnTo>
                <a:lnTo>
                  <a:pt x="31" y="146"/>
                </a:lnTo>
                <a:lnTo>
                  <a:pt x="26" y="144"/>
                </a:lnTo>
                <a:lnTo>
                  <a:pt x="26" y="144"/>
                </a:lnTo>
                <a:lnTo>
                  <a:pt x="26" y="111"/>
                </a:lnTo>
                <a:lnTo>
                  <a:pt x="26" y="111"/>
                </a:lnTo>
                <a:lnTo>
                  <a:pt x="33" y="114"/>
                </a:lnTo>
                <a:lnTo>
                  <a:pt x="33" y="114"/>
                </a:lnTo>
                <a:lnTo>
                  <a:pt x="34" y="115"/>
                </a:lnTo>
                <a:lnTo>
                  <a:pt x="36" y="115"/>
                </a:lnTo>
                <a:lnTo>
                  <a:pt x="38" y="113"/>
                </a:lnTo>
                <a:lnTo>
                  <a:pt x="39" y="110"/>
                </a:lnTo>
                <a:lnTo>
                  <a:pt x="38" y="108"/>
                </a:lnTo>
                <a:lnTo>
                  <a:pt x="37" y="107"/>
                </a:lnTo>
                <a:lnTo>
                  <a:pt x="37" y="107"/>
                </a:lnTo>
                <a:lnTo>
                  <a:pt x="32" y="104"/>
                </a:lnTo>
                <a:lnTo>
                  <a:pt x="26" y="103"/>
                </a:lnTo>
                <a:lnTo>
                  <a:pt x="26" y="103"/>
                </a:lnTo>
                <a:lnTo>
                  <a:pt x="26" y="73"/>
                </a:lnTo>
                <a:lnTo>
                  <a:pt x="26" y="73"/>
                </a:lnTo>
                <a:lnTo>
                  <a:pt x="34" y="74"/>
                </a:lnTo>
                <a:lnTo>
                  <a:pt x="34" y="74"/>
                </a:lnTo>
                <a:lnTo>
                  <a:pt x="36" y="74"/>
                </a:lnTo>
                <a:lnTo>
                  <a:pt x="37" y="74"/>
                </a:lnTo>
                <a:lnTo>
                  <a:pt x="39" y="71"/>
                </a:lnTo>
                <a:lnTo>
                  <a:pt x="39" y="68"/>
                </a:lnTo>
                <a:lnTo>
                  <a:pt x="38" y="67"/>
                </a:lnTo>
                <a:lnTo>
                  <a:pt x="36" y="66"/>
                </a:lnTo>
                <a:lnTo>
                  <a:pt x="36" y="66"/>
                </a:lnTo>
                <a:lnTo>
                  <a:pt x="26" y="64"/>
                </a:lnTo>
                <a:lnTo>
                  <a:pt x="26" y="64"/>
                </a:lnTo>
                <a:lnTo>
                  <a:pt x="26" y="41"/>
                </a:lnTo>
                <a:lnTo>
                  <a:pt x="26" y="41"/>
                </a:lnTo>
                <a:lnTo>
                  <a:pt x="26" y="37"/>
                </a:lnTo>
                <a:lnTo>
                  <a:pt x="26" y="37"/>
                </a:lnTo>
                <a:lnTo>
                  <a:pt x="30" y="38"/>
                </a:lnTo>
                <a:lnTo>
                  <a:pt x="34" y="39"/>
                </a:lnTo>
                <a:lnTo>
                  <a:pt x="34" y="39"/>
                </a:lnTo>
                <a:lnTo>
                  <a:pt x="36" y="40"/>
                </a:lnTo>
                <a:lnTo>
                  <a:pt x="38" y="40"/>
                </a:lnTo>
                <a:lnTo>
                  <a:pt x="40" y="37"/>
                </a:lnTo>
                <a:lnTo>
                  <a:pt x="41" y="34"/>
                </a:lnTo>
                <a:lnTo>
                  <a:pt x="40" y="33"/>
                </a:lnTo>
                <a:lnTo>
                  <a:pt x="38" y="32"/>
                </a:lnTo>
                <a:lnTo>
                  <a:pt x="38" y="32"/>
                </a:lnTo>
                <a:lnTo>
                  <a:pt x="33" y="30"/>
                </a:lnTo>
                <a:lnTo>
                  <a:pt x="28" y="29"/>
                </a:lnTo>
                <a:lnTo>
                  <a:pt x="28" y="29"/>
                </a:lnTo>
                <a:lnTo>
                  <a:pt x="30" y="22"/>
                </a:lnTo>
                <a:lnTo>
                  <a:pt x="33" y="18"/>
                </a:lnTo>
                <a:lnTo>
                  <a:pt x="35" y="16"/>
                </a:lnTo>
                <a:lnTo>
                  <a:pt x="38" y="13"/>
                </a:lnTo>
                <a:lnTo>
                  <a:pt x="42" y="11"/>
                </a:lnTo>
                <a:lnTo>
                  <a:pt x="46" y="10"/>
                </a:lnTo>
                <a:lnTo>
                  <a:pt x="51" y="9"/>
                </a:lnTo>
                <a:lnTo>
                  <a:pt x="51" y="9"/>
                </a:lnTo>
                <a:lnTo>
                  <a:pt x="67" y="9"/>
                </a:lnTo>
                <a:lnTo>
                  <a:pt x="67" y="9"/>
                </a:lnTo>
                <a:lnTo>
                  <a:pt x="170" y="9"/>
                </a:lnTo>
                <a:lnTo>
                  <a:pt x="170" y="9"/>
                </a:lnTo>
                <a:lnTo>
                  <a:pt x="433" y="9"/>
                </a:lnTo>
                <a:lnTo>
                  <a:pt x="433" y="9"/>
                </a:lnTo>
                <a:lnTo>
                  <a:pt x="451" y="9"/>
                </a:lnTo>
                <a:lnTo>
                  <a:pt x="462" y="9"/>
                </a:lnTo>
                <a:lnTo>
                  <a:pt x="472" y="10"/>
                </a:lnTo>
                <a:lnTo>
                  <a:pt x="480" y="13"/>
                </a:lnTo>
                <a:lnTo>
                  <a:pt x="484" y="15"/>
                </a:lnTo>
                <a:lnTo>
                  <a:pt x="487" y="18"/>
                </a:lnTo>
                <a:lnTo>
                  <a:pt x="490" y="21"/>
                </a:lnTo>
                <a:lnTo>
                  <a:pt x="492" y="25"/>
                </a:lnTo>
                <a:lnTo>
                  <a:pt x="493" y="29"/>
                </a:lnTo>
                <a:lnTo>
                  <a:pt x="493" y="35"/>
                </a:lnTo>
                <a:lnTo>
                  <a:pt x="493" y="35"/>
                </a:lnTo>
                <a:lnTo>
                  <a:pt x="493" y="89"/>
                </a:lnTo>
                <a:lnTo>
                  <a:pt x="493" y="8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 name="Freeform 157"/>
          <p:cNvSpPr>
            <a:spLocks noEditPoints="1"/>
          </p:cNvSpPr>
          <p:nvPr/>
        </p:nvSpPr>
        <p:spPr bwMode="auto">
          <a:xfrm>
            <a:off x="3378722" y="1529468"/>
            <a:ext cx="5434557" cy="3799065"/>
          </a:xfrm>
          <a:custGeom>
            <a:avLst/>
            <a:gdLst>
              <a:gd name="T0" fmla="*/ 74 w 358"/>
              <a:gd name="T1" fmla="*/ 230 h 250"/>
              <a:gd name="T2" fmla="*/ 60 w 358"/>
              <a:gd name="T3" fmla="*/ 228 h 250"/>
              <a:gd name="T4" fmla="*/ 43 w 358"/>
              <a:gd name="T5" fmla="*/ 231 h 250"/>
              <a:gd name="T6" fmla="*/ 40 w 358"/>
              <a:gd name="T7" fmla="*/ 232 h 250"/>
              <a:gd name="T8" fmla="*/ 1 w 358"/>
              <a:gd name="T9" fmla="*/ 78 h 250"/>
              <a:gd name="T10" fmla="*/ 0 w 358"/>
              <a:gd name="T11" fmla="*/ 74 h 250"/>
              <a:gd name="T12" fmla="*/ 12 w 358"/>
              <a:gd name="T13" fmla="*/ 79 h 250"/>
              <a:gd name="T14" fmla="*/ 36 w 358"/>
              <a:gd name="T15" fmla="*/ 64 h 250"/>
              <a:gd name="T16" fmla="*/ 47 w 358"/>
              <a:gd name="T17" fmla="*/ 35 h 250"/>
              <a:gd name="T18" fmla="*/ 46 w 358"/>
              <a:gd name="T19" fmla="*/ 28 h 250"/>
              <a:gd name="T20" fmla="*/ 50 w 358"/>
              <a:gd name="T21" fmla="*/ 26 h 250"/>
              <a:gd name="T22" fmla="*/ 51 w 358"/>
              <a:gd name="T23" fmla="*/ 30 h 250"/>
              <a:gd name="T24" fmla="*/ 62 w 358"/>
              <a:gd name="T25" fmla="*/ 26 h 250"/>
              <a:gd name="T26" fmla="*/ 86 w 358"/>
              <a:gd name="T27" fmla="*/ 22 h 250"/>
              <a:gd name="T28" fmla="*/ 155 w 358"/>
              <a:gd name="T29" fmla="*/ 14 h 250"/>
              <a:gd name="T30" fmla="*/ 275 w 358"/>
              <a:gd name="T31" fmla="*/ 1 h 250"/>
              <a:gd name="T32" fmla="*/ 277 w 358"/>
              <a:gd name="T33" fmla="*/ 2 h 250"/>
              <a:gd name="T34" fmla="*/ 304 w 358"/>
              <a:gd name="T35" fmla="*/ 30 h 250"/>
              <a:gd name="T36" fmla="*/ 317 w 358"/>
              <a:gd name="T37" fmla="*/ 28 h 250"/>
              <a:gd name="T38" fmla="*/ 319 w 358"/>
              <a:gd name="T39" fmla="*/ 29 h 250"/>
              <a:gd name="T40" fmla="*/ 358 w 358"/>
              <a:gd name="T41" fmla="*/ 134 h 250"/>
              <a:gd name="T42" fmla="*/ 358 w 358"/>
              <a:gd name="T43" fmla="*/ 135 h 250"/>
              <a:gd name="T44" fmla="*/ 348 w 358"/>
              <a:gd name="T45" fmla="*/ 155 h 250"/>
              <a:gd name="T46" fmla="*/ 339 w 358"/>
              <a:gd name="T47" fmla="*/ 176 h 250"/>
              <a:gd name="T48" fmla="*/ 343 w 358"/>
              <a:gd name="T49" fmla="*/ 186 h 250"/>
              <a:gd name="T50" fmla="*/ 342 w 358"/>
              <a:gd name="T51" fmla="*/ 190 h 250"/>
              <a:gd name="T52" fmla="*/ 134 w 358"/>
              <a:gd name="T53" fmla="*/ 238 h 250"/>
              <a:gd name="T54" fmla="*/ 98 w 358"/>
              <a:gd name="T55" fmla="*/ 249 h 250"/>
              <a:gd name="T56" fmla="*/ 95 w 358"/>
              <a:gd name="T57" fmla="*/ 249 h 250"/>
              <a:gd name="T58" fmla="*/ 75 w 358"/>
              <a:gd name="T59" fmla="*/ 226 h 250"/>
              <a:gd name="T60" fmla="*/ 97 w 358"/>
              <a:gd name="T61" fmla="*/ 245 h 250"/>
              <a:gd name="T62" fmla="*/ 133 w 358"/>
              <a:gd name="T63" fmla="*/ 234 h 250"/>
              <a:gd name="T64" fmla="*/ 207 w 358"/>
              <a:gd name="T65" fmla="*/ 215 h 250"/>
              <a:gd name="T66" fmla="*/ 338 w 358"/>
              <a:gd name="T67" fmla="*/ 186 h 250"/>
              <a:gd name="T68" fmla="*/ 335 w 358"/>
              <a:gd name="T69" fmla="*/ 176 h 250"/>
              <a:gd name="T70" fmla="*/ 345 w 358"/>
              <a:gd name="T71" fmla="*/ 153 h 250"/>
              <a:gd name="T72" fmla="*/ 354 w 358"/>
              <a:gd name="T73" fmla="*/ 135 h 250"/>
              <a:gd name="T74" fmla="*/ 354 w 358"/>
              <a:gd name="T75" fmla="*/ 135 h 250"/>
              <a:gd name="T76" fmla="*/ 317 w 358"/>
              <a:gd name="T77" fmla="*/ 33 h 250"/>
              <a:gd name="T78" fmla="*/ 304 w 358"/>
              <a:gd name="T79" fmla="*/ 34 h 250"/>
              <a:gd name="T80" fmla="*/ 274 w 358"/>
              <a:gd name="T81" fmla="*/ 5 h 250"/>
              <a:gd name="T82" fmla="*/ 63 w 358"/>
              <a:gd name="T83" fmla="*/ 29 h 250"/>
              <a:gd name="T84" fmla="*/ 54 w 358"/>
              <a:gd name="T85" fmla="*/ 32 h 250"/>
              <a:gd name="T86" fmla="*/ 51 w 358"/>
              <a:gd name="T87" fmla="*/ 30 h 250"/>
              <a:gd name="T88" fmla="*/ 51 w 358"/>
              <a:gd name="T89" fmla="*/ 35 h 250"/>
              <a:gd name="T90" fmla="*/ 12 w 358"/>
              <a:gd name="T91" fmla="*/ 83 h 250"/>
              <a:gd name="T92" fmla="*/ 5 w 358"/>
              <a:gd name="T93" fmla="*/ 82 h 250"/>
              <a:gd name="T94" fmla="*/ 44 w 358"/>
              <a:gd name="T95" fmla="*/ 227 h 250"/>
              <a:gd name="T96" fmla="*/ 60 w 358"/>
              <a:gd name="T97" fmla="*/ 22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8" h="250">
                <a:moveTo>
                  <a:pt x="95" y="249"/>
                </a:moveTo>
                <a:cubicBezTo>
                  <a:pt x="87" y="236"/>
                  <a:pt x="88" y="233"/>
                  <a:pt x="74" y="230"/>
                </a:cubicBezTo>
                <a:cubicBezTo>
                  <a:pt x="74" y="230"/>
                  <a:pt x="74" y="230"/>
                  <a:pt x="74" y="230"/>
                </a:cubicBezTo>
                <a:cubicBezTo>
                  <a:pt x="69" y="228"/>
                  <a:pt x="65" y="228"/>
                  <a:pt x="60" y="228"/>
                </a:cubicBezTo>
                <a:cubicBezTo>
                  <a:pt x="60" y="228"/>
                  <a:pt x="60" y="228"/>
                  <a:pt x="60" y="228"/>
                </a:cubicBezTo>
                <a:cubicBezTo>
                  <a:pt x="55" y="228"/>
                  <a:pt x="50" y="229"/>
                  <a:pt x="43" y="231"/>
                </a:cubicBezTo>
                <a:cubicBezTo>
                  <a:pt x="43" y="231"/>
                  <a:pt x="43" y="231"/>
                  <a:pt x="43" y="231"/>
                </a:cubicBezTo>
                <a:cubicBezTo>
                  <a:pt x="40" y="232"/>
                  <a:pt x="40" y="232"/>
                  <a:pt x="40" y="232"/>
                </a:cubicBezTo>
                <a:cubicBezTo>
                  <a:pt x="40" y="230"/>
                  <a:pt x="40" y="230"/>
                  <a:pt x="40" y="230"/>
                </a:cubicBezTo>
                <a:cubicBezTo>
                  <a:pt x="37" y="212"/>
                  <a:pt x="3" y="96"/>
                  <a:pt x="1" y="78"/>
                </a:cubicBezTo>
                <a:cubicBezTo>
                  <a:pt x="1" y="78"/>
                  <a:pt x="1" y="78"/>
                  <a:pt x="1" y="78"/>
                </a:cubicBezTo>
                <a:cubicBezTo>
                  <a:pt x="0" y="74"/>
                  <a:pt x="0" y="74"/>
                  <a:pt x="0" y="74"/>
                </a:cubicBezTo>
                <a:cubicBezTo>
                  <a:pt x="4" y="76"/>
                  <a:pt x="4" y="76"/>
                  <a:pt x="4" y="76"/>
                </a:cubicBezTo>
                <a:cubicBezTo>
                  <a:pt x="7" y="78"/>
                  <a:pt x="9" y="79"/>
                  <a:pt x="12" y="79"/>
                </a:cubicBezTo>
                <a:cubicBezTo>
                  <a:pt x="12" y="79"/>
                  <a:pt x="12" y="79"/>
                  <a:pt x="12" y="79"/>
                </a:cubicBezTo>
                <a:cubicBezTo>
                  <a:pt x="20" y="79"/>
                  <a:pt x="29" y="73"/>
                  <a:pt x="36" y="64"/>
                </a:cubicBezTo>
                <a:cubicBezTo>
                  <a:pt x="36" y="64"/>
                  <a:pt x="36" y="64"/>
                  <a:pt x="36" y="64"/>
                </a:cubicBezTo>
                <a:cubicBezTo>
                  <a:pt x="43" y="55"/>
                  <a:pt x="47" y="43"/>
                  <a:pt x="47" y="35"/>
                </a:cubicBezTo>
                <a:cubicBezTo>
                  <a:pt x="47" y="35"/>
                  <a:pt x="47" y="35"/>
                  <a:pt x="47" y="35"/>
                </a:cubicBezTo>
                <a:cubicBezTo>
                  <a:pt x="47" y="32"/>
                  <a:pt x="47" y="30"/>
                  <a:pt x="46" y="28"/>
                </a:cubicBezTo>
                <a:cubicBezTo>
                  <a:pt x="46" y="28"/>
                  <a:pt x="46" y="28"/>
                  <a:pt x="46" y="28"/>
                </a:cubicBezTo>
                <a:cubicBezTo>
                  <a:pt x="50" y="26"/>
                  <a:pt x="50" y="26"/>
                  <a:pt x="50" y="26"/>
                </a:cubicBezTo>
                <a:cubicBezTo>
                  <a:pt x="50" y="28"/>
                  <a:pt x="50" y="29"/>
                  <a:pt x="51" y="30"/>
                </a:cubicBezTo>
                <a:cubicBezTo>
                  <a:pt x="51" y="30"/>
                  <a:pt x="51" y="30"/>
                  <a:pt x="51" y="30"/>
                </a:cubicBezTo>
                <a:cubicBezTo>
                  <a:pt x="53" y="28"/>
                  <a:pt x="56" y="27"/>
                  <a:pt x="62" y="26"/>
                </a:cubicBezTo>
                <a:cubicBezTo>
                  <a:pt x="62" y="26"/>
                  <a:pt x="62" y="26"/>
                  <a:pt x="62" y="26"/>
                </a:cubicBezTo>
                <a:cubicBezTo>
                  <a:pt x="68" y="24"/>
                  <a:pt x="76" y="23"/>
                  <a:pt x="86" y="22"/>
                </a:cubicBezTo>
                <a:cubicBezTo>
                  <a:pt x="86" y="22"/>
                  <a:pt x="86" y="22"/>
                  <a:pt x="86" y="22"/>
                </a:cubicBezTo>
                <a:cubicBezTo>
                  <a:pt x="105" y="19"/>
                  <a:pt x="129" y="17"/>
                  <a:pt x="155" y="14"/>
                </a:cubicBezTo>
                <a:cubicBezTo>
                  <a:pt x="155" y="14"/>
                  <a:pt x="155" y="14"/>
                  <a:pt x="155" y="14"/>
                </a:cubicBezTo>
                <a:cubicBezTo>
                  <a:pt x="205" y="9"/>
                  <a:pt x="259" y="5"/>
                  <a:pt x="275" y="1"/>
                </a:cubicBezTo>
                <a:cubicBezTo>
                  <a:pt x="275" y="1"/>
                  <a:pt x="275" y="1"/>
                  <a:pt x="275" y="1"/>
                </a:cubicBezTo>
                <a:cubicBezTo>
                  <a:pt x="277" y="0"/>
                  <a:pt x="277" y="0"/>
                  <a:pt x="277" y="0"/>
                </a:cubicBezTo>
                <a:cubicBezTo>
                  <a:pt x="277" y="2"/>
                  <a:pt x="277" y="2"/>
                  <a:pt x="277" y="2"/>
                </a:cubicBezTo>
                <a:cubicBezTo>
                  <a:pt x="280" y="22"/>
                  <a:pt x="289" y="30"/>
                  <a:pt x="304" y="30"/>
                </a:cubicBezTo>
                <a:cubicBezTo>
                  <a:pt x="304" y="30"/>
                  <a:pt x="304" y="30"/>
                  <a:pt x="304" y="30"/>
                </a:cubicBezTo>
                <a:cubicBezTo>
                  <a:pt x="308" y="30"/>
                  <a:pt x="312" y="30"/>
                  <a:pt x="317" y="28"/>
                </a:cubicBezTo>
                <a:cubicBezTo>
                  <a:pt x="317" y="28"/>
                  <a:pt x="317" y="28"/>
                  <a:pt x="317" y="28"/>
                </a:cubicBezTo>
                <a:cubicBezTo>
                  <a:pt x="318" y="28"/>
                  <a:pt x="318" y="28"/>
                  <a:pt x="318" y="28"/>
                </a:cubicBezTo>
                <a:cubicBezTo>
                  <a:pt x="319" y="29"/>
                  <a:pt x="319" y="29"/>
                  <a:pt x="319" y="29"/>
                </a:cubicBezTo>
                <a:cubicBezTo>
                  <a:pt x="335" y="54"/>
                  <a:pt x="357" y="130"/>
                  <a:pt x="358" y="134"/>
                </a:cubicBezTo>
                <a:cubicBezTo>
                  <a:pt x="358" y="134"/>
                  <a:pt x="358" y="134"/>
                  <a:pt x="358" y="134"/>
                </a:cubicBezTo>
                <a:cubicBezTo>
                  <a:pt x="358" y="135"/>
                  <a:pt x="358" y="135"/>
                  <a:pt x="358" y="135"/>
                </a:cubicBezTo>
                <a:cubicBezTo>
                  <a:pt x="358" y="135"/>
                  <a:pt x="358" y="135"/>
                  <a:pt x="358" y="135"/>
                </a:cubicBezTo>
                <a:cubicBezTo>
                  <a:pt x="357" y="141"/>
                  <a:pt x="350" y="150"/>
                  <a:pt x="348" y="155"/>
                </a:cubicBezTo>
                <a:cubicBezTo>
                  <a:pt x="348" y="155"/>
                  <a:pt x="348" y="155"/>
                  <a:pt x="348" y="155"/>
                </a:cubicBezTo>
                <a:cubicBezTo>
                  <a:pt x="344" y="164"/>
                  <a:pt x="339" y="170"/>
                  <a:pt x="339" y="176"/>
                </a:cubicBezTo>
                <a:cubicBezTo>
                  <a:pt x="339" y="176"/>
                  <a:pt x="339" y="176"/>
                  <a:pt x="339" y="176"/>
                </a:cubicBezTo>
                <a:cubicBezTo>
                  <a:pt x="339" y="179"/>
                  <a:pt x="340" y="182"/>
                  <a:pt x="343" y="186"/>
                </a:cubicBezTo>
                <a:cubicBezTo>
                  <a:pt x="343" y="186"/>
                  <a:pt x="343" y="186"/>
                  <a:pt x="343" y="186"/>
                </a:cubicBezTo>
                <a:cubicBezTo>
                  <a:pt x="345" y="189"/>
                  <a:pt x="345" y="189"/>
                  <a:pt x="345" y="189"/>
                </a:cubicBezTo>
                <a:cubicBezTo>
                  <a:pt x="342" y="190"/>
                  <a:pt x="342" y="190"/>
                  <a:pt x="342" y="190"/>
                </a:cubicBezTo>
                <a:cubicBezTo>
                  <a:pt x="309" y="194"/>
                  <a:pt x="194" y="221"/>
                  <a:pt x="134" y="238"/>
                </a:cubicBezTo>
                <a:cubicBezTo>
                  <a:pt x="134" y="238"/>
                  <a:pt x="134" y="238"/>
                  <a:pt x="134" y="238"/>
                </a:cubicBezTo>
                <a:cubicBezTo>
                  <a:pt x="114" y="243"/>
                  <a:pt x="100" y="248"/>
                  <a:pt x="98" y="249"/>
                </a:cubicBezTo>
                <a:cubicBezTo>
                  <a:pt x="98" y="249"/>
                  <a:pt x="98" y="249"/>
                  <a:pt x="98" y="249"/>
                </a:cubicBezTo>
                <a:cubicBezTo>
                  <a:pt x="96" y="250"/>
                  <a:pt x="96" y="250"/>
                  <a:pt x="96" y="250"/>
                </a:cubicBezTo>
                <a:cubicBezTo>
                  <a:pt x="95" y="249"/>
                  <a:pt x="95" y="249"/>
                  <a:pt x="95" y="249"/>
                </a:cubicBezTo>
                <a:close/>
                <a:moveTo>
                  <a:pt x="60" y="224"/>
                </a:moveTo>
                <a:cubicBezTo>
                  <a:pt x="65" y="224"/>
                  <a:pt x="70" y="224"/>
                  <a:pt x="75" y="226"/>
                </a:cubicBezTo>
                <a:cubicBezTo>
                  <a:pt x="75" y="226"/>
                  <a:pt x="75" y="226"/>
                  <a:pt x="75" y="226"/>
                </a:cubicBezTo>
                <a:cubicBezTo>
                  <a:pt x="90" y="229"/>
                  <a:pt x="91" y="234"/>
                  <a:pt x="97" y="245"/>
                </a:cubicBezTo>
                <a:cubicBezTo>
                  <a:pt x="97" y="245"/>
                  <a:pt x="97" y="245"/>
                  <a:pt x="97" y="245"/>
                </a:cubicBezTo>
                <a:cubicBezTo>
                  <a:pt x="103" y="243"/>
                  <a:pt x="116" y="239"/>
                  <a:pt x="133" y="234"/>
                </a:cubicBezTo>
                <a:cubicBezTo>
                  <a:pt x="133" y="234"/>
                  <a:pt x="133" y="234"/>
                  <a:pt x="133" y="234"/>
                </a:cubicBezTo>
                <a:cubicBezTo>
                  <a:pt x="153" y="229"/>
                  <a:pt x="179" y="222"/>
                  <a:pt x="207" y="215"/>
                </a:cubicBezTo>
                <a:cubicBezTo>
                  <a:pt x="207" y="215"/>
                  <a:pt x="207" y="215"/>
                  <a:pt x="207" y="215"/>
                </a:cubicBezTo>
                <a:cubicBezTo>
                  <a:pt x="258" y="203"/>
                  <a:pt x="314" y="190"/>
                  <a:pt x="338" y="186"/>
                </a:cubicBezTo>
                <a:cubicBezTo>
                  <a:pt x="338" y="186"/>
                  <a:pt x="338" y="186"/>
                  <a:pt x="338" y="186"/>
                </a:cubicBezTo>
                <a:cubicBezTo>
                  <a:pt x="336" y="183"/>
                  <a:pt x="335" y="179"/>
                  <a:pt x="335" y="176"/>
                </a:cubicBezTo>
                <a:cubicBezTo>
                  <a:pt x="335" y="176"/>
                  <a:pt x="335" y="176"/>
                  <a:pt x="335" y="176"/>
                </a:cubicBezTo>
                <a:cubicBezTo>
                  <a:pt x="335" y="168"/>
                  <a:pt x="340" y="162"/>
                  <a:pt x="345" y="153"/>
                </a:cubicBezTo>
                <a:cubicBezTo>
                  <a:pt x="345" y="153"/>
                  <a:pt x="345" y="153"/>
                  <a:pt x="345" y="153"/>
                </a:cubicBezTo>
                <a:cubicBezTo>
                  <a:pt x="347" y="148"/>
                  <a:pt x="354" y="139"/>
                  <a:pt x="354" y="135"/>
                </a:cubicBezTo>
                <a:cubicBezTo>
                  <a:pt x="354" y="135"/>
                  <a:pt x="354" y="135"/>
                  <a:pt x="354" y="135"/>
                </a:cubicBezTo>
                <a:cubicBezTo>
                  <a:pt x="354" y="135"/>
                  <a:pt x="354" y="135"/>
                  <a:pt x="354" y="135"/>
                </a:cubicBezTo>
                <a:cubicBezTo>
                  <a:pt x="354" y="135"/>
                  <a:pt x="354" y="135"/>
                  <a:pt x="354" y="135"/>
                </a:cubicBezTo>
                <a:cubicBezTo>
                  <a:pt x="354" y="132"/>
                  <a:pt x="331" y="57"/>
                  <a:pt x="317" y="33"/>
                </a:cubicBezTo>
                <a:cubicBezTo>
                  <a:pt x="317" y="33"/>
                  <a:pt x="317" y="33"/>
                  <a:pt x="317" y="33"/>
                </a:cubicBezTo>
                <a:cubicBezTo>
                  <a:pt x="312" y="34"/>
                  <a:pt x="308" y="34"/>
                  <a:pt x="304" y="34"/>
                </a:cubicBezTo>
                <a:cubicBezTo>
                  <a:pt x="304" y="34"/>
                  <a:pt x="304" y="34"/>
                  <a:pt x="304" y="34"/>
                </a:cubicBezTo>
                <a:cubicBezTo>
                  <a:pt x="288" y="35"/>
                  <a:pt x="276" y="24"/>
                  <a:pt x="274" y="5"/>
                </a:cubicBezTo>
                <a:cubicBezTo>
                  <a:pt x="274" y="5"/>
                  <a:pt x="274" y="5"/>
                  <a:pt x="274" y="5"/>
                </a:cubicBezTo>
                <a:cubicBezTo>
                  <a:pt x="241" y="12"/>
                  <a:pt x="103" y="21"/>
                  <a:pt x="63" y="29"/>
                </a:cubicBezTo>
                <a:cubicBezTo>
                  <a:pt x="63" y="29"/>
                  <a:pt x="63" y="29"/>
                  <a:pt x="63" y="29"/>
                </a:cubicBezTo>
                <a:cubicBezTo>
                  <a:pt x="57" y="31"/>
                  <a:pt x="54" y="32"/>
                  <a:pt x="54" y="32"/>
                </a:cubicBezTo>
                <a:cubicBezTo>
                  <a:pt x="54" y="32"/>
                  <a:pt x="54" y="32"/>
                  <a:pt x="54" y="32"/>
                </a:cubicBezTo>
                <a:cubicBezTo>
                  <a:pt x="51" y="30"/>
                  <a:pt x="51" y="30"/>
                  <a:pt x="51" y="30"/>
                </a:cubicBezTo>
                <a:cubicBezTo>
                  <a:pt x="51" y="32"/>
                  <a:pt x="51" y="33"/>
                  <a:pt x="51" y="35"/>
                </a:cubicBezTo>
                <a:cubicBezTo>
                  <a:pt x="51" y="35"/>
                  <a:pt x="51" y="35"/>
                  <a:pt x="51" y="35"/>
                </a:cubicBezTo>
                <a:cubicBezTo>
                  <a:pt x="51" y="54"/>
                  <a:pt x="32" y="83"/>
                  <a:pt x="12" y="83"/>
                </a:cubicBezTo>
                <a:cubicBezTo>
                  <a:pt x="12" y="83"/>
                  <a:pt x="12" y="83"/>
                  <a:pt x="12" y="83"/>
                </a:cubicBezTo>
                <a:cubicBezTo>
                  <a:pt x="10" y="83"/>
                  <a:pt x="8" y="83"/>
                  <a:pt x="5" y="82"/>
                </a:cubicBezTo>
                <a:cubicBezTo>
                  <a:pt x="5" y="82"/>
                  <a:pt x="5" y="82"/>
                  <a:pt x="5" y="82"/>
                </a:cubicBezTo>
                <a:cubicBezTo>
                  <a:pt x="10" y="106"/>
                  <a:pt x="39" y="204"/>
                  <a:pt x="44" y="227"/>
                </a:cubicBezTo>
                <a:cubicBezTo>
                  <a:pt x="44" y="227"/>
                  <a:pt x="44" y="227"/>
                  <a:pt x="44" y="227"/>
                </a:cubicBezTo>
                <a:cubicBezTo>
                  <a:pt x="50" y="225"/>
                  <a:pt x="55" y="224"/>
                  <a:pt x="60" y="224"/>
                </a:cubicBezTo>
                <a:cubicBezTo>
                  <a:pt x="60" y="224"/>
                  <a:pt x="60" y="224"/>
                  <a:pt x="60" y="224"/>
                </a:cubicBezTo>
                <a:cubicBezTo>
                  <a:pt x="60" y="224"/>
                  <a:pt x="60" y="224"/>
                  <a:pt x="60" y="2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文本框 5"/>
          <p:cNvSpPr txBox="1"/>
          <p:nvPr/>
        </p:nvSpPr>
        <p:spPr>
          <a:xfrm rot="-600000">
            <a:off x="4192348" y="2512312"/>
            <a:ext cx="3807303" cy="1446550"/>
          </a:xfrm>
          <a:prstGeom prst="rect">
            <a:avLst/>
          </a:prstGeom>
          <a:noFill/>
        </p:spPr>
        <p:txBody>
          <a:bodyPr wrap="square" rtlCol="0">
            <a:spAutoFit/>
          </a:bodyPr>
          <a:lstStyle/>
          <a:p>
            <a:pPr algn="ctr"/>
            <a:r>
              <a:rPr lang="en-US" altLang="zh-CN" sz="4400" b="1" dirty="0">
                <a:solidFill>
                  <a:schemeClr val="bg1"/>
                </a:solidFill>
                <a:latin typeface="方正细谭黑简体" panose="02000000000000000000" pitchFamily="2" charset="-122"/>
                <a:ea typeface="方正细谭黑简体" panose="02000000000000000000" pitchFamily="2" charset="-122"/>
              </a:rPr>
              <a:t>JVM</a:t>
            </a:r>
          </a:p>
          <a:p>
            <a:pPr algn="ctr"/>
            <a:r>
              <a:rPr lang="zh-CN" altLang="en-US" sz="4400" b="1">
                <a:solidFill>
                  <a:schemeClr val="bg1"/>
                </a:solidFill>
                <a:latin typeface="方正细谭黑简体" panose="02000000000000000000" pitchFamily="2" charset="-122"/>
                <a:ea typeface="方正细谭黑简体" panose="02000000000000000000" pitchFamily="2" charset="-122"/>
              </a:rPr>
              <a:t>第三弹</a:t>
            </a:r>
          </a:p>
        </p:txBody>
      </p:sp>
      <p:sp>
        <p:nvSpPr>
          <p:cNvPr id="7" name="文本框 6"/>
          <p:cNvSpPr txBox="1"/>
          <p:nvPr/>
        </p:nvSpPr>
        <p:spPr>
          <a:xfrm rot="-600000">
            <a:off x="5496453" y="4094391"/>
            <a:ext cx="181812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Designer</a:t>
            </a:r>
            <a:r>
              <a:rPr lang="zh-CN" altLang="en-US">
                <a:solidFill>
                  <a:schemeClr val="bg1"/>
                </a:solidFill>
                <a:latin typeface="微软雅黑" panose="020B0503020204020204" pitchFamily="34" charset="-122"/>
                <a:ea typeface="微软雅黑" panose="020B0503020204020204" pitchFamily="34" charset="-122"/>
              </a:rPr>
              <a:t>：</a:t>
            </a:r>
            <a:r>
              <a:rPr lang="en-US" altLang="zh-CN" dirty="0">
                <a:solidFill>
                  <a:schemeClr val="bg1"/>
                </a:solidFill>
                <a:latin typeface="微软雅黑" panose="020B0503020204020204" pitchFamily="34" charset="-122"/>
                <a:ea typeface="微软雅黑" panose="020B0503020204020204" pitchFamily="34" charset="-122"/>
              </a:rPr>
              <a:t>SRS</a:t>
            </a:r>
          </a:p>
        </p:txBody>
      </p:sp>
      <p:sp>
        <p:nvSpPr>
          <p:cNvPr id="8" name="Freeform 2543"/>
          <p:cNvSpPr>
            <a:spLocks noEditPoints="1"/>
          </p:cNvSpPr>
          <p:nvPr/>
        </p:nvSpPr>
        <p:spPr bwMode="auto">
          <a:xfrm>
            <a:off x="9109611" y="3826853"/>
            <a:ext cx="1065213" cy="1328738"/>
          </a:xfrm>
          <a:custGeom>
            <a:avLst/>
            <a:gdLst/>
            <a:ahLst/>
            <a:cxnLst>
              <a:cxn ang="0">
                <a:pos x="185" y="658"/>
              </a:cxn>
              <a:cxn ang="0">
                <a:pos x="405" y="654"/>
              </a:cxn>
              <a:cxn ang="0">
                <a:pos x="516" y="284"/>
              </a:cxn>
              <a:cxn ang="0">
                <a:pos x="554" y="302"/>
              </a:cxn>
              <a:cxn ang="0">
                <a:pos x="552" y="278"/>
              </a:cxn>
              <a:cxn ang="0">
                <a:pos x="359" y="303"/>
              </a:cxn>
              <a:cxn ang="0">
                <a:pos x="324" y="320"/>
              </a:cxn>
              <a:cxn ang="0">
                <a:pos x="358" y="358"/>
              </a:cxn>
              <a:cxn ang="0">
                <a:pos x="323" y="419"/>
              </a:cxn>
              <a:cxn ang="0">
                <a:pos x="455" y="397"/>
              </a:cxn>
              <a:cxn ang="0">
                <a:pos x="356" y="480"/>
              </a:cxn>
              <a:cxn ang="0">
                <a:pos x="364" y="501"/>
              </a:cxn>
              <a:cxn ang="0">
                <a:pos x="448" y="445"/>
              </a:cxn>
              <a:cxn ang="0">
                <a:pos x="291" y="455"/>
              </a:cxn>
              <a:cxn ang="0">
                <a:pos x="305" y="414"/>
              </a:cxn>
              <a:cxn ang="0">
                <a:pos x="490" y="328"/>
              </a:cxn>
              <a:cxn ang="0">
                <a:pos x="319" y="335"/>
              </a:cxn>
              <a:cxn ang="0">
                <a:pos x="443" y="263"/>
              </a:cxn>
              <a:cxn ang="0">
                <a:pos x="594" y="231"/>
              </a:cxn>
              <a:cxn ang="0">
                <a:pos x="597" y="295"/>
              </a:cxn>
              <a:cxn ang="0">
                <a:pos x="598" y="285"/>
              </a:cxn>
              <a:cxn ang="0">
                <a:pos x="593" y="251"/>
              </a:cxn>
              <a:cxn ang="0">
                <a:pos x="311" y="167"/>
              </a:cxn>
              <a:cxn ang="0">
                <a:pos x="330" y="127"/>
              </a:cxn>
              <a:cxn ang="0">
                <a:pos x="402" y="159"/>
              </a:cxn>
              <a:cxn ang="0">
                <a:pos x="513" y="112"/>
              </a:cxn>
              <a:cxn ang="0">
                <a:pos x="497" y="175"/>
              </a:cxn>
              <a:cxn ang="0">
                <a:pos x="510" y="200"/>
              </a:cxn>
              <a:cxn ang="0">
                <a:pos x="453" y="200"/>
              </a:cxn>
              <a:cxn ang="0">
                <a:pos x="322" y="201"/>
              </a:cxn>
              <a:cxn ang="0">
                <a:pos x="227" y="215"/>
              </a:cxn>
              <a:cxn ang="0">
                <a:pos x="302" y="233"/>
              </a:cxn>
              <a:cxn ang="0">
                <a:pos x="523" y="203"/>
              </a:cxn>
              <a:cxn ang="0">
                <a:pos x="555" y="141"/>
              </a:cxn>
              <a:cxn ang="0">
                <a:pos x="487" y="98"/>
              </a:cxn>
              <a:cxn ang="0">
                <a:pos x="453" y="72"/>
              </a:cxn>
              <a:cxn ang="0">
                <a:pos x="394" y="75"/>
              </a:cxn>
              <a:cxn ang="0">
                <a:pos x="349" y="102"/>
              </a:cxn>
              <a:cxn ang="0">
                <a:pos x="422" y="99"/>
              </a:cxn>
              <a:cxn ang="0">
                <a:pos x="20" y="407"/>
              </a:cxn>
              <a:cxn ang="0">
                <a:pos x="37" y="221"/>
              </a:cxn>
              <a:cxn ang="0">
                <a:pos x="35" y="242"/>
              </a:cxn>
              <a:cxn ang="0">
                <a:pos x="10" y="302"/>
              </a:cxn>
              <a:cxn ang="0">
                <a:pos x="52" y="344"/>
              </a:cxn>
              <a:cxn ang="0">
                <a:pos x="30" y="305"/>
              </a:cxn>
              <a:cxn ang="0">
                <a:pos x="56" y="217"/>
              </a:cxn>
              <a:cxn ang="0">
                <a:pos x="37" y="375"/>
              </a:cxn>
              <a:cxn ang="0">
                <a:pos x="424" y="69"/>
              </a:cxn>
              <a:cxn ang="0">
                <a:pos x="510" y="160"/>
              </a:cxn>
              <a:cxn ang="0">
                <a:pos x="307" y="345"/>
              </a:cxn>
              <a:cxn ang="0">
                <a:pos x="500" y="243"/>
              </a:cxn>
              <a:cxn ang="0">
                <a:pos x="140" y="569"/>
              </a:cxn>
              <a:cxn ang="0">
                <a:pos x="272" y="777"/>
              </a:cxn>
              <a:cxn ang="0">
                <a:pos x="402" y="796"/>
              </a:cxn>
              <a:cxn ang="0">
                <a:pos x="462" y="805"/>
              </a:cxn>
              <a:cxn ang="0">
                <a:pos x="339" y="786"/>
              </a:cxn>
              <a:cxn ang="0">
                <a:pos x="332" y="738"/>
              </a:cxn>
              <a:cxn ang="0">
                <a:pos x="311" y="709"/>
              </a:cxn>
              <a:cxn ang="0">
                <a:pos x="206" y="770"/>
              </a:cxn>
              <a:cxn ang="0">
                <a:pos x="210" y="822"/>
              </a:cxn>
              <a:cxn ang="0">
                <a:pos x="319" y="813"/>
              </a:cxn>
              <a:cxn ang="0">
                <a:pos x="297" y="678"/>
              </a:cxn>
              <a:cxn ang="0">
                <a:pos x="452" y="54"/>
              </a:cxn>
            </a:cxnLst>
            <a:rect l="0" t="0" r="r" b="b"/>
            <a:pathLst>
              <a:path w="671" h="837">
                <a:moveTo>
                  <a:pt x="599" y="121"/>
                </a:moveTo>
                <a:lnTo>
                  <a:pt x="599" y="121"/>
                </a:lnTo>
                <a:lnTo>
                  <a:pt x="587" y="105"/>
                </a:lnTo>
                <a:lnTo>
                  <a:pt x="573" y="90"/>
                </a:lnTo>
                <a:lnTo>
                  <a:pt x="558" y="75"/>
                </a:lnTo>
                <a:lnTo>
                  <a:pt x="543" y="63"/>
                </a:lnTo>
                <a:lnTo>
                  <a:pt x="525" y="51"/>
                </a:lnTo>
                <a:lnTo>
                  <a:pt x="508" y="40"/>
                </a:lnTo>
                <a:lnTo>
                  <a:pt x="490" y="30"/>
                </a:lnTo>
                <a:lnTo>
                  <a:pt x="472" y="21"/>
                </a:lnTo>
                <a:lnTo>
                  <a:pt x="472" y="21"/>
                </a:lnTo>
                <a:lnTo>
                  <a:pt x="471" y="21"/>
                </a:lnTo>
                <a:lnTo>
                  <a:pt x="471" y="21"/>
                </a:lnTo>
                <a:lnTo>
                  <a:pt x="471" y="16"/>
                </a:lnTo>
                <a:lnTo>
                  <a:pt x="469" y="11"/>
                </a:lnTo>
                <a:lnTo>
                  <a:pt x="466" y="7"/>
                </a:lnTo>
                <a:lnTo>
                  <a:pt x="462" y="4"/>
                </a:lnTo>
                <a:lnTo>
                  <a:pt x="462" y="4"/>
                </a:lnTo>
                <a:lnTo>
                  <a:pt x="457" y="2"/>
                </a:lnTo>
                <a:lnTo>
                  <a:pt x="453" y="0"/>
                </a:lnTo>
                <a:lnTo>
                  <a:pt x="449" y="0"/>
                </a:lnTo>
                <a:lnTo>
                  <a:pt x="445" y="2"/>
                </a:lnTo>
                <a:lnTo>
                  <a:pt x="442" y="3"/>
                </a:lnTo>
                <a:lnTo>
                  <a:pt x="439" y="6"/>
                </a:lnTo>
                <a:lnTo>
                  <a:pt x="435" y="12"/>
                </a:lnTo>
                <a:lnTo>
                  <a:pt x="431" y="19"/>
                </a:lnTo>
                <a:lnTo>
                  <a:pt x="428" y="27"/>
                </a:lnTo>
                <a:lnTo>
                  <a:pt x="426" y="35"/>
                </a:lnTo>
                <a:lnTo>
                  <a:pt x="423" y="41"/>
                </a:lnTo>
                <a:lnTo>
                  <a:pt x="423" y="41"/>
                </a:lnTo>
                <a:lnTo>
                  <a:pt x="423" y="42"/>
                </a:lnTo>
                <a:lnTo>
                  <a:pt x="423" y="42"/>
                </a:lnTo>
                <a:lnTo>
                  <a:pt x="400" y="35"/>
                </a:lnTo>
                <a:lnTo>
                  <a:pt x="376" y="30"/>
                </a:lnTo>
                <a:lnTo>
                  <a:pt x="352" y="27"/>
                </a:lnTo>
                <a:lnTo>
                  <a:pt x="328" y="25"/>
                </a:lnTo>
                <a:lnTo>
                  <a:pt x="304" y="26"/>
                </a:lnTo>
                <a:lnTo>
                  <a:pt x="279" y="28"/>
                </a:lnTo>
                <a:lnTo>
                  <a:pt x="256" y="31"/>
                </a:lnTo>
                <a:lnTo>
                  <a:pt x="233" y="36"/>
                </a:lnTo>
                <a:lnTo>
                  <a:pt x="210" y="43"/>
                </a:lnTo>
                <a:lnTo>
                  <a:pt x="187" y="52"/>
                </a:lnTo>
                <a:lnTo>
                  <a:pt x="166" y="62"/>
                </a:lnTo>
                <a:lnTo>
                  <a:pt x="145" y="74"/>
                </a:lnTo>
                <a:lnTo>
                  <a:pt x="125" y="88"/>
                </a:lnTo>
                <a:lnTo>
                  <a:pt x="106" y="102"/>
                </a:lnTo>
                <a:lnTo>
                  <a:pt x="88" y="118"/>
                </a:lnTo>
                <a:lnTo>
                  <a:pt x="71" y="136"/>
                </a:lnTo>
                <a:lnTo>
                  <a:pt x="71" y="136"/>
                </a:lnTo>
                <a:lnTo>
                  <a:pt x="57" y="154"/>
                </a:lnTo>
                <a:lnTo>
                  <a:pt x="44" y="175"/>
                </a:lnTo>
                <a:lnTo>
                  <a:pt x="31" y="195"/>
                </a:lnTo>
                <a:lnTo>
                  <a:pt x="22" y="216"/>
                </a:lnTo>
                <a:lnTo>
                  <a:pt x="14" y="238"/>
                </a:lnTo>
                <a:lnTo>
                  <a:pt x="8" y="261"/>
                </a:lnTo>
                <a:lnTo>
                  <a:pt x="4" y="283"/>
                </a:lnTo>
                <a:lnTo>
                  <a:pt x="1" y="306"/>
                </a:lnTo>
                <a:lnTo>
                  <a:pt x="0" y="330"/>
                </a:lnTo>
                <a:lnTo>
                  <a:pt x="1" y="353"/>
                </a:lnTo>
                <a:lnTo>
                  <a:pt x="4" y="376"/>
                </a:lnTo>
                <a:lnTo>
                  <a:pt x="9" y="398"/>
                </a:lnTo>
                <a:lnTo>
                  <a:pt x="15" y="421"/>
                </a:lnTo>
                <a:lnTo>
                  <a:pt x="23" y="443"/>
                </a:lnTo>
                <a:lnTo>
                  <a:pt x="33" y="464"/>
                </a:lnTo>
                <a:lnTo>
                  <a:pt x="46" y="485"/>
                </a:lnTo>
                <a:lnTo>
                  <a:pt x="46" y="485"/>
                </a:lnTo>
                <a:lnTo>
                  <a:pt x="59" y="505"/>
                </a:lnTo>
                <a:lnTo>
                  <a:pt x="73" y="522"/>
                </a:lnTo>
                <a:lnTo>
                  <a:pt x="89" y="539"/>
                </a:lnTo>
                <a:lnTo>
                  <a:pt x="105" y="554"/>
                </a:lnTo>
                <a:lnTo>
                  <a:pt x="124" y="569"/>
                </a:lnTo>
                <a:lnTo>
                  <a:pt x="142" y="581"/>
                </a:lnTo>
                <a:lnTo>
                  <a:pt x="162" y="592"/>
                </a:lnTo>
                <a:lnTo>
                  <a:pt x="182" y="602"/>
                </a:lnTo>
                <a:lnTo>
                  <a:pt x="182" y="602"/>
                </a:lnTo>
                <a:lnTo>
                  <a:pt x="178" y="608"/>
                </a:lnTo>
                <a:lnTo>
                  <a:pt x="174" y="615"/>
                </a:lnTo>
                <a:lnTo>
                  <a:pt x="163" y="631"/>
                </a:lnTo>
                <a:lnTo>
                  <a:pt x="158" y="639"/>
                </a:lnTo>
                <a:lnTo>
                  <a:pt x="157" y="643"/>
                </a:lnTo>
                <a:lnTo>
                  <a:pt x="156" y="647"/>
                </a:lnTo>
                <a:lnTo>
                  <a:pt x="156" y="652"/>
                </a:lnTo>
                <a:lnTo>
                  <a:pt x="157" y="655"/>
                </a:lnTo>
                <a:lnTo>
                  <a:pt x="159" y="658"/>
                </a:lnTo>
                <a:lnTo>
                  <a:pt x="162" y="661"/>
                </a:lnTo>
                <a:lnTo>
                  <a:pt x="162" y="661"/>
                </a:lnTo>
                <a:lnTo>
                  <a:pt x="167" y="664"/>
                </a:lnTo>
                <a:lnTo>
                  <a:pt x="172" y="665"/>
                </a:lnTo>
                <a:lnTo>
                  <a:pt x="177" y="664"/>
                </a:lnTo>
                <a:lnTo>
                  <a:pt x="181" y="662"/>
                </a:lnTo>
                <a:lnTo>
                  <a:pt x="185" y="658"/>
                </a:lnTo>
                <a:lnTo>
                  <a:pt x="189" y="654"/>
                </a:lnTo>
                <a:lnTo>
                  <a:pt x="196" y="642"/>
                </a:lnTo>
                <a:lnTo>
                  <a:pt x="196" y="642"/>
                </a:lnTo>
                <a:lnTo>
                  <a:pt x="208" y="646"/>
                </a:lnTo>
                <a:lnTo>
                  <a:pt x="220" y="651"/>
                </a:lnTo>
                <a:lnTo>
                  <a:pt x="232" y="654"/>
                </a:lnTo>
                <a:lnTo>
                  <a:pt x="244" y="656"/>
                </a:lnTo>
                <a:lnTo>
                  <a:pt x="268" y="660"/>
                </a:lnTo>
                <a:lnTo>
                  <a:pt x="293" y="661"/>
                </a:lnTo>
                <a:lnTo>
                  <a:pt x="293" y="661"/>
                </a:lnTo>
                <a:lnTo>
                  <a:pt x="291" y="669"/>
                </a:lnTo>
                <a:lnTo>
                  <a:pt x="288" y="677"/>
                </a:lnTo>
                <a:lnTo>
                  <a:pt x="281" y="694"/>
                </a:lnTo>
                <a:lnTo>
                  <a:pt x="279" y="702"/>
                </a:lnTo>
                <a:lnTo>
                  <a:pt x="278" y="710"/>
                </a:lnTo>
                <a:lnTo>
                  <a:pt x="278" y="719"/>
                </a:lnTo>
                <a:lnTo>
                  <a:pt x="280" y="727"/>
                </a:lnTo>
                <a:lnTo>
                  <a:pt x="280" y="727"/>
                </a:lnTo>
                <a:lnTo>
                  <a:pt x="280" y="727"/>
                </a:lnTo>
                <a:lnTo>
                  <a:pt x="280" y="727"/>
                </a:lnTo>
                <a:lnTo>
                  <a:pt x="265" y="732"/>
                </a:lnTo>
                <a:lnTo>
                  <a:pt x="251" y="735"/>
                </a:lnTo>
                <a:lnTo>
                  <a:pt x="222" y="741"/>
                </a:lnTo>
                <a:lnTo>
                  <a:pt x="222" y="741"/>
                </a:lnTo>
                <a:lnTo>
                  <a:pt x="200" y="746"/>
                </a:lnTo>
                <a:lnTo>
                  <a:pt x="180" y="753"/>
                </a:lnTo>
                <a:lnTo>
                  <a:pt x="160" y="762"/>
                </a:lnTo>
                <a:lnTo>
                  <a:pt x="151" y="767"/>
                </a:lnTo>
                <a:lnTo>
                  <a:pt x="141" y="773"/>
                </a:lnTo>
                <a:lnTo>
                  <a:pt x="141" y="773"/>
                </a:lnTo>
                <a:lnTo>
                  <a:pt x="132" y="779"/>
                </a:lnTo>
                <a:lnTo>
                  <a:pt x="127" y="784"/>
                </a:lnTo>
                <a:lnTo>
                  <a:pt x="120" y="789"/>
                </a:lnTo>
                <a:lnTo>
                  <a:pt x="115" y="794"/>
                </a:lnTo>
                <a:lnTo>
                  <a:pt x="112" y="799"/>
                </a:lnTo>
                <a:lnTo>
                  <a:pt x="111" y="802"/>
                </a:lnTo>
                <a:lnTo>
                  <a:pt x="111" y="805"/>
                </a:lnTo>
                <a:lnTo>
                  <a:pt x="112" y="808"/>
                </a:lnTo>
                <a:lnTo>
                  <a:pt x="113" y="810"/>
                </a:lnTo>
                <a:lnTo>
                  <a:pt x="113" y="810"/>
                </a:lnTo>
                <a:lnTo>
                  <a:pt x="117" y="815"/>
                </a:lnTo>
                <a:lnTo>
                  <a:pt x="123" y="819"/>
                </a:lnTo>
                <a:lnTo>
                  <a:pt x="129" y="821"/>
                </a:lnTo>
                <a:lnTo>
                  <a:pt x="136" y="823"/>
                </a:lnTo>
                <a:lnTo>
                  <a:pt x="150" y="825"/>
                </a:lnTo>
                <a:lnTo>
                  <a:pt x="161" y="827"/>
                </a:lnTo>
                <a:lnTo>
                  <a:pt x="161" y="827"/>
                </a:lnTo>
                <a:lnTo>
                  <a:pt x="201" y="831"/>
                </a:lnTo>
                <a:lnTo>
                  <a:pt x="241" y="834"/>
                </a:lnTo>
                <a:lnTo>
                  <a:pt x="281" y="836"/>
                </a:lnTo>
                <a:lnTo>
                  <a:pt x="322" y="837"/>
                </a:lnTo>
                <a:lnTo>
                  <a:pt x="322" y="837"/>
                </a:lnTo>
                <a:lnTo>
                  <a:pt x="362" y="837"/>
                </a:lnTo>
                <a:lnTo>
                  <a:pt x="404" y="836"/>
                </a:lnTo>
                <a:lnTo>
                  <a:pt x="445" y="833"/>
                </a:lnTo>
                <a:lnTo>
                  <a:pt x="466" y="831"/>
                </a:lnTo>
                <a:lnTo>
                  <a:pt x="486" y="828"/>
                </a:lnTo>
                <a:lnTo>
                  <a:pt x="486" y="828"/>
                </a:lnTo>
                <a:lnTo>
                  <a:pt x="497" y="826"/>
                </a:lnTo>
                <a:lnTo>
                  <a:pt x="508" y="823"/>
                </a:lnTo>
                <a:lnTo>
                  <a:pt x="518" y="819"/>
                </a:lnTo>
                <a:lnTo>
                  <a:pt x="523" y="817"/>
                </a:lnTo>
                <a:lnTo>
                  <a:pt x="528" y="814"/>
                </a:lnTo>
                <a:lnTo>
                  <a:pt x="528" y="814"/>
                </a:lnTo>
                <a:lnTo>
                  <a:pt x="532" y="809"/>
                </a:lnTo>
                <a:lnTo>
                  <a:pt x="533" y="804"/>
                </a:lnTo>
                <a:lnTo>
                  <a:pt x="533" y="800"/>
                </a:lnTo>
                <a:lnTo>
                  <a:pt x="532" y="796"/>
                </a:lnTo>
                <a:lnTo>
                  <a:pt x="530" y="792"/>
                </a:lnTo>
                <a:lnTo>
                  <a:pt x="526" y="788"/>
                </a:lnTo>
                <a:lnTo>
                  <a:pt x="519" y="782"/>
                </a:lnTo>
                <a:lnTo>
                  <a:pt x="519" y="782"/>
                </a:lnTo>
                <a:lnTo>
                  <a:pt x="510" y="776"/>
                </a:lnTo>
                <a:lnTo>
                  <a:pt x="501" y="770"/>
                </a:lnTo>
                <a:lnTo>
                  <a:pt x="482" y="760"/>
                </a:lnTo>
                <a:lnTo>
                  <a:pt x="461" y="752"/>
                </a:lnTo>
                <a:lnTo>
                  <a:pt x="439" y="746"/>
                </a:lnTo>
                <a:lnTo>
                  <a:pt x="418" y="740"/>
                </a:lnTo>
                <a:lnTo>
                  <a:pt x="396" y="735"/>
                </a:lnTo>
                <a:lnTo>
                  <a:pt x="353" y="727"/>
                </a:lnTo>
                <a:lnTo>
                  <a:pt x="353" y="727"/>
                </a:lnTo>
                <a:lnTo>
                  <a:pt x="354" y="719"/>
                </a:lnTo>
                <a:lnTo>
                  <a:pt x="354" y="710"/>
                </a:lnTo>
                <a:lnTo>
                  <a:pt x="353" y="702"/>
                </a:lnTo>
                <a:lnTo>
                  <a:pt x="352" y="694"/>
                </a:lnTo>
                <a:lnTo>
                  <a:pt x="348" y="678"/>
                </a:lnTo>
                <a:lnTo>
                  <a:pt x="342" y="662"/>
                </a:lnTo>
                <a:lnTo>
                  <a:pt x="342" y="662"/>
                </a:lnTo>
                <a:lnTo>
                  <a:pt x="374" y="659"/>
                </a:lnTo>
                <a:lnTo>
                  <a:pt x="405" y="654"/>
                </a:lnTo>
                <a:lnTo>
                  <a:pt x="405" y="654"/>
                </a:lnTo>
                <a:lnTo>
                  <a:pt x="423" y="650"/>
                </a:lnTo>
                <a:lnTo>
                  <a:pt x="441" y="644"/>
                </a:lnTo>
                <a:lnTo>
                  <a:pt x="460" y="637"/>
                </a:lnTo>
                <a:lnTo>
                  <a:pt x="478" y="630"/>
                </a:lnTo>
                <a:lnTo>
                  <a:pt x="495" y="622"/>
                </a:lnTo>
                <a:lnTo>
                  <a:pt x="511" y="614"/>
                </a:lnTo>
                <a:lnTo>
                  <a:pt x="528" y="604"/>
                </a:lnTo>
                <a:lnTo>
                  <a:pt x="544" y="593"/>
                </a:lnTo>
                <a:lnTo>
                  <a:pt x="544" y="593"/>
                </a:lnTo>
                <a:lnTo>
                  <a:pt x="561" y="580"/>
                </a:lnTo>
                <a:lnTo>
                  <a:pt x="577" y="564"/>
                </a:lnTo>
                <a:lnTo>
                  <a:pt x="592" y="548"/>
                </a:lnTo>
                <a:lnTo>
                  <a:pt x="606" y="530"/>
                </a:lnTo>
                <a:lnTo>
                  <a:pt x="620" y="512"/>
                </a:lnTo>
                <a:lnTo>
                  <a:pt x="631" y="493"/>
                </a:lnTo>
                <a:lnTo>
                  <a:pt x="641" y="472"/>
                </a:lnTo>
                <a:lnTo>
                  <a:pt x="649" y="452"/>
                </a:lnTo>
                <a:lnTo>
                  <a:pt x="657" y="431"/>
                </a:lnTo>
                <a:lnTo>
                  <a:pt x="663" y="409"/>
                </a:lnTo>
                <a:lnTo>
                  <a:pt x="667" y="387"/>
                </a:lnTo>
                <a:lnTo>
                  <a:pt x="670" y="365"/>
                </a:lnTo>
                <a:lnTo>
                  <a:pt x="671" y="343"/>
                </a:lnTo>
                <a:lnTo>
                  <a:pt x="671" y="319"/>
                </a:lnTo>
                <a:lnTo>
                  <a:pt x="670" y="298"/>
                </a:lnTo>
                <a:lnTo>
                  <a:pt x="667" y="276"/>
                </a:lnTo>
                <a:lnTo>
                  <a:pt x="667" y="276"/>
                </a:lnTo>
                <a:lnTo>
                  <a:pt x="662" y="256"/>
                </a:lnTo>
                <a:lnTo>
                  <a:pt x="657" y="234"/>
                </a:lnTo>
                <a:lnTo>
                  <a:pt x="650" y="214"/>
                </a:lnTo>
                <a:lnTo>
                  <a:pt x="642" y="195"/>
                </a:lnTo>
                <a:lnTo>
                  <a:pt x="633" y="176"/>
                </a:lnTo>
                <a:lnTo>
                  <a:pt x="623" y="156"/>
                </a:lnTo>
                <a:lnTo>
                  <a:pt x="612" y="138"/>
                </a:lnTo>
                <a:lnTo>
                  <a:pt x="599" y="121"/>
                </a:lnTo>
                <a:lnTo>
                  <a:pt x="599" y="121"/>
                </a:lnTo>
                <a:close/>
                <a:moveTo>
                  <a:pt x="454" y="10"/>
                </a:moveTo>
                <a:lnTo>
                  <a:pt x="454" y="10"/>
                </a:lnTo>
                <a:lnTo>
                  <a:pt x="457" y="11"/>
                </a:lnTo>
                <a:lnTo>
                  <a:pt x="459" y="13"/>
                </a:lnTo>
                <a:lnTo>
                  <a:pt x="461" y="15"/>
                </a:lnTo>
                <a:lnTo>
                  <a:pt x="462" y="17"/>
                </a:lnTo>
                <a:lnTo>
                  <a:pt x="461" y="22"/>
                </a:lnTo>
                <a:lnTo>
                  <a:pt x="459" y="28"/>
                </a:lnTo>
                <a:lnTo>
                  <a:pt x="456" y="35"/>
                </a:lnTo>
                <a:lnTo>
                  <a:pt x="451" y="41"/>
                </a:lnTo>
                <a:lnTo>
                  <a:pt x="443" y="50"/>
                </a:lnTo>
                <a:lnTo>
                  <a:pt x="443" y="50"/>
                </a:lnTo>
                <a:lnTo>
                  <a:pt x="431" y="45"/>
                </a:lnTo>
                <a:lnTo>
                  <a:pt x="431" y="45"/>
                </a:lnTo>
                <a:lnTo>
                  <a:pt x="434" y="35"/>
                </a:lnTo>
                <a:lnTo>
                  <a:pt x="438" y="23"/>
                </a:lnTo>
                <a:lnTo>
                  <a:pt x="440" y="17"/>
                </a:lnTo>
                <a:lnTo>
                  <a:pt x="444" y="13"/>
                </a:lnTo>
                <a:lnTo>
                  <a:pt x="449" y="11"/>
                </a:lnTo>
                <a:lnTo>
                  <a:pt x="451" y="10"/>
                </a:lnTo>
                <a:lnTo>
                  <a:pt x="454" y="10"/>
                </a:lnTo>
                <a:lnTo>
                  <a:pt x="454" y="10"/>
                </a:lnTo>
                <a:close/>
                <a:moveTo>
                  <a:pt x="511" y="246"/>
                </a:moveTo>
                <a:lnTo>
                  <a:pt x="511" y="246"/>
                </a:lnTo>
                <a:lnTo>
                  <a:pt x="524" y="243"/>
                </a:lnTo>
                <a:lnTo>
                  <a:pt x="531" y="243"/>
                </a:lnTo>
                <a:lnTo>
                  <a:pt x="531" y="243"/>
                </a:lnTo>
                <a:lnTo>
                  <a:pt x="529" y="245"/>
                </a:lnTo>
                <a:lnTo>
                  <a:pt x="529" y="245"/>
                </a:lnTo>
                <a:lnTo>
                  <a:pt x="520" y="248"/>
                </a:lnTo>
                <a:lnTo>
                  <a:pt x="512" y="251"/>
                </a:lnTo>
                <a:lnTo>
                  <a:pt x="512" y="251"/>
                </a:lnTo>
                <a:lnTo>
                  <a:pt x="511" y="246"/>
                </a:lnTo>
                <a:lnTo>
                  <a:pt x="511" y="246"/>
                </a:lnTo>
                <a:close/>
                <a:moveTo>
                  <a:pt x="516" y="292"/>
                </a:moveTo>
                <a:lnTo>
                  <a:pt x="516" y="292"/>
                </a:lnTo>
                <a:lnTo>
                  <a:pt x="524" y="292"/>
                </a:lnTo>
                <a:lnTo>
                  <a:pt x="533" y="291"/>
                </a:lnTo>
                <a:lnTo>
                  <a:pt x="533" y="291"/>
                </a:lnTo>
                <a:lnTo>
                  <a:pt x="546" y="289"/>
                </a:lnTo>
                <a:lnTo>
                  <a:pt x="546" y="289"/>
                </a:lnTo>
                <a:lnTo>
                  <a:pt x="555" y="287"/>
                </a:lnTo>
                <a:lnTo>
                  <a:pt x="556" y="287"/>
                </a:lnTo>
                <a:lnTo>
                  <a:pt x="557" y="288"/>
                </a:lnTo>
                <a:lnTo>
                  <a:pt x="552" y="290"/>
                </a:lnTo>
                <a:lnTo>
                  <a:pt x="552" y="290"/>
                </a:lnTo>
                <a:lnTo>
                  <a:pt x="543" y="292"/>
                </a:lnTo>
                <a:lnTo>
                  <a:pt x="534" y="293"/>
                </a:lnTo>
                <a:lnTo>
                  <a:pt x="524" y="294"/>
                </a:lnTo>
                <a:lnTo>
                  <a:pt x="520" y="295"/>
                </a:lnTo>
                <a:lnTo>
                  <a:pt x="516" y="297"/>
                </a:lnTo>
                <a:lnTo>
                  <a:pt x="516" y="297"/>
                </a:lnTo>
                <a:lnTo>
                  <a:pt x="516" y="292"/>
                </a:lnTo>
                <a:lnTo>
                  <a:pt x="516" y="292"/>
                </a:lnTo>
                <a:close/>
                <a:moveTo>
                  <a:pt x="516" y="284"/>
                </a:moveTo>
                <a:lnTo>
                  <a:pt x="516" y="284"/>
                </a:lnTo>
                <a:lnTo>
                  <a:pt x="529" y="282"/>
                </a:lnTo>
                <a:lnTo>
                  <a:pt x="529" y="282"/>
                </a:lnTo>
                <a:lnTo>
                  <a:pt x="539" y="280"/>
                </a:lnTo>
                <a:lnTo>
                  <a:pt x="544" y="279"/>
                </a:lnTo>
                <a:lnTo>
                  <a:pt x="548" y="278"/>
                </a:lnTo>
                <a:lnTo>
                  <a:pt x="548" y="278"/>
                </a:lnTo>
                <a:lnTo>
                  <a:pt x="541" y="281"/>
                </a:lnTo>
                <a:lnTo>
                  <a:pt x="533" y="284"/>
                </a:lnTo>
                <a:lnTo>
                  <a:pt x="516" y="289"/>
                </a:lnTo>
                <a:lnTo>
                  <a:pt x="516" y="289"/>
                </a:lnTo>
                <a:lnTo>
                  <a:pt x="516" y="286"/>
                </a:lnTo>
                <a:lnTo>
                  <a:pt x="516" y="286"/>
                </a:lnTo>
                <a:lnTo>
                  <a:pt x="516" y="284"/>
                </a:lnTo>
                <a:lnTo>
                  <a:pt x="516" y="284"/>
                </a:lnTo>
                <a:close/>
                <a:moveTo>
                  <a:pt x="516" y="273"/>
                </a:moveTo>
                <a:lnTo>
                  <a:pt x="516" y="273"/>
                </a:lnTo>
                <a:lnTo>
                  <a:pt x="531" y="272"/>
                </a:lnTo>
                <a:lnTo>
                  <a:pt x="544" y="270"/>
                </a:lnTo>
                <a:lnTo>
                  <a:pt x="544" y="270"/>
                </a:lnTo>
                <a:lnTo>
                  <a:pt x="530" y="274"/>
                </a:lnTo>
                <a:lnTo>
                  <a:pt x="516" y="281"/>
                </a:lnTo>
                <a:lnTo>
                  <a:pt x="516" y="281"/>
                </a:lnTo>
                <a:lnTo>
                  <a:pt x="516" y="273"/>
                </a:lnTo>
                <a:lnTo>
                  <a:pt x="516" y="273"/>
                </a:lnTo>
                <a:close/>
                <a:moveTo>
                  <a:pt x="516" y="269"/>
                </a:moveTo>
                <a:lnTo>
                  <a:pt x="516" y="269"/>
                </a:lnTo>
                <a:lnTo>
                  <a:pt x="515" y="263"/>
                </a:lnTo>
                <a:lnTo>
                  <a:pt x="515" y="263"/>
                </a:lnTo>
                <a:lnTo>
                  <a:pt x="524" y="263"/>
                </a:lnTo>
                <a:lnTo>
                  <a:pt x="524" y="263"/>
                </a:lnTo>
                <a:lnTo>
                  <a:pt x="531" y="262"/>
                </a:lnTo>
                <a:lnTo>
                  <a:pt x="534" y="262"/>
                </a:lnTo>
                <a:lnTo>
                  <a:pt x="534" y="263"/>
                </a:lnTo>
                <a:lnTo>
                  <a:pt x="533" y="263"/>
                </a:lnTo>
                <a:lnTo>
                  <a:pt x="533" y="263"/>
                </a:lnTo>
                <a:lnTo>
                  <a:pt x="524" y="266"/>
                </a:lnTo>
                <a:lnTo>
                  <a:pt x="516" y="269"/>
                </a:lnTo>
                <a:lnTo>
                  <a:pt x="516" y="269"/>
                </a:lnTo>
                <a:close/>
                <a:moveTo>
                  <a:pt x="515" y="261"/>
                </a:moveTo>
                <a:lnTo>
                  <a:pt x="515" y="261"/>
                </a:lnTo>
                <a:lnTo>
                  <a:pt x="520" y="260"/>
                </a:lnTo>
                <a:lnTo>
                  <a:pt x="526" y="258"/>
                </a:lnTo>
                <a:lnTo>
                  <a:pt x="538" y="253"/>
                </a:lnTo>
                <a:lnTo>
                  <a:pt x="538" y="253"/>
                </a:lnTo>
                <a:lnTo>
                  <a:pt x="539" y="258"/>
                </a:lnTo>
                <a:lnTo>
                  <a:pt x="539" y="258"/>
                </a:lnTo>
                <a:lnTo>
                  <a:pt x="528" y="260"/>
                </a:lnTo>
                <a:lnTo>
                  <a:pt x="515" y="261"/>
                </a:lnTo>
                <a:lnTo>
                  <a:pt x="515" y="261"/>
                </a:lnTo>
                <a:close/>
                <a:moveTo>
                  <a:pt x="537" y="248"/>
                </a:moveTo>
                <a:lnTo>
                  <a:pt x="537" y="248"/>
                </a:lnTo>
                <a:lnTo>
                  <a:pt x="538" y="251"/>
                </a:lnTo>
                <a:lnTo>
                  <a:pt x="538" y="251"/>
                </a:lnTo>
                <a:lnTo>
                  <a:pt x="533" y="251"/>
                </a:lnTo>
                <a:lnTo>
                  <a:pt x="529" y="251"/>
                </a:lnTo>
                <a:lnTo>
                  <a:pt x="519" y="253"/>
                </a:lnTo>
                <a:lnTo>
                  <a:pt x="519" y="253"/>
                </a:lnTo>
                <a:lnTo>
                  <a:pt x="513" y="254"/>
                </a:lnTo>
                <a:lnTo>
                  <a:pt x="515" y="252"/>
                </a:lnTo>
                <a:lnTo>
                  <a:pt x="525" y="249"/>
                </a:lnTo>
                <a:lnTo>
                  <a:pt x="525" y="249"/>
                </a:lnTo>
                <a:lnTo>
                  <a:pt x="532" y="246"/>
                </a:lnTo>
                <a:lnTo>
                  <a:pt x="538" y="242"/>
                </a:lnTo>
                <a:lnTo>
                  <a:pt x="538" y="242"/>
                </a:lnTo>
                <a:lnTo>
                  <a:pt x="538" y="242"/>
                </a:lnTo>
                <a:lnTo>
                  <a:pt x="538" y="242"/>
                </a:lnTo>
                <a:lnTo>
                  <a:pt x="537" y="248"/>
                </a:lnTo>
                <a:lnTo>
                  <a:pt x="537" y="248"/>
                </a:lnTo>
                <a:close/>
                <a:moveTo>
                  <a:pt x="528" y="253"/>
                </a:moveTo>
                <a:lnTo>
                  <a:pt x="528" y="253"/>
                </a:lnTo>
                <a:lnTo>
                  <a:pt x="530" y="253"/>
                </a:lnTo>
                <a:lnTo>
                  <a:pt x="528" y="254"/>
                </a:lnTo>
                <a:lnTo>
                  <a:pt x="521" y="256"/>
                </a:lnTo>
                <a:lnTo>
                  <a:pt x="521" y="256"/>
                </a:lnTo>
                <a:lnTo>
                  <a:pt x="514" y="259"/>
                </a:lnTo>
                <a:lnTo>
                  <a:pt x="514" y="259"/>
                </a:lnTo>
                <a:lnTo>
                  <a:pt x="513" y="256"/>
                </a:lnTo>
                <a:lnTo>
                  <a:pt x="513" y="256"/>
                </a:lnTo>
                <a:lnTo>
                  <a:pt x="520" y="255"/>
                </a:lnTo>
                <a:lnTo>
                  <a:pt x="528" y="253"/>
                </a:lnTo>
                <a:lnTo>
                  <a:pt x="528" y="253"/>
                </a:lnTo>
                <a:close/>
                <a:moveTo>
                  <a:pt x="516" y="304"/>
                </a:moveTo>
                <a:lnTo>
                  <a:pt x="516" y="304"/>
                </a:lnTo>
                <a:lnTo>
                  <a:pt x="525" y="304"/>
                </a:lnTo>
                <a:lnTo>
                  <a:pt x="535" y="303"/>
                </a:lnTo>
                <a:lnTo>
                  <a:pt x="552" y="299"/>
                </a:lnTo>
                <a:lnTo>
                  <a:pt x="552" y="299"/>
                </a:lnTo>
                <a:lnTo>
                  <a:pt x="559" y="299"/>
                </a:lnTo>
                <a:lnTo>
                  <a:pt x="560" y="299"/>
                </a:lnTo>
                <a:lnTo>
                  <a:pt x="560" y="299"/>
                </a:lnTo>
                <a:lnTo>
                  <a:pt x="554" y="302"/>
                </a:lnTo>
                <a:lnTo>
                  <a:pt x="554" y="302"/>
                </a:lnTo>
                <a:lnTo>
                  <a:pt x="546" y="306"/>
                </a:lnTo>
                <a:lnTo>
                  <a:pt x="539" y="308"/>
                </a:lnTo>
                <a:lnTo>
                  <a:pt x="539" y="308"/>
                </a:lnTo>
                <a:lnTo>
                  <a:pt x="519" y="313"/>
                </a:lnTo>
                <a:lnTo>
                  <a:pt x="519" y="313"/>
                </a:lnTo>
                <a:lnTo>
                  <a:pt x="517" y="309"/>
                </a:lnTo>
                <a:lnTo>
                  <a:pt x="516" y="304"/>
                </a:lnTo>
                <a:lnTo>
                  <a:pt x="516" y="304"/>
                </a:lnTo>
                <a:close/>
                <a:moveTo>
                  <a:pt x="559" y="314"/>
                </a:moveTo>
                <a:lnTo>
                  <a:pt x="559" y="314"/>
                </a:lnTo>
                <a:lnTo>
                  <a:pt x="553" y="317"/>
                </a:lnTo>
                <a:lnTo>
                  <a:pt x="546" y="319"/>
                </a:lnTo>
                <a:lnTo>
                  <a:pt x="546" y="319"/>
                </a:lnTo>
                <a:lnTo>
                  <a:pt x="536" y="320"/>
                </a:lnTo>
                <a:lnTo>
                  <a:pt x="536" y="320"/>
                </a:lnTo>
                <a:lnTo>
                  <a:pt x="528" y="320"/>
                </a:lnTo>
                <a:lnTo>
                  <a:pt x="522" y="317"/>
                </a:lnTo>
                <a:lnTo>
                  <a:pt x="522" y="317"/>
                </a:lnTo>
                <a:lnTo>
                  <a:pt x="532" y="316"/>
                </a:lnTo>
                <a:lnTo>
                  <a:pt x="541" y="315"/>
                </a:lnTo>
                <a:lnTo>
                  <a:pt x="541" y="315"/>
                </a:lnTo>
                <a:lnTo>
                  <a:pt x="550" y="313"/>
                </a:lnTo>
                <a:lnTo>
                  <a:pt x="550" y="313"/>
                </a:lnTo>
                <a:lnTo>
                  <a:pt x="556" y="312"/>
                </a:lnTo>
                <a:lnTo>
                  <a:pt x="560" y="312"/>
                </a:lnTo>
                <a:lnTo>
                  <a:pt x="560" y="313"/>
                </a:lnTo>
                <a:lnTo>
                  <a:pt x="559" y="314"/>
                </a:lnTo>
                <a:lnTo>
                  <a:pt x="559" y="314"/>
                </a:lnTo>
                <a:close/>
                <a:moveTo>
                  <a:pt x="565" y="309"/>
                </a:moveTo>
                <a:lnTo>
                  <a:pt x="565" y="309"/>
                </a:lnTo>
                <a:lnTo>
                  <a:pt x="564" y="309"/>
                </a:lnTo>
                <a:lnTo>
                  <a:pt x="564" y="309"/>
                </a:lnTo>
                <a:lnTo>
                  <a:pt x="551" y="311"/>
                </a:lnTo>
                <a:lnTo>
                  <a:pt x="537" y="313"/>
                </a:lnTo>
                <a:lnTo>
                  <a:pt x="537" y="313"/>
                </a:lnTo>
                <a:lnTo>
                  <a:pt x="530" y="315"/>
                </a:lnTo>
                <a:lnTo>
                  <a:pt x="521" y="315"/>
                </a:lnTo>
                <a:lnTo>
                  <a:pt x="521" y="315"/>
                </a:lnTo>
                <a:lnTo>
                  <a:pt x="520" y="315"/>
                </a:lnTo>
                <a:lnTo>
                  <a:pt x="520" y="315"/>
                </a:lnTo>
                <a:lnTo>
                  <a:pt x="520" y="315"/>
                </a:lnTo>
                <a:lnTo>
                  <a:pt x="520" y="315"/>
                </a:lnTo>
                <a:lnTo>
                  <a:pt x="526" y="313"/>
                </a:lnTo>
                <a:lnTo>
                  <a:pt x="526" y="313"/>
                </a:lnTo>
                <a:lnTo>
                  <a:pt x="537" y="311"/>
                </a:lnTo>
                <a:lnTo>
                  <a:pt x="546" y="308"/>
                </a:lnTo>
                <a:lnTo>
                  <a:pt x="556" y="304"/>
                </a:lnTo>
                <a:lnTo>
                  <a:pt x="564" y="298"/>
                </a:lnTo>
                <a:lnTo>
                  <a:pt x="564" y="298"/>
                </a:lnTo>
                <a:lnTo>
                  <a:pt x="565" y="298"/>
                </a:lnTo>
                <a:lnTo>
                  <a:pt x="565" y="298"/>
                </a:lnTo>
                <a:lnTo>
                  <a:pt x="566" y="300"/>
                </a:lnTo>
                <a:lnTo>
                  <a:pt x="566" y="300"/>
                </a:lnTo>
                <a:lnTo>
                  <a:pt x="567" y="305"/>
                </a:lnTo>
                <a:lnTo>
                  <a:pt x="565" y="309"/>
                </a:lnTo>
                <a:lnTo>
                  <a:pt x="565" y="309"/>
                </a:lnTo>
                <a:close/>
                <a:moveTo>
                  <a:pt x="564" y="296"/>
                </a:moveTo>
                <a:lnTo>
                  <a:pt x="564" y="296"/>
                </a:lnTo>
                <a:lnTo>
                  <a:pt x="551" y="298"/>
                </a:lnTo>
                <a:lnTo>
                  <a:pt x="539" y="300"/>
                </a:lnTo>
                <a:lnTo>
                  <a:pt x="539" y="300"/>
                </a:lnTo>
                <a:lnTo>
                  <a:pt x="531" y="301"/>
                </a:lnTo>
                <a:lnTo>
                  <a:pt x="522" y="302"/>
                </a:lnTo>
                <a:lnTo>
                  <a:pt x="522" y="302"/>
                </a:lnTo>
                <a:lnTo>
                  <a:pt x="516" y="302"/>
                </a:lnTo>
                <a:lnTo>
                  <a:pt x="516" y="302"/>
                </a:lnTo>
                <a:lnTo>
                  <a:pt x="516" y="300"/>
                </a:lnTo>
                <a:lnTo>
                  <a:pt x="516" y="300"/>
                </a:lnTo>
                <a:lnTo>
                  <a:pt x="520" y="298"/>
                </a:lnTo>
                <a:lnTo>
                  <a:pt x="524" y="296"/>
                </a:lnTo>
                <a:lnTo>
                  <a:pt x="524" y="296"/>
                </a:lnTo>
                <a:lnTo>
                  <a:pt x="534" y="295"/>
                </a:lnTo>
                <a:lnTo>
                  <a:pt x="543" y="294"/>
                </a:lnTo>
                <a:lnTo>
                  <a:pt x="552" y="292"/>
                </a:lnTo>
                <a:lnTo>
                  <a:pt x="556" y="291"/>
                </a:lnTo>
                <a:lnTo>
                  <a:pt x="559" y="288"/>
                </a:lnTo>
                <a:lnTo>
                  <a:pt x="559" y="288"/>
                </a:lnTo>
                <a:lnTo>
                  <a:pt x="564" y="297"/>
                </a:lnTo>
                <a:lnTo>
                  <a:pt x="564" y="297"/>
                </a:lnTo>
                <a:lnTo>
                  <a:pt x="564" y="296"/>
                </a:lnTo>
                <a:lnTo>
                  <a:pt x="564" y="296"/>
                </a:lnTo>
                <a:close/>
                <a:moveTo>
                  <a:pt x="520" y="290"/>
                </a:moveTo>
                <a:lnTo>
                  <a:pt x="520" y="290"/>
                </a:lnTo>
                <a:lnTo>
                  <a:pt x="517" y="291"/>
                </a:lnTo>
                <a:lnTo>
                  <a:pt x="521" y="289"/>
                </a:lnTo>
                <a:lnTo>
                  <a:pt x="521" y="289"/>
                </a:lnTo>
                <a:lnTo>
                  <a:pt x="536" y="285"/>
                </a:lnTo>
                <a:lnTo>
                  <a:pt x="536" y="285"/>
                </a:lnTo>
                <a:lnTo>
                  <a:pt x="544" y="282"/>
                </a:lnTo>
                <a:lnTo>
                  <a:pt x="552" y="278"/>
                </a:lnTo>
                <a:lnTo>
                  <a:pt x="552" y="278"/>
                </a:lnTo>
                <a:lnTo>
                  <a:pt x="553" y="280"/>
                </a:lnTo>
                <a:lnTo>
                  <a:pt x="553" y="280"/>
                </a:lnTo>
                <a:lnTo>
                  <a:pt x="557" y="285"/>
                </a:lnTo>
                <a:lnTo>
                  <a:pt x="557" y="285"/>
                </a:lnTo>
                <a:lnTo>
                  <a:pt x="539" y="288"/>
                </a:lnTo>
                <a:lnTo>
                  <a:pt x="530" y="289"/>
                </a:lnTo>
                <a:lnTo>
                  <a:pt x="520" y="290"/>
                </a:lnTo>
                <a:lnTo>
                  <a:pt x="520" y="290"/>
                </a:lnTo>
                <a:close/>
                <a:moveTo>
                  <a:pt x="523" y="281"/>
                </a:moveTo>
                <a:lnTo>
                  <a:pt x="523" y="281"/>
                </a:lnTo>
                <a:lnTo>
                  <a:pt x="518" y="282"/>
                </a:lnTo>
                <a:lnTo>
                  <a:pt x="519" y="281"/>
                </a:lnTo>
                <a:lnTo>
                  <a:pt x="526" y="278"/>
                </a:lnTo>
                <a:lnTo>
                  <a:pt x="526" y="278"/>
                </a:lnTo>
                <a:lnTo>
                  <a:pt x="537" y="274"/>
                </a:lnTo>
                <a:lnTo>
                  <a:pt x="547" y="271"/>
                </a:lnTo>
                <a:lnTo>
                  <a:pt x="547" y="271"/>
                </a:lnTo>
                <a:lnTo>
                  <a:pt x="550" y="275"/>
                </a:lnTo>
                <a:lnTo>
                  <a:pt x="550" y="275"/>
                </a:lnTo>
                <a:lnTo>
                  <a:pt x="537" y="278"/>
                </a:lnTo>
                <a:lnTo>
                  <a:pt x="523" y="281"/>
                </a:lnTo>
                <a:lnTo>
                  <a:pt x="523" y="281"/>
                </a:lnTo>
                <a:close/>
                <a:moveTo>
                  <a:pt x="528" y="270"/>
                </a:moveTo>
                <a:lnTo>
                  <a:pt x="528" y="270"/>
                </a:lnTo>
                <a:lnTo>
                  <a:pt x="519" y="271"/>
                </a:lnTo>
                <a:lnTo>
                  <a:pt x="518" y="270"/>
                </a:lnTo>
                <a:lnTo>
                  <a:pt x="518" y="270"/>
                </a:lnTo>
                <a:lnTo>
                  <a:pt x="522" y="268"/>
                </a:lnTo>
                <a:lnTo>
                  <a:pt x="522" y="268"/>
                </a:lnTo>
                <a:lnTo>
                  <a:pt x="532" y="266"/>
                </a:lnTo>
                <a:lnTo>
                  <a:pt x="537" y="264"/>
                </a:lnTo>
                <a:lnTo>
                  <a:pt x="541" y="261"/>
                </a:lnTo>
                <a:lnTo>
                  <a:pt x="541" y="261"/>
                </a:lnTo>
                <a:lnTo>
                  <a:pt x="545" y="269"/>
                </a:lnTo>
                <a:lnTo>
                  <a:pt x="545" y="269"/>
                </a:lnTo>
                <a:lnTo>
                  <a:pt x="528" y="270"/>
                </a:lnTo>
                <a:lnTo>
                  <a:pt x="528" y="270"/>
                </a:lnTo>
                <a:close/>
                <a:moveTo>
                  <a:pt x="539" y="241"/>
                </a:moveTo>
                <a:lnTo>
                  <a:pt x="539" y="241"/>
                </a:lnTo>
                <a:lnTo>
                  <a:pt x="538" y="241"/>
                </a:lnTo>
                <a:lnTo>
                  <a:pt x="538" y="240"/>
                </a:lnTo>
                <a:lnTo>
                  <a:pt x="538" y="240"/>
                </a:lnTo>
                <a:lnTo>
                  <a:pt x="523" y="242"/>
                </a:lnTo>
                <a:lnTo>
                  <a:pt x="510" y="243"/>
                </a:lnTo>
                <a:lnTo>
                  <a:pt x="510" y="243"/>
                </a:lnTo>
                <a:lnTo>
                  <a:pt x="510" y="245"/>
                </a:lnTo>
                <a:lnTo>
                  <a:pt x="510" y="245"/>
                </a:lnTo>
                <a:lnTo>
                  <a:pt x="509" y="242"/>
                </a:lnTo>
                <a:lnTo>
                  <a:pt x="509" y="242"/>
                </a:lnTo>
                <a:lnTo>
                  <a:pt x="508" y="239"/>
                </a:lnTo>
                <a:lnTo>
                  <a:pt x="508" y="239"/>
                </a:lnTo>
                <a:lnTo>
                  <a:pt x="525" y="237"/>
                </a:lnTo>
                <a:lnTo>
                  <a:pt x="543" y="233"/>
                </a:lnTo>
                <a:lnTo>
                  <a:pt x="559" y="230"/>
                </a:lnTo>
                <a:lnTo>
                  <a:pt x="576" y="227"/>
                </a:lnTo>
                <a:lnTo>
                  <a:pt x="576" y="227"/>
                </a:lnTo>
                <a:lnTo>
                  <a:pt x="587" y="225"/>
                </a:lnTo>
                <a:lnTo>
                  <a:pt x="587" y="225"/>
                </a:lnTo>
                <a:lnTo>
                  <a:pt x="596" y="223"/>
                </a:lnTo>
                <a:lnTo>
                  <a:pt x="594" y="224"/>
                </a:lnTo>
                <a:lnTo>
                  <a:pt x="594" y="224"/>
                </a:lnTo>
                <a:lnTo>
                  <a:pt x="575" y="230"/>
                </a:lnTo>
                <a:lnTo>
                  <a:pt x="556" y="236"/>
                </a:lnTo>
                <a:lnTo>
                  <a:pt x="556" y="236"/>
                </a:lnTo>
                <a:lnTo>
                  <a:pt x="552" y="234"/>
                </a:lnTo>
                <a:lnTo>
                  <a:pt x="552" y="234"/>
                </a:lnTo>
                <a:lnTo>
                  <a:pt x="547" y="234"/>
                </a:lnTo>
                <a:lnTo>
                  <a:pt x="543" y="235"/>
                </a:lnTo>
                <a:lnTo>
                  <a:pt x="541" y="238"/>
                </a:lnTo>
                <a:lnTo>
                  <a:pt x="539" y="241"/>
                </a:lnTo>
                <a:lnTo>
                  <a:pt x="539" y="241"/>
                </a:lnTo>
                <a:close/>
                <a:moveTo>
                  <a:pt x="484" y="260"/>
                </a:moveTo>
                <a:lnTo>
                  <a:pt x="484" y="260"/>
                </a:lnTo>
                <a:lnTo>
                  <a:pt x="484" y="260"/>
                </a:lnTo>
                <a:lnTo>
                  <a:pt x="484" y="260"/>
                </a:lnTo>
                <a:lnTo>
                  <a:pt x="485" y="264"/>
                </a:lnTo>
                <a:lnTo>
                  <a:pt x="485" y="264"/>
                </a:lnTo>
                <a:lnTo>
                  <a:pt x="486" y="268"/>
                </a:lnTo>
                <a:lnTo>
                  <a:pt x="486" y="268"/>
                </a:lnTo>
                <a:lnTo>
                  <a:pt x="477" y="269"/>
                </a:lnTo>
                <a:lnTo>
                  <a:pt x="469" y="273"/>
                </a:lnTo>
                <a:lnTo>
                  <a:pt x="469" y="273"/>
                </a:lnTo>
                <a:lnTo>
                  <a:pt x="443" y="281"/>
                </a:lnTo>
                <a:lnTo>
                  <a:pt x="430" y="285"/>
                </a:lnTo>
                <a:lnTo>
                  <a:pt x="417" y="289"/>
                </a:lnTo>
                <a:lnTo>
                  <a:pt x="417" y="289"/>
                </a:lnTo>
                <a:lnTo>
                  <a:pt x="388" y="295"/>
                </a:lnTo>
                <a:lnTo>
                  <a:pt x="374" y="298"/>
                </a:lnTo>
                <a:lnTo>
                  <a:pt x="359" y="303"/>
                </a:lnTo>
                <a:lnTo>
                  <a:pt x="359" y="303"/>
                </a:lnTo>
                <a:lnTo>
                  <a:pt x="348" y="307"/>
                </a:lnTo>
                <a:lnTo>
                  <a:pt x="336" y="311"/>
                </a:lnTo>
                <a:lnTo>
                  <a:pt x="336" y="311"/>
                </a:lnTo>
                <a:lnTo>
                  <a:pt x="332" y="312"/>
                </a:lnTo>
                <a:lnTo>
                  <a:pt x="326" y="313"/>
                </a:lnTo>
                <a:lnTo>
                  <a:pt x="326" y="313"/>
                </a:lnTo>
                <a:lnTo>
                  <a:pt x="326" y="312"/>
                </a:lnTo>
                <a:lnTo>
                  <a:pt x="326" y="312"/>
                </a:lnTo>
                <a:lnTo>
                  <a:pt x="330" y="310"/>
                </a:lnTo>
                <a:lnTo>
                  <a:pt x="335" y="308"/>
                </a:lnTo>
                <a:lnTo>
                  <a:pt x="345" y="306"/>
                </a:lnTo>
                <a:lnTo>
                  <a:pt x="345" y="306"/>
                </a:lnTo>
                <a:lnTo>
                  <a:pt x="367" y="299"/>
                </a:lnTo>
                <a:lnTo>
                  <a:pt x="387" y="292"/>
                </a:lnTo>
                <a:lnTo>
                  <a:pt x="428" y="277"/>
                </a:lnTo>
                <a:lnTo>
                  <a:pt x="428" y="277"/>
                </a:lnTo>
                <a:lnTo>
                  <a:pt x="457" y="269"/>
                </a:lnTo>
                <a:lnTo>
                  <a:pt x="484" y="260"/>
                </a:lnTo>
                <a:lnTo>
                  <a:pt x="484" y="260"/>
                </a:lnTo>
                <a:close/>
                <a:moveTo>
                  <a:pt x="398" y="287"/>
                </a:moveTo>
                <a:lnTo>
                  <a:pt x="398" y="287"/>
                </a:lnTo>
                <a:lnTo>
                  <a:pt x="375" y="294"/>
                </a:lnTo>
                <a:lnTo>
                  <a:pt x="351" y="301"/>
                </a:lnTo>
                <a:lnTo>
                  <a:pt x="351" y="301"/>
                </a:lnTo>
                <a:lnTo>
                  <a:pt x="339" y="305"/>
                </a:lnTo>
                <a:lnTo>
                  <a:pt x="333" y="307"/>
                </a:lnTo>
                <a:lnTo>
                  <a:pt x="327" y="309"/>
                </a:lnTo>
                <a:lnTo>
                  <a:pt x="327" y="309"/>
                </a:lnTo>
                <a:lnTo>
                  <a:pt x="327" y="301"/>
                </a:lnTo>
                <a:lnTo>
                  <a:pt x="327" y="301"/>
                </a:lnTo>
                <a:lnTo>
                  <a:pt x="336" y="300"/>
                </a:lnTo>
                <a:lnTo>
                  <a:pt x="344" y="299"/>
                </a:lnTo>
                <a:lnTo>
                  <a:pt x="362" y="295"/>
                </a:lnTo>
                <a:lnTo>
                  <a:pt x="398" y="285"/>
                </a:lnTo>
                <a:lnTo>
                  <a:pt x="398" y="285"/>
                </a:lnTo>
                <a:lnTo>
                  <a:pt x="414" y="281"/>
                </a:lnTo>
                <a:lnTo>
                  <a:pt x="414" y="281"/>
                </a:lnTo>
                <a:lnTo>
                  <a:pt x="398" y="287"/>
                </a:lnTo>
                <a:lnTo>
                  <a:pt x="398" y="287"/>
                </a:lnTo>
                <a:close/>
                <a:moveTo>
                  <a:pt x="324" y="290"/>
                </a:moveTo>
                <a:lnTo>
                  <a:pt x="324" y="290"/>
                </a:lnTo>
                <a:lnTo>
                  <a:pt x="332" y="286"/>
                </a:lnTo>
                <a:lnTo>
                  <a:pt x="342" y="283"/>
                </a:lnTo>
                <a:lnTo>
                  <a:pt x="361" y="278"/>
                </a:lnTo>
                <a:lnTo>
                  <a:pt x="400" y="269"/>
                </a:lnTo>
                <a:lnTo>
                  <a:pt x="400" y="269"/>
                </a:lnTo>
                <a:lnTo>
                  <a:pt x="419" y="265"/>
                </a:lnTo>
                <a:lnTo>
                  <a:pt x="439" y="261"/>
                </a:lnTo>
                <a:lnTo>
                  <a:pt x="450" y="258"/>
                </a:lnTo>
                <a:lnTo>
                  <a:pt x="459" y="254"/>
                </a:lnTo>
                <a:lnTo>
                  <a:pt x="468" y="251"/>
                </a:lnTo>
                <a:lnTo>
                  <a:pt x="476" y="246"/>
                </a:lnTo>
                <a:lnTo>
                  <a:pt x="476" y="246"/>
                </a:lnTo>
                <a:lnTo>
                  <a:pt x="467" y="252"/>
                </a:lnTo>
                <a:lnTo>
                  <a:pt x="457" y="256"/>
                </a:lnTo>
                <a:lnTo>
                  <a:pt x="434" y="264"/>
                </a:lnTo>
                <a:lnTo>
                  <a:pt x="413" y="271"/>
                </a:lnTo>
                <a:lnTo>
                  <a:pt x="392" y="278"/>
                </a:lnTo>
                <a:lnTo>
                  <a:pt x="392" y="278"/>
                </a:lnTo>
                <a:lnTo>
                  <a:pt x="371" y="285"/>
                </a:lnTo>
                <a:lnTo>
                  <a:pt x="349" y="292"/>
                </a:lnTo>
                <a:lnTo>
                  <a:pt x="349" y="292"/>
                </a:lnTo>
                <a:lnTo>
                  <a:pt x="338" y="294"/>
                </a:lnTo>
                <a:lnTo>
                  <a:pt x="332" y="295"/>
                </a:lnTo>
                <a:lnTo>
                  <a:pt x="326" y="297"/>
                </a:lnTo>
                <a:lnTo>
                  <a:pt x="326" y="297"/>
                </a:lnTo>
                <a:lnTo>
                  <a:pt x="324" y="290"/>
                </a:lnTo>
                <a:lnTo>
                  <a:pt x="324" y="290"/>
                </a:lnTo>
                <a:close/>
                <a:moveTo>
                  <a:pt x="326" y="314"/>
                </a:moveTo>
                <a:lnTo>
                  <a:pt x="326" y="314"/>
                </a:lnTo>
                <a:lnTo>
                  <a:pt x="333" y="314"/>
                </a:lnTo>
                <a:lnTo>
                  <a:pt x="339" y="312"/>
                </a:lnTo>
                <a:lnTo>
                  <a:pt x="352" y="308"/>
                </a:lnTo>
                <a:lnTo>
                  <a:pt x="352" y="308"/>
                </a:lnTo>
                <a:lnTo>
                  <a:pt x="362" y="304"/>
                </a:lnTo>
                <a:lnTo>
                  <a:pt x="372" y="302"/>
                </a:lnTo>
                <a:lnTo>
                  <a:pt x="392" y="297"/>
                </a:lnTo>
                <a:lnTo>
                  <a:pt x="392" y="297"/>
                </a:lnTo>
                <a:lnTo>
                  <a:pt x="408" y="293"/>
                </a:lnTo>
                <a:lnTo>
                  <a:pt x="424" y="289"/>
                </a:lnTo>
                <a:lnTo>
                  <a:pt x="457" y="279"/>
                </a:lnTo>
                <a:lnTo>
                  <a:pt x="457" y="279"/>
                </a:lnTo>
                <a:lnTo>
                  <a:pt x="444" y="284"/>
                </a:lnTo>
                <a:lnTo>
                  <a:pt x="431" y="288"/>
                </a:lnTo>
                <a:lnTo>
                  <a:pt x="406" y="295"/>
                </a:lnTo>
                <a:lnTo>
                  <a:pt x="406" y="295"/>
                </a:lnTo>
                <a:lnTo>
                  <a:pt x="359" y="309"/>
                </a:lnTo>
                <a:lnTo>
                  <a:pt x="359" y="309"/>
                </a:lnTo>
                <a:lnTo>
                  <a:pt x="342" y="315"/>
                </a:lnTo>
                <a:lnTo>
                  <a:pt x="324" y="320"/>
                </a:lnTo>
                <a:lnTo>
                  <a:pt x="324" y="320"/>
                </a:lnTo>
                <a:lnTo>
                  <a:pt x="326" y="314"/>
                </a:lnTo>
                <a:lnTo>
                  <a:pt x="326" y="314"/>
                </a:lnTo>
                <a:close/>
                <a:moveTo>
                  <a:pt x="322" y="326"/>
                </a:moveTo>
                <a:lnTo>
                  <a:pt x="322" y="326"/>
                </a:lnTo>
                <a:lnTo>
                  <a:pt x="331" y="324"/>
                </a:lnTo>
                <a:lnTo>
                  <a:pt x="339" y="323"/>
                </a:lnTo>
                <a:lnTo>
                  <a:pt x="355" y="318"/>
                </a:lnTo>
                <a:lnTo>
                  <a:pt x="355" y="318"/>
                </a:lnTo>
                <a:lnTo>
                  <a:pt x="373" y="312"/>
                </a:lnTo>
                <a:lnTo>
                  <a:pt x="390" y="307"/>
                </a:lnTo>
                <a:lnTo>
                  <a:pt x="390" y="307"/>
                </a:lnTo>
                <a:lnTo>
                  <a:pt x="374" y="314"/>
                </a:lnTo>
                <a:lnTo>
                  <a:pt x="356" y="321"/>
                </a:lnTo>
                <a:lnTo>
                  <a:pt x="356" y="321"/>
                </a:lnTo>
                <a:lnTo>
                  <a:pt x="347" y="324"/>
                </a:lnTo>
                <a:lnTo>
                  <a:pt x="338" y="327"/>
                </a:lnTo>
                <a:lnTo>
                  <a:pt x="329" y="330"/>
                </a:lnTo>
                <a:lnTo>
                  <a:pt x="320" y="333"/>
                </a:lnTo>
                <a:lnTo>
                  <a:pt x="320" y="333"/>
                </a:lnTo>
                <a:lnTo>
                  <a:pt x="322" y="326"/>
                </a:lnTo>
                <a:lnTo>
                  <a:pt x="322" y="326"/>
                </a:lnTo>
                <a:close/>
                <a:moveTo>
                  <a:pt x="318" y="338"/>
                </a:moveTo>
                <a:lnTo>
                  <a:pt x="318" y="338"/>
                </a:lnTo>
                <a:lnTo>
                  <a:pt x="326" y="337"/>
                </a:lnTo>
                <a:lnTo>
                  <a:pt x="334" y="335"/>
                </a:lnTo>
                <a:lnTo>
                  <a:pt x="350" y="330"/>
                </a:lnTo>
                <a:lnTo>
                  <a:pt x="350" y="330"/>
                </a:lnTo>
                <a:lnTo>
                  <a:pt x="374" y="323"/>
                </a:lnTo>
                <a:lnTo>
                  <a:pt x="396" y="317"/>
                </a:lnTo>
                <a:lnTo>
                  <a:pt x="396" y="317"/>
                </a:lnTo>
                <a:lnTo>
                  <a:pt x="445" y="302"/>
                </a:lnTo>
                <a:lnTo>
                  <a:pt x="495" y="287"/>
                </a:lnTo>
                <a:lnTo>
                  <a:pt x="495" y="287"/>
                </a:lnTo>
                <a:lnTo>
                  <a:pt x="496" y="291"/>
                </a:lnTo>
                <a:lnTo>
                  <a:pt x="496" y="291"/>
                </a:lnTo>
                <a:lnTo>
                  <a:pt x="496" y="291"/>
                </a:lnTo>
                <a:lnTo>
                  <a:pt x="496" y="291"/>
                </a:lnTo>
                <a:lnTo>
                  <a:pt x="472" y="298"/>
                </a:lnTo>
                <a:lnTo>
                  <a:pt x="448" y="304"/>
                </a:lnTo>
                <a:lnTo>
                  <a:pt x="399" y="317"/>
                </a:lnTo>
                <a:lnTo>
                  <a:pt x="399" y="317"/>
                </a:lnTo>
                <a:lnTo>
                  <a:pt x="356" y="329"/>
                </a:lnTo>
                <a:lnTo>
                  <a:pt x="336" y="336"/>
                </a:lnTo>
                <a:lnTo>
                  <a:pt x="316" y="344"/>
                </a:lnTo>
                <a:lnTo>
                  <a:pt x="316" y="344"/>
                </a:lnTo>
                <a:lnTo>
                  <a:pt x="318" y="338"/>
                </a:lnTo>
                <a:lnTo>
                  <a:pt x="318" y="338"/>
                </a:lnTo>
                <a:close/>
                <a:moveTo>
                  <a:pt x="315" y="347"/>
                </a:moveTo>
                <a:lnTo>
                  <a:pt x="315" y="347"/>
                </a:lnTo>
                <a:lnTo>
                  <a:pt x="325" y="342"/>
                </a:lnTo>
                <a:lnTo>
                  <a:pt x="336" y="338"/>
                </a:lnTo>
                <a:lnTo>
                  <a:pt x="358" y="331"/>
                </a:lnTo>
                <a:lnTo>
                  <a:pt x="404" y="318"/>
                </a:lnTo>
                <a:lnTo>
                  <a:pt x="404" y="318"/>
                </a:lnTo>
                <a:lnTo>
                  <a:pt x="427" y="311"/>
                </a:lnTo>
                <a:lnTo>
                  <a:pt x="450" y="305"/>
                </a:lnTo>
                <a:lnTo>
                  <a:pt x="450" y="305"/>
                </a:lnTo>
                <a:lnTo>
                  <a:pt x="457" y="303"/>
                </a:lnTo>
                <a:lnTo>
                  <a:pt x="457" y="303"/>
                </a:lnTo>
                <a:lnTo>
                  <a:pt x="392" y="324"/>
                </a:lnTo>
                <a:lnTo>
                  <a:pt x="392" y="324"/>
                </a:lnTo>
                <a:lnTo>
                  <a:pt x="372" y="332"/>
                </a:lnTo>
                <a:lnTo>
                  <a:pt x="351" y="339"/>
                </a:lnTo>
                <a:lnTo>
                  <a:pt x="332" y="347"/>
                </a:lnTo>
                <a:lnTo>
                  <a:pt x="313" y="356"/>
                </a:lnTo>
                <a:lnTo>
                  <a:pt x="313" y="356"/>
                </a:lnTo>
                <a:lnTo>
                  <a:pt x="315" y="347"/>
                </a:lnTo>
                <a:lnTo>
                  <a:pt x="315" y="347"/>
                </a:lnTo>
                <a:close/>
                <a:moveTo>
                  <a:pt x="498" y="318"/>
                </a:moveTo>
                <a:lnTo>
                  <a:pt x="498" y="318"/>
                </a:lnTo>
                <a:lnTo>
                  <a:pt x="499" y="321"/>
                </a:lnTo>
                <a:lnTo>
                  <a:pt x="499" y="321"/>
                </a:lnTo>
                <a:lnTo>
                  <a:pt x="488" y="327"/>
                </a:lnTo>
                <a:lnTo>
                  <a:pt x="478" y="330"/>
                </a:lnTo>
                <a:lnTo>
                  <a:pt x="456" y="336"/>
                </a:lnTo>
                <a:lnTo>
                  <a:pt x="456" y="336"/>
                </a:lnTo>
                <a:lnTo>
                  <a:pt x="429" y="344"/>
                </a:lnTo>
                <a:lnTo>
                  <a:pt x="403" y="352"/>
                </a:lnTo>
                <a:lnTo>
                  <a:pt x="403" y="352"/>
                </a:lnTo>
                <a:lnTo>
                  <a:pt x="381" y="359"/>
                </a:lnTo>
                <a:lnTo>
                  <a:pt x="358" y="366"/>
                </a:lnTo>
                <a:lnTo>
                  <a:pt x="336" y="374"/>
                </a:lnTo>
                <a:lnTo>
                  <a:pt x="315" y="383"/>
                </a:lnTo>
                <a:lnTo>
                  <a:pt x="315" y="383"/>
                </a:lnTo>
                <a:lnTo>
                  <a:pt x="314" y="373"/>
                </a:lnTo>
                <a:lnTo>
                  <a:pt x="314" y="373"/>
                </a:lnTo>
                <a:lnTo>
                  <a:pt x="321" y="370"/>
                </a:lnTo>
                <a:lnTo>
                  <a:pt x="329" y="367"/>
                </a:lnTo>
                <a:lnTo>
                  <a:pt x="329" y="367"/>
                </a:lnTo>
                <a:lnTo>
                  <a:pt x="358" y="358"/>
                </a:lnTo>
                <a:lnTo>
                  <a:pt x="358" y="358"/>
                </a:lnTo>
                <a:lnTo>
                  <a:pt x="414" y="341"/>
                </a:lnTo>
                <a:lnTo>
                  <a:pt x="414" y="341"/>
                </a:lnTo>
                <a:lnTo>
                  <a:pt x="473" y="326"/>
                </a:lnTo>
                <a:lnTo>
                  <a:pt x="473" y="326"/>
                </a:lnTo>
                <a:lnTo>
                  <a:pt x="486" y="322"/>
                </a:lnTo>
                <a:lnTo>
                  <a:pt x="492" y="320"/>
                </a:lnTo>
                <a:lnTo>
                  <a:pt x="498" y="318"/>
                </a:lnTo>
                <a:lnTo>
                  <a:pt x="498" y="318"/>
                </a:lnTo>
                <a:close/>
                <a:moveTo>
                  <a:pt x="313" y="360"/>
                </a:moveTo>
                <a:lnTo>
                  <a:pt x="313" y="360"/>
                </a:lnTo>
                <a:lnTo>
                  <a:pt x="335" y="354"/>
                </a:lnTo>
                <a:lnTo>
                  <a:pt x="358" y="347"/>
                </a:lnTo>
                <a:lnTo>
                  <a:pt x="381" y="339"/>
                </a:lnTo>
                <a:lnTo>
                  <a:pt x="404" y="332"/>
                </a:lnTo>
                <a:lnTo>
                  <a:pt x="404" y="332"/>
                </a:lnTo>
                <a:lnTo>
                  <a:pt x="428" y="326"/>
                </a:lnTo>
                <a:lnTo>
                  <a:pt x="452" y="319"/>
                </a:lnTo>
                <a:lnTo>
                  <a:pt x="452" y="319"/>
                </a:lnTo>
                <a:lnTo>
                  <a:pt x="454" y="318"/>
                </a:lnTo>
                <a:lnTo>
                  <a:pt x="454" y="318"/>
                </a:lnTo>
                <a:lnTo>
                  <a:pt x="447" y="321"/>
                </a:lnTo>
                <a:lnTo>
                  <a:pt x="447" y="321"/>
                </a:lnTo>
                <a:lnTo>
                  <a:pt x="421" y="330"/>
                </a:lnTo>
                <a:lnTo>
                  <a:pt x="397" y="337"/>
                </a:lnTo>
                <a:lnTo>
                  <a:pt x="397" y="337"/>
                </a:lnTo>
                <a:lnTo>
                  <a:pt x="351" y="354"/>
                </a:lnTo>
                <a:lnTo>
                  <a:pt x="351" y="354"/>
                </a:lnTo>
                <a:lnTo>
                  <a:pt x="332" y="361"/>
                </a:lnTo>
                <a:lnTo>
                  <a:pt x="322" y="365"/>
                </a:lnTo>
                <a:lnTo>
                  <a:pt x="313" y="369"/>
                </a:lnTo>
                <a:lnTo>
                  <a:pt x="313" y="369"/>
                </a:lnTo>
                <a:lnTo>
                  <a:pt x="313" y="360"/>
                </a:lnTo>
                <a:lnTo>
                  <a:pt x="313" y="360"/>
                </a:lnTo>
                <a:close/>
                <a:moveTo>
                  <a:pt x="315" y="389"/>
                </a:moveTo>
                <a:lnTo>
                  <a:pt x="315" y="389"/>
                </a:lnTo>
                <a:lnTo>
                  <a:pt x="315" y="387"/>
                </a:lnTo>
                <a:lnTo>
                  <a:pt x="315" y="387"/>
                </a:lnTo>
                <a:lnTo>
                  <a:pt x="327" y="384"/>
                </a:lnTo>
                <a:lnTo>
                  <a:pt x="339" y="381"/>
                </a:lnTo>
                <a:lnTo>
                  <a:pt x="339" y="381"/>
                </a:lnTo>
                <a:lnTo>
                  <a:pt x="326" y="387"/>
                </a:lnTo>
                <a:lnTo>
                  <a:pt x="314" y="394"/>
                </a:lnTo>
                <a:lnTo>
                  <a:pt x="314" y="394"/>
                </a:lnTo>
                <a:lnTo>
                  <a:pt x="315" y="389"/>
                </a:lnTo>
                <a:lnTo>
                  <a:pt x="315" y="389"/>
                </a:lnTo>
                <a:close/>
                <a:moveTo>
                  <a:pt x="308" y="409"/>
                </a:moveTo>
                <a:lnTo>
                  <a:pt x="308" y="409"/>
                </a:lnTo>
                <a:lnTo>
                  <a:pt x="311" y="402"/>
                </a:lnTo>
                <a:lnTo>
                  <a:pt x="311" y="402"/>
                </a:lnTo>
                <a:lnTo>
                  <a:pt x="320" y="399"/>
                </a:lnTo>
                <a:lnTo>
                  <a:pt x="329" y="395"/>
                </a:lnTo>
                <a:lnTo>
                  <a:pt x="347" y="388"/>
                </a:lnTo>
                <a:lnTo>
                  <a:pt x="347" y="388"/>
                </a:lnTo>
                <a:lnTo>
                  <a:pt x="366" y="382"/>
                </a:lnTo>
                <a:lnTo>
                  <a:pt x="384" y="376"/>
                </a:lnTo>
                <a:lnTo>
                  <a:pt x="384" y="376"/>
                </a:lnTo>
                <a:lnTo>
                  <a:pt x="364" y="383"/>
                </a:lnTo>
                <a:lnTo>
                  <a:pt x="345" y="391"/>
                </a:lnTo>
                <a:lnTo>
                  <a:pt x="326" y="400"/>
                </a:lnTo>
                <a:lnTo>
                  <a:pt x="307" y="410"/>
                </a:lnTo>
                <a:lnTo>
                  <a:pt x="307" y="410"/>
                </a:lnTo>
                <a:lnTo>
                  <a:pt x="308" y="409"/>
                </a:lnTo>
                <a:lnTo>
                  <a:pt x="308" y="409"/>
                </a:lnTo>
                <a:close/>
                <a:moveTo>
                  <a:pt x="304" y="416"/>
                </a:moveTo>
                <a:lnTo>
                  <a:pt x="304" y="416"/>
                </a:lnTo>
                <a:lnTo>
                  <a:pt x="314" y="414"/>
                </a:lnTo>
                <a:lnTo>
                  <a:pt x="322" y="410"/>
                </a:lnTo>
                <a:lnTo>
                  <a:pt x="339" y="401"/>
                </a:lnTo>
                <a:lnTo>
                  <a:pt x="339" y="401"/>
                </a:lnTo>
                <a:lnTo>
                  <a:pt x="355" y="394"/>
                </a:lnTo>
                <a:lnTo>
                  <a:pt x="372" y="389"/>
                </a:lnTo>
                <a:lnTo>
                  <a:pt x="405" y="379"/>
                </a:lnTo>
                <a:lnTo>
                  <a:pt x="405" y="379"/>
                </a:lnTo>
                <a:lnTo>
                  <a:pt x="422" y="374"/>
                </a:lnTo>
                <a:lnTo>
                  <a:pt x="422" y="374"/>
                </a:lnTo>
                <a:lnTo>
                  <a:pt x="394" y="384"/>
                </a:lnTo>
                <a:lnTo>
                  <a:pt x="394" y="384"/>
                </a:lnTo>
                <a:lnTo>
                  <a:pt x="368" y="394"/>
                </a:lnTo>
                <a:lnTo>
                  <a:pt x="341" y="405"/>
                </a:lnTo>
                <a:lnTo>
                  <a:pt x="341" y="405"/>
                </a:lnTo>
                <a:lnTo>
                  <a:pt x="332" y="409"/>
                </a:lnTo>
                <a:lnTo>
                  <a:pt x="322" y="412"/>
                </a:lnTo>
                <a:lnTo>
                  <a:pt x="313" y="415"/>
                </a:lnTo>
                <a:lnTo>
                  <a:pt x="303" y="418"/>
                </a:lnTo>
                <a:lnTo>
                  <a:pt x="303" y="418"/>
                </a:lnTo>
                <a:lnTo>
                  <a:pt x="304" y="416"/>
                </a:lnTo>
                <a:lnTo>
                  <a:pt x="304" y="416"/>
                </a:lnTo>
                <a:close/>
                <a:moveTo>
                  <a:pt x="301" y="424"/>
                </a:moveTo>
                <a:lnTo>
                  <a:pt x="301" y="424"/>
                </a:lnTo>
                <a:lnTo>
                  <a:pt x="312" y="422"/>
                </a:lnTo>
                <a:lnTo>
                  <a:pt x="323" y="419"/>
                </a:lnTo>
                <a:lnTo>
                  <a:pt x="345" y="412"/>
                </a:lnTo>
                <a:lnTo>
                  <a:pt x="345" y="412"/>
                </a:lnTo>
                <a:lnTo>
                  <a:pt x="373" y="402"/>
                </a:lnTo>
                <a:lnTo>
                  <a:pt x="401" y="394"/>
                </a:lnTo>
                <a:lnTo>
                  <a:pt x="401" y="394"/>
                </a:lnTo>
                <a:lnTo>
                  <a:pt x="396" y="395"/>
                </a:lnTo>
                <a:lnTo>
                  <a:pt x="396" y="395"/>
                </a:lnTo>
                <a:lnTo>
                  <a:pt x="367" y="408"/>
                </a:lnTo>
                <a:lnTo>
                  <a:pt x="336" y="419"/>
                </a:lnTo>
                <a:lnTo>
                  <a:pt x="336" y="419"/>
                </a:lnTo>
                <a:lnTo>
                  <a:pt x="316" y="427"/>
                </a:lnTo>
                <a:lnTo>
                  <a:pt x="306" y="431"/>
                </a:lnTo>
                <a:lnTo>
                  <a:pt x="297" y="435"/>
                </a:lnTo>
                <a:lnTo>
                  <a:pt x="297" y="435"/>
                </a:lnTo>
                <a:lnTo>
                  <a:pt x="301" y="424"/>
                </a:lnTo>
                <a:lnTo>
                  <a:pt x="301" y="424"/>
                </a:lnTo>
                <a:close/>
                <a:moveTo>
                  <a:pt x="468" y="373"/>
                </a:moveTo>
                <a:lnTo>
                  <a:pt x="468" y="373"/>
                </a:lnTo>
                <a:lnTo>
                  <a:pt x="497" y="362"/>
                </a:lnTo>
                <a:lnTo>
                  <a:pt x="497" y="362"/>
                </a:lnTo>
                <a:lnTo>
                  <a:pt x="501" y="361"/>
                </a:lnTo>
                <a:lnTo>
                  <a:pt x="501" y="361"/>
                </a:lnTo>
                <a:lnTo>
                  <a:pt x="518" y="356"/>
                </a:lnTo>
                <a:lnTo>
                  <a:pt x="518" y="356"/>
                </a:lnTo>
                <a:lnTo>
                  <a:pt x="519" y="361"/>
                </a:lnTo>
                <a:lnTo>
                  <a:pt x="519" y="361"/>
                </a:lnTo>
                <a:lnTo>
                  <a:pt x="506" y="365"/>
                </a:lnTo>
                <a:lnTo>
                  <a:pt x="493" y="369"/>
                </a:lnTo>
                <a:lnTo>
                  <a:pt x="468" y="378"/>
                </a:lnTo>
                <a:lnTo>
                  <a:pt x="468" y="378"/>
                </a:lnTo>
                <a:lnTo>
                  <a:pt x="436" y="389"/>
                </a:lnTo>
                <a:lnTo>
                  <a:pt x="406" y="398"/>
                </a:lnTo>
                <a:lnTo>
                  <a:pt x="406" y="398"/>
                </a:lnTo>
                <a:lnTo>
                  <a:pt x="348" y="418"/>
                </a:lnTo>
                <a:lnTo>
                  <a:pt x="348" y="418"/>
                </a:lnTo>
                <a:lnTo>
                  <a:pt x="321" y="427"/>
                </a:lnTo>
                <a:lnTo>
                  <a:pt x="308" y="432"/>
                </a:lnTo>
                <a:lnTo>
                  <a:pt x="296" y="438"/>
                </a:lnTo>
                <a:lnTo>
                  <a:pt x="296" y="438"/>
                </a:lnTo>
                <a:lnTo>
                  <a:pt x="296" y="438"/>
                </a:lnTo>
                <a:lnTo>
                  <a:pt x="308" y="432"/>
                </a:lnTo>
                <a:lnTo>
                  <a:pt x="321" y="427"/>
                </a:lnTo>
                <a:lnTo>
                  <a:pt x="346" y="418"/>
                </a:lnTo>
                <a:lnTo>
                  <a:pt x="346" y="418"/>
                </a:lnTo>
                <a:lnTo>
                  <a:pt x="377" y="405"/>
                </a:lnTo>
                <a:lnTo>
                  <a:pt x="407" y="394"/>
                </a:lnTo>
                <a:lnTo>
                  <a:pt x="407" y="394"/>
                </a:lnTo>
                <a:lnTo>
                  <a:pt x="443" y="381"/>
                </a:lnTo>
                <a:lnTo>
                  <a:pt x="443" y="381"/>
                </a:lnTo>
                <a:lnTo>
                  <a:pt x="468" y="373"/>
                </a:lnTo>
                <a:lnTo>
                  <a:pt x="468" y="373"/>
                </a:lnTo>
                <a:close/>
                <a:moveTo>
                  <a:pt x="491" y="372"/>
                </a:moveTo>
                <a:lnTo>
                  <a:pt x="491" y="372"/>
                </a:lnTo>
                <a:lnTo>
                  <a:pt x="476" y="378"/>
                </a:lnTo>
                <a:lnTo>
                  <a:pt x="460" y="383"/>
                </a:lnTo>
                <a:lnTo>
                  <a:pt x="460" y="383"/>
                </a:lnTo>
                <a:lnTo>
                  <a:pt x="458" y="384"/>
                </a:lnTo>
                <a:lnTo>
                  <a:pt x="458" y="384"/>
                </a:lnTo>
                <a:lnTo>
                  <a:pt x="463" y="382"/>
                </a:lnTo>
                <a:lnTo>
                  <a:pt x="463" y="382"/>
                </a:lnTo>
                <a:lnTo>
                  <a:pt x="491" y="372"/>
                </a:lnTo>
                <a:lnTo>
                  <a:pt x="491" y="372"/>
                </a:lnTo>
                <a:close/>
                <a:moveTo>
                  <a:pt x="295" y="440"/>
                </a:moveTo>
                <a:lnTo>
                  <a:pt x="295" y="440"/>
                </a:lnTo>
                <a:lnTo>
                  <a:pt x="301" y="438"/>
                </a:lnTo>
                <a:lnTo>
                  <a:pt x="308" y="435"/>
                </a:lnTo>
                <a:lnTo>
                  <a:pt x="308" y="435"/>
                </a:lnTo>
                <a:lnTo>
                  <a:pt x="315" y="432"/>
                </a:lnTo>
                <a:lnTo>
                  <a:pt x="323" y="429"/>
                </a:lnTo>
                <a:lnTo>
                  <a:pt x="339" y="423"/>
                </a:lnTo>
                <a:lnTo>
                  <a:pt x="339" y="423"/>
                </a:lnTo>
                <a:lnTo>
                  <a:pt x="401" y="402"/>
                </a:lnTo>
                <a:lnTo>
                  <a:pt x="401" y="402"/>
                </a:lnTo>
                <a:lnTo>
                  <a:pt x="439" y="390"/>
                </a:lnTo>
                <a:lnTo>
                  <a:pt x="439" y="390"/>
                </a:lnTo>
                <a:lnTo>
                  <a:pt x="419" y="398"/>
                </a:lnTo>
                <a:lnTo>
                  <a:pt x="399" y="407"/>
                </a:lnTo>
                <a:lnTo>
                  <a:pt x="399" y="407"/>
                </a:lnTo>
                <a:lnTo>
                  <a:pt x="344" y="428"/>
                </a:lnTo>
                <a:lnTo>
                  <a:pt x="317" y="439"/>
                </a:lnTo>
                <a:lnTo>
                  <a:pt x="304" y="445"/>
                </a:lnTo>
                <a:lnTo>
                  <a:pt x="292" y="452"/>
                </a:lnTo>
                <a:lnTo>
                  <a:pt x="292" y="452"/>
                </a:lnTo>
                <a:lnTo>
                  <a:pt x="295" y="440"/>
                </a:lnTo>
                <a:lnTo>
                  <a:pt x="295" y="440"/>
                </a:lnTo>
                <a:close/>
                <a:moveTo>
                  <a:pt x="512" y="375"/>
                </a:moveTo>
                <a:lnTo>
                  <a:pt x="512" y="375"/>
                </a:lnTo>
                <a:lnTo>
                  <a:pt x="505" y="378"/>
                </a:lnTo>
                <a:lnTo>
                  <a:pt x="499" y="382"/>
                </a:lnTo>
                <a:lnTo>
                  <a:pt x="484" y="387"/>
                </a:lnTo>
                <a:lnTo>
                  <a:pt x="455" y="397"/>
                </a:lnTo>
                <a:lnTo>
                  <a:pt x="455" y="397"/>
                </a:lnTo>
                <a:lnTo>
                  <a:pt x="425" y="410"/>
                </a:lnTo>
                <a:lnTo>
                  <a:pt x="395" y="422"/>
                </a:lnTo>
                <a:lnTo>
                  <a:pt x="395" y="422"/>
                </a:lnTo>
                <a:lnTo>
                  <a:pt x="341" y="444"/>
                </a:lnTo>
                <a:lnTo>
                  <a:pt x="314" y="456"/>
                </a:lnTo>
                <a:lnTo>
                  <a:pt x="288" y="469"/>
                </a:lnTo>
                <a:lnTo>
                  <a:pt x="288" y="469"/>
                </a:lnTo>
                <a:lnTo>
                  <a:pt x="290" y="459"/>
                </a:lnTo>
                <a:lnTo>
                  <a:pt x="290" y="459"/>
                </a:lnTo>
                <a:lnTo>
                  <a:pt x="303" y="454"/>
                </a:lnTo>
                <a:lnTo>
                  <a:pt x="317" y="449"/>
                </a:lnTo>
                <a:lnTo>
                  <a:pt x="344" y="439"/>
                </a:lnTo>
                <a:lnTo>
                  <a:pt x="344" y="439"/>
                </a:lnTo>
                <a:lnTo>
                  <a:pt x="406" y="415"/>
                </a:lnTo>
                <a:lnTo>
                  <a:pt x="406" y="415"/>
                </a:lnTo>
                <a:lnTo>
                  <a:pt x="435" y="402"/>
                </a:lnTo>
                <a:lnTo>
                  <a:pt x="451" y="396"/>
                </a:lnTo>
                <a:lnTo>
                  <a:pt x="467" y="391"/>
                </a:lnTo>
                <a:lnTo>
                  <a:pt x="467" y="391"/>
                </a:lnTo>
                <a:lnTo>
                  <a:pt x="482" y="386"/>
                </a:lnTo>
                <a:lnTo>
                  <a:pt x="497" y="381"/>
                </a:lnTo>
                <a:lnTo>
                  <a:pt x="497" y="381"/>
                </a:lnTo>
                <a:lnTo>
                  <a:pt x="510" y="374"/>
                </a:lnTo>
                <a:lnTo>
                  <a:pt x="515" y="372"/>
                </a:lnTo>
                <a:lnTo>
                  <a:pt x="512" y="375"/>
                </a:lnTo>
                <a:lnTo>
                  <a:pt x="512" y="375"/>
                </a:lnTo>
                <a:close/>
                <a:moveTo>
                  <a:pt x="288" y="473"/>
                </a:moveTo>
                <a:lnTo>
                  <a:pt x="288" y="473"/>
                </a:lnTo>
                <a:lnTo>
                  <a:pt x="300" y="469"/>
                </a:lnTo>
                <a:lnTo>
                  <a:pt x="311" y="465"/>
                </a:lnTo>
                <a:lnTo>
                  <a:pt x="334" y="456"/>
                </a:lnTo>
                <a:lnTo>
                  <a:pt x="334" y="456"/>
                </a:lnTo>
                <a:lnTo>
                  <a:pt x="366" y="445"/>
                </a:lnTo>
                <a:lnTo>
                  <a:pt x="398" y="434"/>
                </a:lnTo>
                <a:lnTo>
                  <a:pt x="398" y="434"/>
                </a:lnTo>
                <a:lnTo>
                  <a:pt x="414" y="429"/>
                </a:lnTo>
                <a:lnTo>
                  <a:pt x="414" y="429"/>
                </a:lnTo>
                <a:lnTo>
                  <a:pt x="395" y="439"/>
                </a:lnTo>
                <a:lnTo>
                  <a:pt x="395" y="439"/>
                </a:lnTo>
                <a:lnTo>
                  <a:pt x="366" y="453"/>
                </a:lnTo>
                <a:lnTo>
                  <a:pt x="335" y="466"/>
                </a:lnTo>
                <a:lnTo>
                  <a:pt x="335" y="466"/>
                </a:lnTo>
                <a:lnTo>
                  <a:pt x="323" y="470"/>
                </a:lnTo>
                <a:lnTo>
                  <a:pt x="311" y="475"/>
                </a:lnTo>
                <a:lnTo>
                  <a:pt x="299" y="480"/>
                </a:lnTo>
                <a:lnTo>
                  <a:pt x="287" y="485"/>
                </a:lnTo>
                <a:lnTo>
                  <a:pt x="287" y="485"/>
                </a:lnTo>
                <a:lnTo>
                  <a:pt x="288" y="473"/>
                </a:lnTo>
                <a:lnTo>
                  <a:pt x="288" y="473"/>
                </a:lnTo>
                <a:close/>
                <a:moveTo>
                  <a:pt x="298" y="482"/>
                </a:moveTo>
                <a:lnTo>
                  <a:pt x="298" y="482"/>
                </a:lnTo>
                <a:lnTo>
                  <a:pt x="297" y="482"/>
                </a:lnTo>
                <a:lnTo>
                  <a:pt x="297" y="482"/>
                </a:lnTo>
                <a:lnTo>
                  <a:pt x="298" y="482"/>
                </a:lnTo>
                <a:lnTo>
                  <a:pt x="298" y="482"/>
                </a:lnTo>
                <a:close/>
                <a:moveTo>
                  <a:pt x="294" y="484"/>
                </a:moveTo>
                <a:lnTo>
                  <a:pt x="294" y="484"/>
                </a:lnTo>
                <a:lnTo>
                  <a:pt x="292" y="485"/>
                </a:lnTo>
                <a:lnTo>
                  <a:pt x="292" y="485"/>
                </a:lnTo>
                <a:lnTo>
                  <a:pt x="294" y="484"/>
                </a:lnTo>
                <a:lnTo>
                  <a:pt x="294" y="484"/>
                </a:lnTo>
                <a:close/>
                <a:moveTo>
                  <a:pt x="372" y="458"/>
                </a:moveTo>
                <a:lnTo>
                  <a:pt x="372" y="458"/>
                </a:lnTo>
                <a:lnTo>
                  <a:pt x="394" y="450"/>
                </a:lnTo>
                <a:lnTo>
                  <a:pt x="394" y="450"/>
                </a:lnTo>
                <a:lnTo>
                  <a:pt x="357" y="465"/>
                </a:lnTo>
                <a:lnTo>
                  <a:pt x="357" y="465"/>
                </a:lnTo>
                <a:lnTo>
                  <a:pt x="306" y="486"/>
                </a:lnTo>
                <a:lnTo>
                  <a:pt x="306" y="486"/>
                </a:lnTo>
                <a:lnTo>
                  <a:pt x="296" y="492"/>
                </a:lnTo>
                <a:lnTo>
                  <a:pt x="291" y="494"/>
                </a:lnTo>
                <a:lnTo>
                  <a:pt x="287" y="498"/>
                </a:lnTo>
                <a:lnTo>
                  <a:pt x="287" y="498"/>
                </a:lnTo>
                <a:lnTo>
                  <a:pt x="287" y="490"/>
                </a:lnTo>
                <a:lnTo>
                  <a:pt x="287" y="490"/>
                </a:lnTo>
                <a:lnTo>
                  <a:pt x="329" y="473"/>
                </a:lnTo>
                <a:lnTo>
                  <a:pt x="372" y="458"/>
                </a:lnTo>
                <a:lnTo>
                  <a:pt x="372" y="458"/>
                </a:lnTo>
                <a:close/>
                <a:moveTo>
                  <a:pt x="321" y="488"/>
                </a:moveTo>
                <a:lnTo>
                  <a:pt x="321" y="488"/>
                </a:lnTo>
                <a:lnTo>
                  <a:pt x="332" y="483"/>
                </a:lnTo>
                <a:lnTo>
                  <a:pt x="344" y="480"/>
                </a:lnTo>
                <a:lnTo>
                  <a:pt x="368" y="473"/>
                </a:lnTo>
                <a:lnTo>
                  <a:pt x="368" y="473"/>
                </a:lnTo>
                <a:lnTo>
                  <a:pt x="407" y="461"/>
                </a:lnTo>
                <a:lnTo>
                  <a:pt x="407" y="461"/>
                </a:lnTo>
                <a:lnTo>
                  <a:pt x="399" y="463"/>
                </a:lnTo>
                <a:lnTo>
                  <a:pt x="399" y="463"/>
                </a:lnTo>
                <a:lnTo>
                  <a:pt x="378" y="471"/>
                </a:lnTo>
                <a:lnTo>
                  <a:pt x="356" y="480"/>
                </a:lnTo>
                <a:lnTo>
                  <a:pt x="356" y="480"/>
                </a:lnTo>
                <a:lnTo>
                  <a:pt x="334" y="491"/>
                </a:lnTo>
                <a:lnTo>
                  <a:pt x="312" y="501"/>
                </a:lnTo>
                <a:lnTo>
                  <a:pt x="312" y="501"/>
                </a:lnTo>
                <a:lnTo>
                  <a:pt x="301" y="505"/>
                </a:lnTo>
                <a:lnTo>
                  <a:pt x="295" y="508"/>
                </a:lnTo>
                <a:lnTo>
                  <a:pt x="290" y="511"/>
                </a:lnTo>
                <a:lnTo>
                  <a:pt x="290" y="511"/>
                </a:lnTo>
                <a:lnTo>
                  <a:pt x="288" y="503"/>
                </a:lnTo>
                <a:lnTo>
                  <a:pt x="288" y="503"/>
                </a:lnTo>
                <a:lnTo>
                  <a:pt x="305" y="496"/>
                </a:lnTo>
                <a:lnTo>
                  <a:pt x="321" y="488"/>
                </a:lnTo>
                <a:lnTo>
                  <a:pt x="321" y="488"/>
                </a:lnTo>
                <a:close/>
                <a:moveTo>
                  <a:pt x="410" y="475"/>
                </a:moveTo>
                <a:lnTo>
                  <a:pt x="410" y="475"/>
                </a:lnTo>
                <a:lnTo>
                  <a:pt x="391" y="481"/>
                </a:lnTo>
                <a:lnTo>
                  <a:pt x="391" y="481"/>
                </a:lnTo>
                <a:lnTo>
                  <a:pt x="371" y="488"/>
                </a:lnTo>
                <a:lnTo>
                  <a:pt x="351" y="496"/>
                </a:lnTo>
                <a:lnTo>
                  <a:pt x="351" y="496"/>
                </a:lnTo>
                <a:lnTo>
                  <a:pt x="324" y="509"/>
                </a:lnTo>
                <a:lnTo>
                  <a:pt x="324" y="509"/>
                </a:lnTo>
                <a:lnTo>
                  <a:pt x="312" y="513"/>
                </a:lnTo>
                <a:lnTo>
                  <a:pt x="306" y="516"/>
                </a:lnTo>
                <a:lnTo>
                  <a:pt x="302" y="519"/>
                </a:lnTo>
                <a:lnTo>
                  <a:pt x="302" y="519"/>
                </a:lnTo>
                <a:lnTo>
                  <a:pt x="301" y="521"/>
                </a:lnTo>
                <a:lnTo>
                  <a:pt x="302" y="521"/>
                </a:lnTo>
                <a:lnTo>
                  <a:pt x="302" y="521"/>
                </a:lnTo>
                <a:lnTo>
                  <a:pt x="306" y="522"/>
                </a:lnTo>
                <a:lnTo>
                  <a:pt x="310" y="521"/>
                </a:lnTo>
                <a:lnTo>
                  <a:pt x="318" y="519"/>
                </a:lnTo>
                <a:lnTo>
                  <a:pt x="318" y="519"/>
                </a:lnTo>
                <a:lnTo>
                  <a:pt x="349" y="506"/>
                </a:lnTo>
                <a:lnTo>
                  <a:pt x="349" y="506"/>
                </a:lnTo>
                <a:lnTo>
                  <a:pt x="355" y="504"/>
                </a:lnTo>
                <a:lnTo>
                  <a:pt x="358" y="503"/>
                </a:lnTo>
                <a:lnTo>
                  <a:pt x="359" y="503"/>
                </a:lnTo>
                <a:lnTo>
                  <a:pt x="357" y="504"/>
                </a:lnTo>
                <a:lnTo>
                  <a:pt x="357" y="504"/>
                </a:lnTo>
                <a:lnTo>
                  <a:pt x="349" y="508"/>
                </a:lnTo>
                <a:lnTo>
                  <a:pt x="341" y="511"/>
                </a:lnTo>
                <a:lnTo>
                  <a:pt x="341" y="511"/>
                </a:lnTo>
                <a:lnTo>
                  <a:pt x="332" y="514"/>
                </a:lnTo>
                <a:lnTo>
                  <a:pt x="327" y="517"/>
                </a:lnTo>
                <a:lnTo>
                  <a:pt x="324" y="520"/>
                </a:lnTo>
                <a:lnTo>
                  <a:pt x="324" y="520"/>
                </a:lnTo>
                <a:lnTo>
                  <a:pt x="324" y="522"/>
                </a:lnTo>
                <a:lnTo>
                  <a:pt x="325" y="522"/>
                </a:lnTo>
                <a:lnTo>
                  <a:pt x="325" y="522"/>
                </a:lnTo>
                <a:lnTo>
                  <a:pt x="326" y="522"/>
                </a:lnTo>
                <a:lnTo>
                  <a:pt x="326" y="522"/>
                </a:lnTo>
                <a:lnTo>
                  <a:pt x="327" y="522"/>
                </a:lnTo>
                <a:lnTo>
                  <a:pt x="328" y="521"/>
                </a:lnTo>
                <a:lnTo>
                  <a:pt x="327" y="520"/>
                </a:lnTo>
                <a:lnTo>
                  <a:pt x="326" y="520"/>
                </a:lnTo>
                <a:lnTo>
                  <a:pt x="326" y="520"/>
                </a:lnTo>
                <a:lnTo>
                  <a:pt x="338" y="514"/>
                </a:lnTo>
                <a:lnTo>
                  <a:pt x="338" y="514"/>
                </a:lnTo>
                <a:lnTo>
                  <a:pt x="348" y="510"/>
                </a:lnTo>
                <a:lnTo>
                  <a:pt x="348" y="510"/>
                </a:lnTo>
                <a:lnTo>
                  <a:pt x="355" y="507"/>
                </a:lnTo>
                <a:lnTo>
                  <a:pt x="355" y="507"/>
                </a:lnTo>
                <a:lnTo>
                  <a:pt x="344" y="515"/>
                </a:lnTo>
                <a:lnTo>
                  <a:pt x="332" y="520"/>
                </a:lnTo>
                <a:lnTo>
                  <a:pt x="326" y="523"/>
                </a:lnTo>
                <a:lnTo>
                  <a:pt x="320" y="524"/>
                </a:lnTo>
                <a:lnTo>
                  <a:pt x="313" y="525"/>
                </a:lnTo>
                <a:lnTo>
                  <a:pt x="307" y="524"/>
                </a:lnTo>
                <a:lnTo>
                  <a:pt x="307" y="524"/>
                </a:lnTo>
                <a:lnTo>
                  <a:pt x="302" y="523"/>
                </a:lnTo>
                <a:lnTo>
                  <a:pt x="298" y="521"/>
                </a:lnTo>
                <a:lnTo>
                  <a:pt x="295" y="518"/>
                </a:lnTo>
                <a:lnTo>
                  <a:pt x="292" y="514"/>
                </a:lnTo>
                <a:lnTo>
                  <a:pt x="292" y="514"/>
                </a:lnTo>
                <a:lnTo>
                  <a:pt x="300" y="513"/>
                </a:lnTo>
                <a:lnTo>
                  <a:pt x="308" y="511"/>
                </a:lnTo>
                <a:lnTo>
                  <a:pt x="323" y="507"/>
                </a:lnTo>
                <a:lnTo>
                  <a:pt x="338" y="500"/>
                </a:lnTo>
                <a:lnTo>
                  <a:pt x="352" y="494"/>
                </a:lnTo>
                <a:lnTo>
                  <a:pt x="352" y="494"/>
                </a:lnTo>
                <a:lnTo>
                  <a:pt x="372" y="485"/>
                </a:lnTo>
                <a:lnTo>
                  <a:pt x="391" y="479"/>
                </a:lnTo>
                <a:lnTo>
                  <a:pt x="391" y="479"/>
                </a:lnTo>
                <a:lnTo>
                  <a:pt x="402" y="476"/>
                </a:lnTo>
                <a:lnTo>
                  <a:pt x="415" y="473"/>
                </a:lnTo>
                <a:lnTo>
                  <a:pt x="415" y="473"/>
                </a:lnTo>
                <a:lnTo>
                  <a:pt x="410" y="475"/>
                </a:lnTo>
                <a:lnTo>
                  <a:pt x="410" y="475"/>
                </a:lnTo>
                <a:close/>
                <a:moveTo>
                  <a:pt x="364" y="501"/>
                </a:moveTo>
                <a:lnTo>
                  <a:pt x="364" y="501"/>
                </a:lnTo>
                <a:lnTo>
                  <a:pt x="364" y="500"/>
                </a:lnTo>
                <a:lnTo>
                  <a:pt x="363" y="500"/>
                </a:lnTo>
                <a:lnTo>
                  <a:pt x="363" y="500"/>
                </a:lnTo>
                <a:lnTo>
                  <a:pt x="353" y="502"/>
                </a:lnTo>
                <a:lnTo>
                  <a:pt x="343" y="506"/>
                </a:lnTo>
                <a:lnTo>
                  <a:pt x="324" y="514"/>
                </a:lnTo>
                <a:lnTo>
                  <a:pt x="324" y="514"/>
                </a:lnTo>
                <a:lnTo>
                  <a:pt x="314" y="518"/>
                </a:lnTo>
                <a:lnTo>
                  <a:pt x="314" y="518"/>
                </a:lnTo>
                <a:lnTo>
                  <a:pt x="311" y="519"/>
                </a:lnTo>
                <a:lnTo>
                  <a:pt x="308" y="519"/>
                </a:lnTo>
                <a:lnTo>
                  <a:pt x="308" y="518"/>
                </a:lnTo>
                <a:lnTo>
                  <a:pt x="308" y="518"/>
                </a:lnTo>
                <a:lnTo>
                  <a:pt x="314" y="515"/>
                </a:lnTo>
                <a:lnTo>
                  <a:pt x="314" y="515"/>
                </a:lnTo>
                <a:lnTo>
                  <a:pt x="334" y="506"/>
                </a:lnTo>
                <a:lnTo>
                  <a:pt x="334" y="506"/>
                </a:lnTo>
                <a:lnTo>
                  <a:pt x="360" y="495"/>
                </a:lnTo>
                <a:lnTo>
                  <a:pt x="387" y="484"/>
                </a:lnTo>
                <a:lnTo>
                  <a:pt x="387" y="484"/>
                </a:lnTo>
                <a:lnTo>
                  <a:pt x="397" y="481"/>
                </a:lnTo>
                <a:lnTo>
                  <a:pt x="397" y="481"/>
                </a:lnTo>
                <a:lnTo>
                  <a:pt x="381" y="491"/>
                </a:lnTo>
                <a:lnTo>
                  <a:pt x="364" y="501"/>
                </a:lnTo>
                <a:lnTo>
                  <a:pt x="364" y="501"/>
                </a:lnTo>
                <a:close/>
                <a:moveTo>
                  <a:pt x="427" y="467"/>
                </a:moveTo>
                <a:lnTo>
                  <a:pt x="427" y="467"/>
                </a:lnTo>
                <a:lnTo>
                  <a:pt x="409" y="471"/>
                </a:lnTo>
                <a:lnTo>
                  <a:pt x="392" y="476"/>
                </a:lnTo>
                <a:lnTo>
                  <a:pt x="374" y="482"/>
                </a:lnTo>
                <a:lnTo>
                  <a:pt x="356" y="490"/>
                </a:lnTo>
                <a:lnTo>
                  <a:pt x="356" y="490"/>
                </a:lnTo>
                <a:lnTo>
                  <a:pt x="323" y="504"/>
                </a:lnTo>
                <a:lnTo>
                  <a:pt x="323" y="504"/>
                </a:lnTo>
                <a:lnTo>
                  <a:pt x="314" y="508"/>
                </a:lnTo>
                <a:lnTo>
                  <a:pt x="304" y="510"/>
                </a:lnTo>
                <a:lnTo>
                  <a:pt x="304" y="510"/>
                </a:lnTo>
                <a:lnTo>
                  <a:pt x="299" y="511"/>
                </a:lnTo>
                <a:lnTo>
                  <a:pt x="294" y="511"/>
                </a:lnTo>
                <a:lnTo>
                  <a:pt x="294" y="511"/>
                </a:lnTo>
                <a:lnTo>
                  <a:pt x="303" y="507"/>
                </a:lnTo>
                <a:lnTo>
                  <a:pt x="303" y="507"/>
                </a:lnTo>
                <a:lnTo>
                  <a:pt x="321" y="500"/>
                </a:lnTo>
                <a:lnTo>
                  <a:pt x="338" y="492"/>
                </a:lnTo>
                <a:lnTo>
                  <a:pt x="355" y="483"/>
                </a:lnTo>
                <a:lnTo>
                  <a:pt x="373" y="475"/>
                </a:lnTo>
                <a:lnTo>
                  <a:pt x="373" y="475"/>
                </a:lnTo>
                <a:lnTo>
                  <a:pt x="411" y="462"/>
                </a:lnTo>
                <a:lnTo>
                  <a:pt x="429" y="455"/>
                </a:lnTo>
                <a:lnTo>
                  <a:pt x="448" y="447"/>
                </a:lnTo>
                <a:lnTo>
                  <a:pt x="448" y="447"/>
                </a:lnTo>
                <a:lnTo>
                  <a:pt x="443" y="453"/>
                </a:lnTo>
                <a:lnTo>
                  <a:pt x="439" y="458"/>
                </a:lnTo>
                <a:lnTo>
                  <a:pt x="433" y="463"/>
                </a:lnTo>
                <a:lnTo>
                  <a:pt x="427" y="467"/>
                </a:lnTo>
                <a:lnTo>
                  <a:pt x="427" y="467"/>
                </a:lnTo>
                <a:close/>
                <a:moveTo>
                  <a:pt x="448" y="445"/>
                </a:moveTo>
                <a:lnTo>
                  <a:pt x="448" y="445"/>
                </a:lnTo>
                <a:lnTo>
                  <a:pt x="448" y="445"/>
                </a:lnTo>
                <a:lnTo>
                  <a:pt x="447" y="445"/>
                </a:lnTo>
                <a:lnTo>
                  <a:pt x="447" y="445"/>
                </a:lnTo>
                <a:lnTo>
                  <a:pt x="426" y="453"/>
                </a:lnTo>
                <a:lnTo>
                  <a:pt x="405" y="460"/>
                </a:lnTo>
                <a:lnTo>
                  <a:pt x="361" y="472"/>
                </a:lnTo>
                <a:lnTo>
                  <a:pt x="361" y="472"/>
                </a:lnTo>
                <a:lnTo>
                  <a:pt x="338" y="479"/>
                </a:lnTo>
                <a:lnTo>
                  <a:pt x="327" y="483"/>
                </a:lnTo>
                <a:lnTo>
                  <a:pt x="316" y="488"/>
                </a:lnTo>
                <a:lnTo>
                  <a:pt x="316" y="488"/>
                </a:lnTo>
                <a:lnTo>
                  <a:pt x="302" y="494"/>
                </a:lnTo>
                <a:lnTo>
                  <a:pt x="302" y="494"/>
                </a:lnTo>
                <a:lnTo>
                  <a:pt x="289" y="500"/>
                </a:lnTo>
                <a:lnTo>
                  <a:pt x="289" y="500"/>
                </a:lnTo>
                <a:lnTo>
                  <a:pt x="293" y="497"/>
                </a:lnTo>
                <a:lnTo>
                  <a:pt x="298" y="493"/>
                </a:lnTo>
                <a:lnTo>
                  <a:pt x="298" y="493"/>
                </a:lnTo>
                <a:lnTo>
                  <a:pt x="320" y="482"/>
                </a:lnTo>
                <a:lnTo>
                  <a:pt x="342" y="473"/>
                </a:lnTo>
                <a:lnTo>
                  <a:pt x="388" y="455"/>
                </a:lnTo>
                <a:lnTo>
                  <a:pt x="388" y="455"/>
                </a:lnTo>
                <a:lnTo>
                  <a:pt x="428" y="439"/>
                </a:lnTo>
                <a:lnTo>
                  <a:pt x="428" y="439"/>
                </a:lnTo>
                <a:lnTo>
                  <a:pt x="435" y="436"/>
                </a:lnTo>
                <a:lnTo>
                  <a:pt x="435" y="436"/>
                </a:lnTo>
                <a:lnTo>
                  <a:pt x="451" y="429"/>
                </a:lnTo>
                <a:lnTo>
                  <a:pt x="451" y="429"/>
                </a:lnTo>
                <a:lnTo>
                  <a:pt x="450" y="433"/>
                </a:lnTo>
                <a:lnTo>
                  <a:pt x="450" y="433"/>
                </a:lnTo>
                <a:lnTo>
                  <a:pt x="450" y="439"/>
                </a:lnTo>
                <a:lnTo>
                  <a:pt x="448" y="445"/>
                </a:lnTo>
                <a:lnTo>
                  <a:pt x="448" y="445"/>
                </a:lnTo>
                <a:close/>
                <a:moveTo>
                  <a:pt x="451" y="426"/>
                </a:moveTo>
                <a:lnTo>
                  <a:pt x="451" y="426"/>
                </a:lnTo>
                <a:lnTo>
                  <a:pt x="447" y="428"/>
                </a:lnTo>
                <a:lnTo>
                  <a:pt x="447" y="428"/>
                </a:lnTo>
                <a:lnTo>
                  <a:pt x="444" y="428"/>
                </a:lnTo>
                <a:lnTo>
                  <a:pt x="442" y="430"/>
                </a:lnTo>
                <a:lnTo>
                  <a:pt x="442" y="430"/>
                </a:lnTo>
                <a:lnTo>
                  <a:pt x="422" y="439"/>
                </a:lnTo>
                <a:lnTo>
                  <a:pt x="422" y="439"/>
                </a:lnTo>
                <a:lnTo>
                  <a:pt x="400" y="447"/>
                </a:lnTo>
                <a:lnTo>
                  <a:pt x="378" y="454"/>
                </a:lnTo>
                <a:lnTo>
                  <a:pt x="355" y="461"/>
                </a:lnTo>
                <a:lnTo>
                  <a:pt x="333" y="469"/>
                </a:lnTo>
                <a:lnTo>
                  <a:pt x="333" y="469"/>
                </a:lnTo>
                <a:lnTo>
                  <a:pt x="375" y="451"/>
                </a:lnTo>
                <a:lnTo>
                  <a:pt x="415" y="431"/>
                </a:lnTo>
                <a:lnTo>
                  <a:pt x="415" y="431"/>
                </a:lnTo>
                <a:lnTo>
                  <a:pt x="428" y="425"/>
                </a:lnTo>
                <a:lnTo>
                  <a:pt x="428" y="425"/>
                </a:lnTo>
                <a:lnTo>
                  <a:pt x="452" y="418"/>
                </a:lnTo>
                <a:lnTo>
                  <a:pt x="452" y="418"/>
                </a:lnTo>
                <a:lnTo>
                  <a:pt x="453" y="418"/>
                </a:lnTo>
                <a:lnTo>
                  <a:pt x="453" y="418"/>
                </a:lnTo>
                <a:lnTo>
                  <a:pt x="451" y="426"/>
                </a:lnTo>
                <a:lnTo>
                  <a:pt x="451" y="426"/>
                </a:lnTo>
                <a:close/>
                <a:moveTo>
                  <a:pt x="454" y="415"/>
                </a:moveTo>
                <a:lnTo>
                  <a:pt x="454" y="415"/>
                </a:lnTo>
                <a:lnTo>
                  <a:pt x="436" y="421"/>
                </a:lnTo>
                <a:lnTo>
                  <a:pt x="436" y="421"/>
                </a:lnTo>
                <a:lnTo>
                  <a:pt x="456" y="411"/>
                </a:lnTo>
                <a:lnTo>
                  <a:pt x="456" y="411"/>
                </a:lnTo>
                <a:lnTo>
                  <a:pt x="454" y="415"/>
                </a:lnTo>
                <a:lnTo>
                  <a:pt x="454" y="415"/>
                </a:lnTo>
                <a:close/>
                <a:moveTo>
                  <a:pt x="463" y="404"/>
                </a:moveTo>
                <a:lnTo>
                  <a:pt x="463" y="404"/>
                </a:lnTo>
                <a:lnTo>
                  <a:pt x="461" y="405"/>
                </a:lnTo>
                <a:lnTo>
                  <a:pt x="461" y="405"/>
                </a:lnTo>
                <a:lnTo>
                  <a:pt x="454" y="410"/>
                </a:lnTo>
                <a:lnTo>
                  <a:pt x="454" y="410"/>
                </a:lnTo>
                <a:lnTo>
                  <a:pt x="437" y="417"/>
                </a:lnTo>
                <a:lnTo>
                  <a:pt x="422" y="425"/>
                </a:lnTo>
                <a:lnTo>
                  <a:pt x="422" y="425"/>
                </a:lnTo>
                <a:lnTo>
                  <a:pt x="397" y="432"/>
                </a:lnTo>
                <a:lnTo>
                  <a:pt x="397" y="432"/>
                </a:lnTo>
                <a:lnTo>
                  <a:pt x="334" y="453"/>
                </a:lnTo>
                <a:lnTo>
                  <a:pt x="334" y="453"/>
                </a:lnTo>
                <a:lnTo>
                  <a:pt x="320" y="459"/>
                </a:lnTo>
                <a:lnTo>
                  <a:pt x="306" y="465"/>
                </a:lnTo>
                <a:lnTo>
                  <a:pt x="306" y="465"/>
                </a:lnTo>
                <a:lnTo>
                  <a:pt x="293" y="469"/>
                </a:lnTo>
                <a:lnTo>
                  <a:pt x="293" y="469"/>
                </a:lnTo>
                <a:lnTo>
                  <a:pt x="289" y="471"/>
                </a:lnTo>
                <a:lnTo>
                  <a:pt x="289" y="471"/>
                </a:lnTo>
                <a:lnTo>
                  <a:pt x="294" y="469"/>
                </a:lnTo>
                <a:lnTo>
                  <a:pt x="294" y="469"/>
                </a:lnTo>
                <a:lnTo>
                  <a:pt x="308" y="461"/>
                </a:lnTo>
                <a:lnTo>
                  <a:pt x="323" y="454"/>
                </a:lnTo>
                <a:lnTo>
                  <a:pt x="353" y="441"/>
                </a:lnTo>
                <a:lnTo>
                  <a:pt x="415" y="416"/>
                </a:lnTo>
                <a:lnTo>
                  <a:pt x="415" y="416"/>
                </a:lnTo>
                <a:lnTo>
                  <a:pt x="444" y="403"/>
                </a:lnTo>
                <a:lnTo>
                  <a:pt x="475" y="392"/>
                </a:lnTo>
                <a:lnTo>
                  <a:pt x="475" y="392"/>
                </a:lnTo>
                <a:lnTo>
                  <a:pt x="495" y="385"/>
                </a:lnTo>
                <a:lnTo>
                  <a:pt x="504" y="381"/>
                </a:lnTo>
                <a:lnTo>
                  <a:pt x="513" y="376"/>
                </a:lnTo>
                <a:lnTo>
                  <a:pt x="513" y="376"/>
                </a:lnTo>
                <a:lnTo>
                  <a:pt x="508" y="381"/>
                </a:lnTo>
                <a:lnTo>
                  <a:pt x="502" y="385"/>
                </a:lnTo>
                <a:lnTo>
                  <a:pt x="488" y="391"/>
                </a:lnTo>
                <a:lnTo>
                  <a:pt x="474" y="397"/>
                </a:lnTo>
                <a:lnTo>
                  <a:pt x="468" y="400"/>
                </a:lnTo>
                <a:lnTo>
                  <a:pt x="463" y="404"/>
                </a:lnTo>
                <a:lnTo>
                  <a:pt x="463" y="404"/>
                </a:lnTo>
                <a:close/>
                <a:moveTo>
                  <a:pt x="517" y="370"/>
                </a:moveTo>
                <a:lnTo>
                  <a:pt x="517" y="370"/>
                </a:lnTo>
                <a:lnTo>
                  <a:pt x="489" y="380"/>
                </a:lnTo>
                <a:lnTo>
                  <a:pt x="475" y="385"/>
                </a:lnTo>
                <a:lnTo>
                  <a:pt x="461" y="390"/>
                </a:lnTo>
                <a:lnTo>
                  <a:pt x="461" y="390"/>
                </a:lnTo>
                <a:lnTo>
                  <a:pt x="445" y="395"/>
                </a:lnTo>
                <a:lnTo>
                  <a:pt x="430" y="401"/>
                </a:lnTo>
                <a:lnTo>
                  <a:pt x="400" y="415"/>
                </a:lnTo>
                <a:lnTo>
                  <a:pt x="400" y="415"/>
                </a:lnTo>
                <a:lnTo>
                  <a:pt x="339" y="438"/>
                </a:lnTo>
                <a:lnTo>
                  <a:pt x="339" y="438"/>
                </a:lnTo>
                <a:lnTo>
                  <a:pt x="314" y="447"/>
                </a:lnTo>
                <a:lnTo>
                  <a:pt x="302" y="452"/>
                </a:lnTo>
                <a:lnTo>
                  <a:pt x="291" y="457"/>
                </a:lnTo>
                <a:lnTo>
                  <a:pt x="291" y="457"/>
                </a:lnTo>
                <a:lnTo>
                  <a:pt x="291" y="455"/>
                </a:lnTo>
                <a:lnTo>
                  <a:pt x="291" y="455"/>
                </a:lnTo>
                <a:lnTo>
                  <a:pt x="304" y="448"/>
                </a:lnTo>
                <a:lnTo>
                  <a:pt x="318" y="441"/>
                </a:lnTo>
                <a:lnTo>
                  <a:pt x="347" y="429"/>
                </a:lnTo>
                <a:lnTo>
                  <a:pt x="405" y="407"/>
                </a:lnTo>
                <a:lnTo>
                  <a:pt x="405" y="407"/>
                </a:lnTo>
                <a:lnTo>
                  <a:pt x="435" y="394"/>
                </a:lnTo>
                <a:lnTo>
                  <a:pt x="451" y="389"/>
                </a:lnTo>
                <a:lnTo>
                  <a:pt x="466" y="384"/>
                </a:lnTo>
                <a:lnTo>
                  <a:pt x="466" y="384"/>
                </a:lnTo>
                <a:lnTo>
                  <a:pt x="478" y="380"/>
                </a:lnTo>
                <a:lnTo>
                  <a:pt x="491" y="375"/>
                </a:lnTo>
                <a:lnTo>
                  <a:pt x="515" y="365"/>
                </a:lnTo>
                <a:lnTo>
                  <a:pt x="515" y="365"/>
                </a:lnTo>
                <a:lnTo>
                  <a:pt x="517" y="364"/>
                </a:lnTo>
                <a:lnTo>
                  <a:pt x="517" y="364"/>
                </a:lnTo>
                <a:lnTo>
                  <a:pt x="519" y="364"/>
                </a:lnTo>
                <a:lnTo>
                  <a:pt x="519" y="364"/>
                </a:lnTo>
                <a:lnTo>
                  <a:pt x="517" y="370"/>
                </a:lnTo>
                <a:lnTo>
                  <a:pt x="517" y="370"/>
                </a:lnTo>
                <a:close/>
                <a:moveTo>
                  <a:pt x="512" y="355"/>
                </a:moveTo>
                <a:lnTo>
                  <a:pt x="512" y="355"/>
                </a:lnTo>
                <a:lnTo>
                  <a:pt x="511" y="355"/>
                </a:lnTo>
                <a:lnTo>
                  <a:pt x="511" y="355"/>
                </a:lnTo>
                <a:lnTo>
                  <a:pt x="491" y="361"/>
                </a:lnTo>
                <a:lnTo>
                  <a:pt x="471" y="368"/>
                </a:lnTo>
                <a:lnTo>
                  <a:pt x="430" y="383"/>
                </a:lnTo>
                <a:lnTo>
                  <a:pt x="430" y="383"/>
                </a:lnTo>
                <a:lnTo>
                  <a:pt x="394" y="394"/>
                </a:lnTo>
                <a:lnTo>
                  <a:pt x="394" y="394"/>
                </a:lnTo>
                <a:lnTo>
                  <a:pt x="361" y="403"/>
                </a:lnTo>
                <a:lnTo>
                  <a:pt x="329" y="415"/>
                </a:lnTo>
                <a:lnTo>
                  <a:pt x="329" y="415"/>
                </a:lnTo>
                <a:lnTo>
                  <a:pt x="315" y="419"/>
                </a:lnTo>
                <a:lnTo>
                  <a:pt x="315" y="419"/>
                </a:lnTo>
                <a:lnTo>
                  <a:pt x="311" y="421"/>
                </a:lnTo>
                <a:lnTo>
                  <a:pt x="311" y="421"/>
                </a:lnTo>
                <a:lnTo>
                  <a:pt x="307" y="422"/>
                </a:lnTo>
                <a:lnTo>
                  <a:pt x="303" y="421"/>
                </a:lnTo>
                <a:lnTo>
                  <a:pt x="303" y="421"/>
                </a:lnTo>
                <a:lnTo>
                  <a:pt x="310" y="417"/>
                </a:lnTo>
                <a:lnTo>
                  <a:pt x="318" y="415"/>
                </a:lnTo>
                <a:lnTo>
                  <a:pt x="334" y="411"/>
                </a:lnTo>
                <a:lnTo>
                  <a:pt x="334" y="411"/>
                </a:lnTo>
                <a:lnTo>
                  <a:pt x="348" y="405"/>
                </a:lnTo>
                <a:lnTo>
                  <a:pt x="361" y="399"/>
                </a:lnTo>
                <a:lnTo>
                  <a:pt x="376" y="393"/>
                </a:lnTo>
                <a:lnTo>
                  <a:pt x="390" y="388"/>
                </a:lnTo>
                <a:lnTo>
                  <a:pt x="390" y="388"/>
                </a:lnTo>
                <a:lnTo>
                  <a:pt x="457" y="365"/>
                </a:lnTo>
                <a:lnTo>
                  <a:pt x="457" y="365"/>
                </a:lnTo>
                <a:lnTo>
                  <a:pt x="461" y="364"/>
                </a:lnTo>
                <a:lnTo>
                  <a:pt x="461" y="364"/>
                </a:lnTo>
                <a:lnTo>
                  <a:pt x="465" y="363"/>
                </a:lnTo>
                <a:lnTo>
                  <a:pt x="465" y="363"/>
                </a:lnTo>
                <a:lnTo>
                  <a:pt x="490" y="357"/>
                </a:lnTo>
                <a:lnTo>
                  <a:pt x="503" y="353"/>
                </a:lnTo>
                <a:lnTo>
                  <a:pt x="515" y="348"/>
                </a:lnTo>
                <a:lnTo>
                  <a:pt x="515" y="348"/>
                </a:lnTo>
                <a:lnTo>
                  <a:pt x="517" y="354"/>
                </a:lnTo>
                <a:lnTo>
                  <a:pt x="517" y="354"/>
                </a:lnTo>
                <a:lnTo>
                  <a:pt x="512" y="355"/>
                </a:lnTo>
                <a:lnTo>
                  <a:pt x="512" y="355"/>
                </a:lnTo>
                <a:close/>
                <a:moveTo>
                  <a:pt x="478" y="358"/>
                </a:moveTo>
                <a:lnTo>
                  <a:pt x="478" y="358"/>
                </a:lnTo>
                <a:lnTo>
                  <a:pt x="486" y="355"/>
                </a:lnTo>
                <a:lnTo>
                  <a:pt x="486" y="355"/>
                </a:lnTo>
                <a:lnTo>
                  <a:pt x="500" y="351"/>
                </a:lnTo>
                <a:lnTo>
                  <a:pt x="500" y="351"/>
                </a:lnTo>
                <a:lnTo>
                  <a:pt x="507" y="348"/>
                </a:lnTo>
                <a:lnTo>
                  <a:pt x="509" y="348"/>
                </a:lnTo>
                <a:lnTo>
                  <a:pt x="506" y="350"/>
                </a:lnTo>
                <a:lnTo>
                  <a:pt x="506" y="350"/>
                </a:lnTo>
                <a:lnTo>
                  <a:pt x="492" y="354"/>
                </a:lnTo>
                <a:lnTo>
                  <a:pt x="478" y="358"/>
                </a:lnTo>
                <a:lnTo>
                  <a:pt x="478" y="358"/>
                </a:lnTo>
                <a:close/>
                <a:moveTo>
                  <a:pt x="449" y="364"/>
                </a:moveTo>
                <a:lnTo>
                  <a:pt x="449" y="364"/>
                </a:lnTo>
                <a:lnTo>
                  <a:pt x="447" y="365"/>
                </a:lnTo>
                <a:lnTo>
                  <a:pt x="447" y="365"/>
                </a:lnTo>
                <a:lnTo>
                  <a:pt x="415" y="373"/>
                </a:lnTo>
                <a:lnTo>
                  <a:pt x="385" y="382"/>
                </a:lnTo>
                <a:lnTo>
                  <a:pt x="354" y="393"/>
                </a:lnTo>
                <a:lnTo>
                  <a:pt x="340" y="399"/>
                </a:lnTo>
                <a:lnTo>
                  <a:pt x="325" y="407"/>
                </a:lnTo>
                <a:lnTo>
                  <a:pt x="325" y="407"/>
                </a:lnTo>
                <a:lnTo>
                  <a:pt x="317" y="410"/>
                </a:lnTo>
                <a:lnTo>
                  <a:pt x="308" y="413"/>
                </a:lnTo>
                <a:lnTo>
                  <a:pt x="308" y="413"/>
                </a:lnTo>
                <a:lnTo>
                  <a:pt x="305" y="414"/>
                </a:lnTo>
                <a:lnTo>
                  <a:pt x="305" y="414"/>
                </a:lnTo>
                <a:lnTo>
                  <a:pt x="306" y="413"/>
                </a:lnTo>
                <a:lnTo>
                  <a:pt x="306" y="413"/>
                </a:lnTo>
                <a:lnTo>
                  <a:pt x="314" y="409"/>
                </a:lnTo>
                <a:lnTo>
                  <a:pt x="314" y="409"/>
                </a:lnTo>
                <a:lnTo>
                  <a:pt x="330" y="400"/>
                </a:lnTo>
                <a:lnTo>
                  <a:pt x="346" y="393"/>
                </a:lnTo>
                <a:lnTo>
                  <a:pt x="346" y="393"/>
                </a:lnTo>
                <a:lnTo>
                  <a:pt x="379" y="380"/>
                </a:lnTo>
                <a:lnTo>
                  <a:pt x="412" y="369"/>
                </a:lnTo>
                <a:lnTo>
                  <a:pt x="412" y="369"/>
                </a:lnTo>
                <a:lnTo>
                  <a:pt x="434" y="362"/>
                </a:lnTo>
                <a:lnTo>
                  <a:pt x="434" y="362"/>
                </a:lnTo>
                <a:lnTo>
                  <a:pt x="473" y="353"/>
                </a:lnTo>
                <a:lnTo>
                  <a:pt x="492" y="347"/>
                </a:lnTo>
                <a:lnTo>
                  <a:pt x="510" y="340"/>
                </a:lnTo>
                <a:lnTo>
                  <a:pt x="510" y="340"/>
                </a:lnTo>
                <a:lnTo>
                  <a:pt x="513" y="346"/>
                </a:lnTo>
                <a:lnTo>
                  <a:pt x="513" y="346"/>
                </a:lnTo>
                <a:lnTo>
                  <a:pt x="497" y="349"/>
                </a:lnTo>
                <a:lnTo>
                  <a:pt x="481" y="353"/>
                </a:lnTo>
                <a:lnTo>
                  <a:pt x="465" y="359"/>
                </a:lnTo>
                <a:lnTo>
                  <a:pt x="449" y="364"/>
                </a:lnTo>
                <a:lnTo>
                  <a:pt x="449" y="364"/>
                </a:lnTo>
                <a:close/>
                <a:moveTo>
                  <a:pt x="488" y="346"/>
                </a:moveTo>
                <a:lnTo>
                  <a:pt x="488" y="346"/>
                </a:lnTo>
                <a:lnTo>
                  <a:pt x="505" y="341"/>
                </a:lnTo>
                <a:lnTo>
                  <a:pt x="505" y="341"/>
                </a:lnTo>
                <a:lnTo>
                  <a:pt x="488" y="346"/>
                </a:lnTo>
                <a:lnTo>
                  <a:pt x="488" y="346"/>
                </a:lnTo>
                <a:close/>
                <a:moveTo>
                  <a:pt x="459" y="353"/>
                </a:moveTo>
                <a:lnTo>
                  <a:pt x="459" y="353"/>
                </a:lnTo>
                <a:lnTo>
                  <a:pt x="456" y="354"/>
                </a:lnTo>
                <a:lnTo>
                  <a:pt x="456" y="354"/>
                </a:lnTo>
                <a:lnTo>
                  <a:pt x="426" y="361"/>
                </a:lnTo>
                <a:lnTo>
                  <a:pt x="398" y="369"/>
                </a:lnTo>
                <a:lnTo>
                  <a:pt x="371" y="378"/>
                </a:lnTo>
                <a:lnTo>
                  <a:pt x="342" y="387"/>
                </a:lnTo>
                <a:lnTo>
                  <a:pt x="342" y="387"/>
                </a:lnTo>
                <a:lnTo>
                  <a:pt x="329" y="393"/>
                </a:lnTo>
                <a:lnTo>
                  <a:pt x="316" y="398"/>
                </a:lnTo>
                <a:lnTo>
                  <a:pt x="316" y="398"/>
                </a:lnTo>
                <a:lnTo>
                  <a:pt x="312" y="400"/>
                </a:lnTo>
                <a:lnTo>
                  <a:pt x="312" y="400"/>
                </a:lnTo>
                <a:lnTo>
                  <a:pt x="313" y="398"/>
                </a:lnTo>
                <a:lnTo>
                  <a:pt x="313" y="398"/>
                </a:lnTo>
                <a:lnTo>
                  <a:pt x="324" y="391"/>
                </a:lnTo>
                <a:lnTo>
                  <a:pt x="324" y="391"/>
                </a:lnTo>
                <a:lnTo>
                  <a:pt x="338" y="384"/>
                </a:lnTo>
                <a:lnTo>
                  <a:pt x="353" y="378"/>
                </a:lnTo>
                <a:lnTo>
                  <a:pt x="385" y="368"/>
                </a:lnTo>
                <a:lnTo>
                  <a:pt x="385" y="368"/>
                </a:lnTo>
                <a:lnTo>
                  <a:pt x="414" y="359"/>
                </a:lnTo>
                <a:lnTo>
                  <a:pt x="444" y="351"/>
                </a:lnTo>
                <a:lnTo>
                  <a:pt x="474" y="342"/>
                </a:lnTo>
                <a:lnTo>
                  <a:pt x="489" y="337"/>
                </a:lnTo>
                <a:lnTo>
                  <a:pt x="503" y="331"/>
                </a:lnTo>
                <a:lnTo>
                  <a:pt x="503" y="331"/>
                </a:lnTo>
                <a:lnTo>
                  <a:pt x="508" y="338"/>
                </a:lnTo>
                <a:lnTo>
                  <a:pt x="508" y="338"/>
                </a:lnTo>
                <a:lnTo>
                  <a:pt x="496" y="341"/>
                </a:lnTo>
                <a:lnTo>
                  <a:pt x="483" y="345"/>
                </a:lnTo>
                <a:lnTo>
                  <a:pt x="459" y="353"/>
                </a:lnTo>
                <a:lnTo>
                  <a:pt x="459" y="353"/>
                </a:lnTo>
                <a:close/>
                <a:moveTo>
                  <a:pt x="424" y="354"/>
                </a:moveTo>
                <a:lnTo>
                  <a:pt x="424" y="354"/>
                </a:lnTo>
                <a:lnTo>
                  <a:pt x="458" y="345"/>
                </a:lnTo>
                <a:lnTo>
                  <a:pt x="458" y="345"/>
                </a:lnTo>
                <a:lnTo>
                  <a:pt x="466" y="342"/>
                </a:lnTo>
                <a:lnTo>
                  <a:pt x="466" y="342"/>
                </a:lnTo>
                <a:lnTo>
                  <a:pt x="445" y="348"/>
                </a:lnTo>
                <a:lnTo>
                  <a:pt x="424" y="354"/>
                </a:lnTo>
                <a:lnTo>
                  <a:pt x="424" y="354"/>
                </a:lnTo>
                <a:close/>
                <a:moveTo>
                  <a:pt x="409" y="356"/>
                </a:moveTo>
                <a:lnTo>
                  <a:pt x="409" y="356"/>
                </a:lnTo>
                <a:lnTo>
                  <a:pt x="386" y="362"/>
                </a:lnTo>
                <a:lnTo>
                  <a:pt x="361" y="370"/>
                </a:lnTo>
                <a:lnTo>
                  <a:pt x="361" y="370"/>
                </a:lnTo>
                <a:lnTo>
                  <a:pt x="339" y="379"/>
                </a:lnTo>
                <a:lnTo>
                  <a:pt x="339" y="379"/>
                </a:lnTo>
                <a:lnTo>
                  <a:pt x="328" y="381"/>
                </a:lnTo>
                <a:lnTo>
                  <a:pt x="322" y="383"/>
                </a:lnTo>
                <a:lnTo>
                  <a:pt x="317" y="384"/>
                </a:lnTo>
                <a:lnTo>
                  <a:pt x="317" y="384"/>
                </a:lnTo>
                <a:lnTo>
                  <a:pt x="341" y="375"/>
                </a:lnTo>
                <a:lnTo>
                  <a:pt x="366" y="366"/>
                </a:lnTo>
                <a:lnTo>
                  <a:pt x="414" y="351"/>
                </a:lnTo>
                <a:lnTo>
                  <a:pt x="414" y="351"/>
                </a:lnTo>
                <a:lnTo>
                  <a:pt x="461" y="337"/>
                </a:lnTo>
                <a:lnTo>
                  <a:pt x="461" y="337"/>
                </a:lnTo>
                <a:lnTo>
                  <a:pt x="481" y="331"/>
                </a:lnTo>
                <a:lnTo>
                  <a:pt x="490" y="328"/>
                </a:lnTo>
                <a:lnTo>
                  <a:pt x="500" y="323"/>
                </a:lnTo>
                <a:lnTo>
                  <a:pt x="500" y="323"/>
                </a:lnTo>
                <a:lnTo>
                  <a:pt x="502" y="329"/>
                </a:lnTo>
                <a:lnTo>
                  <a:pt x="502" y="329"/>
                </a:lnTo>
                <a:lnTo>
                  <a:pt x="479" y="336"/>
                </a:lnTo>
                <a:lnTo>
                  <a:pt x="456" y="343"/>
                </a:lnTo>
                <a:lnTo>
                  <a:pt x="409" y="356"/>
                </a:lnTo>
                <a:lnTo>
                  <a:pt x="409" y="356"/>
                </a:lnTo>
                <a:close/>
                <a:moveTo>
                  <a:pt x="495" y="315"/>
                </a:moveTo>
                <a:lnTo>
                  <a:pt x="495" y="315"/>
                </a:lnTo>
                <a:lnTo>
                  <a:pt x="494" y="316"/>
                </a:lnTo>
                <a:lnTo>
                  <a:pt x="494" y="317"/>
                </a:lnTo>
                <a:lnTo>
                  <a:pt x="494" y="317"/>
                </a:lnTo>
                <a:lnTo>
                  <a:pt x="486" y="320"/>
                </a:lnTo>
                <a:lnTo>
                  <a:pt x="486" y="320"/>
                </a:lnTo>
                <a:lnTo>
                  <a:pt x="467" y="324"/>
                </a:lnTo>
                <a:lnTo>
                  <a:pt x="467" y="324"/>
                </a:lnTo>
                <a:lnTo>
                  <a:pt x="414" y="339"/>
                </a:lnTo>
                <a:lnTo>
                  <a:pt x="414" y="339"/>
                </a:lnTo>
                <a:lnTo>
                  <a:pt x="367" y="352"/>
                </a:lnTo>
                <a:lnTo>
                  <a:pt x="343" y="359"/>
                </a:lnTo>
                <a:lnTo>
                  <a:pt x="331" y="363"/>
                </a:lnTo>
                <a:lnTo>
                  <a:pt x="320" y="368"/>
                </a:lnTo>
                <a:lnTo>
                  <a:pt x="320" y="368"/>
                </a:lnTo>
                <a:lnTo>
                  <a:pt x="313" y="371"/>
                </a:lnTo>
                <a:lnTo>
                  <a:pt x="313" y="371"/>
                </a:lnTo>
                <a:lnTo>
                  <a:pt x="313" y="371"/>
                </a:lnTo>
                <a:lnTo>
                  <a:pt x="313" y="371"/>
                </a:lnTo>
                <a:lnTo>
                  <a:pt x="323" y="367"/>
                </a:lnTo>
                <a:lnTo>
                  <a:pt x="323" y="367"/>
                </a:lnTo>
                <a:lnTo>
                  <a:pt x="337" y="361"/>
                </a:lnTo>
                <a:lnTo>
                  <a:pt x="351" y="356"/>
                </a:lnTo>
                <a:lnTo>
                  <a:pt x="351" y="356"/>
                </a:lnTo>
                <a:lnTo>
                  <a:pt x="402" y="338"/>
                </a:lnTo>
                <a:lnTo>
                  <a:pt x="402" y="338"/>
                </a:lnTo>
                <a:lnTo>
                  <a:pt x="427" y="330"/>
                </a:lnTo>
                <a:lnTo>
                  <a:pt x="452" y="322"/>
                </a:lnTo>
                <a:lnTo>
                  <a:pt x="452" y="322"/>
                </a:lnTo>
                <a:lnTo>
                  <a:pt x="463" y="317"/>
                </a:lnTo>
                <a:lnTo>
                  <a:pt x="475" y="312"/>
                </a:lnTo>
                <a:lnTo>
                  <a:pt x="497" y="303"/>
                </a:lnTo>
                <a:lnTo>
                  <a:pt x="497" y="303"/>
                </a:lnTo>
                <a:lnTo>
                  <a:pt x="498" y="302"/>
                </a:lnTo>
                <a:lnTo>
                  <a:pt x="498" y="302"/>
                </a:lnTo>
                <a:lnTo>
                  <a:pt x="498" y="314"/>
                </a:lnTo>
                <a:lnTo>
                  <a:pt x="498" y="314"/>
                </a:lnTo>
                <a:lnTo>
                  <a:pt x="495" y="315"/>
                </a:lnTo>
                <a:lnTo>
                  <a:pt x="495" y="315"/>
                </a:lnTo>
                <a:close/>
                <a:moveTo>
                  <a:pt x="497" y="300"/>
                </a:moveTo>
                <a:lnTo>
                  <a:pt x="497" y="300"/>
                </a:lnTo>
                <a:lnTo>
                  <a:pt x="477" y="308"/>
                </a:lnTo>
                <a:lnTo>
                  <a:pt x="457" y="315"/>
                </a:lnTo>
                <a:lnTo>
                  <a:pt x="457" y="315"/>
                </a:lnTo>
                <a:lnTo>
                  <a:pt x="444" y="319"/>
                </a:lnTo>
                <a:lnTo>
                  <a:pt x="432" y="322"/>
                </a:lnTo>
                <a:lnTo>
                  <a:pt x="409" y="329"/>
                </a:lnTo>
                <a:lnTo>
                  <a:pt x="409" y="329"/>
                </a:lnTo>
                <a:lnTo>
                  <a:pt x="386" y="335"/>
                </a:lnTo>
                <a:lnTo>
                  <a:pt x="363" y="343"/>
                </a:lnTo>
                <a:lnTo>
                  <a:pt x="341" y="350"/>
                </a:lnTo>
                <a:lnTo>
                  <a:pt x="318" y="357"/>
                </a:lnTo>
                <a:lnTo>
                  <a:pt x="318" y="357"/>
                </a:lnTo>
                <a:lnTo>
                  <a:pt x="314" y="358"/>
                </a:lnTo>
                <a:lnTo>
                  <a:pt x="315" y="357"/>
                </a:lnTo>
                <a:lnTo>
                  <a:pt x="323" y="353"/>
                </a:lnTo>
                <a:lnTo>
                  <a:pt x="323" y="353"/>
                </a:lnTo>
                <a:lnTo>
                  <a:pt x="337" y="347"/>
                </a:lnTo>
                <a:lnTo>
                  <a:pt x="351" y="341"/>
                </a:lnTo>
                <a:lnTo>
                  <a:pt x="351" y="341"/>
                </a:lnTo>
                <a:lnTo>
                  <a:pt x="375" y="333"/>
                </a:lnTo>
                <a:lnTo>
                  <a:pt x="398" y="324"/>
                </a:lnTo>
                <a:lnTo>
                  <a:pt x="398" y="324"/>
                </a:lnTo>
                <a:lnTo>
                  <a:pt x="487" y="296"/>
                </a:lnTo>
                <a:lnTo>
                  <a:pt x="487" y="296"/>
                </a:lnTo>
                <a:lnTo>
                  <a:pt x="490" y="296"/>
                </a:lnTo>
                <a:lnTo>
                  <a:pt x="491" y="294"/>
                </a:lnTo>
                <a:lnTo>
                  <a:pt x="491" y="294"/>
                </a:lnTo>
                <a:lnTo>
                  <a:pt x="496" y="293"/>
                </a:lnTo>
                <a:lnTo>
                  <a:pt x="496" y="293"/>
                </a:lnTo>
                <a:lnTo>
                  <a:pt x="497" y="293"/>
                </a:lnTo>
                <a:lnTo>
                  <a:pt x="497" y="293"/>
                </a:lnTo>
                <a:lnTo>
                  <a:pt x="497" y="301"/>
                </a:lnTo>
                <a:lnTo>
                  <a:pt x="497" y="301"/>
                </a:lnTo>
                <a:lnTo>
                  <a:pt x="497" y="300"/>
                </a:lnTo>
                <a:lnTo>
                  <a:pt x="497" y="300"/>
                </a:lnTo>
                <a:close/>
                <a:moveTo>
                  <a:pt x="363" y="324"/>
                </a:moveTo>
                <a:lnTo>
                  <a:pt x="363" y="324"/>
                </a:lnTo>
                <a:lnTo>
                  <a:pt x="336" y="332"/>
                </a:lnTo>
                <a:lnTo>
                  <a:pt x="336" y="332"/>
                </a:lnTo>
                <a:lnTo>
                  <a:pt x="326" y="335"/>
                </a:lnTo>
                <a:lnTo>
                  <a:pt x="319" y="335"/>
                </a:lnTo>
                <a:lnTo>
                  <a:pt x="319" y="335"/>
                </a:lnTo>
                <a:lnTo>
                  <a:pt x="319" y="335"/>
                </a:lnTo>
                <a:lnTo>
                  <a:pt x="319" y="335"/>
                </a:lnTo>
                <a:lnTo>
                  <a:pt x="329" y="332"/>
                </a:lnTo>
                <a:lnTo>
                  <a:pt x="329" y="332"/>
                </a:lnTo>
                <a:lnTo>
                  <a:pt x="358" y="322"/>
                </a:lnTo>
                <a:lnTo>
                  <a:pt x="373" y="317"/>
                </a:lnTo>
                <a:lnTo>
                  <a:pt x="387" y="311"/>
                </a:lnTo>
                <a:lnTo>
                  <a:pt x="387" y="311"/>
                </a:lnTo>
                <a:lnTo>
                  <a:pt x="403" y="305"/>
                </a:lnTo>
                <a:lnTo>
                  <a:pt x="419" y="300"/>
                </a:lnTo>
                <a:lnTo>
                  <a:pt x="419" y="300"/>
                </a:lnTo>
                <a:lnTo>
                  <a:pt x="456" y="290"/>
                </a:lnTo>
                <a:lnTo>
                  <a:pt x="491" y="278"/>
                </a:lnTo>
                <a:lnTo>
                  <a:pt x="491" y="278"/>
                </a:lnTo>
                <a:lnTo>
                  <a:pt x="494" y="285"/>
                </a:lnTo>
                <a:lnTo>
                  <a:pt x="494" y="285"/>
                </a:lnTo>
                <a:lnTo>
                  <a:pt x="462" y="295"/>
                </a:lnTo>
                <a:lnTo>
                  <a:pt x="429" y="305"/>
                </a:lnTo>
                <a:lnTo>
                  <a:pt x="396" y="315"/>
                </a:lnTo>
                <a:lnTo>
                  <a:pt x="363" y="324"/>
                </a:lnTo>
                <a:lnTo>
                  <a:pt x="363" y="324"/>
                </a:lnTo>
                <a:close/>
                <a:moveTo>
                  <a:pt x="471" y="283"/>
                </a:moveTo>
                <a:lnTo>
                  <a:pt x="471" y="283"/>
                </a:lnTo>
                <a:lnTo>
                  <a:pt x="476" y="281"/>
                </a:lnTo>
                <a:lnTo>
                  <a:pt x="476" y="281"/>
                </a:lnTo>
                <a:lnTo>
                  <a:pt x="486" y="278"/>
                </a:lnTo>
                <a:lnTo>
                  <a:pt x="486" y="278"/>
                </a:lnTo>
                <a:lnTo>
                  <a:pt x="471" y="283"/>
                </a:lnTo>
                <a:lnTo>
                  <a:pt x="471" y="283"/>
                </a:lnTo>
                <a:close/>
                <a:moveTo>
                  <a:pt x="456" y="287"/>
                </a:moveTo>
                <a:lnTo>
                  <a:pt x="456" y="287"/>
                </a:lnTo>
                <a:lnTo>
                  <a:pt x="444" y="290"/>
                </a:lnTo>
                <a:lnTo>
                  <a:pt x="433" y="294"/>
                </a:lnTo>
                <a:lnTo>
                  <a:pt x="410" y="300"/>
                </a:lnTo>
                <a:lnTo>
                  <a:pt x="410" y="300"/>
                </a:lnTo>
                <a:lnTo>
                  <a:pt x="405" y="301"/>
                </a:lnTo>
                <a:lnTo>
                  <a:pt x="405" y="301"/>
                </a:lnTo>
                <a:lnTo>
                  <a:pt x="373" y="310"/>
                </a:lnTo>
                <a:lnTo>
                  <a:pt x="340" y="320"/>
                </a:lnTo>
                <a:lnTo>
                  <a:pt x="340" y="320"/>
                </a:lnTo>
                <a:lnTo>
                  <a:pt x="332" y="322"/>
                </a:lnTo>
                <a:lnTo>
                  <a:pt x="323" y="323"/>
                </a:lnTo>
                <a:lnTo>
                  <a:pt x="323" y="323"/>
                </a:lnTo>
                <a:lnTo>
                  <a:pt x="323" y="323"/>
                </a:lnTo>
                <a:lnTo>
                  <a:pt x="323" y="323"/>
                </a:lnTo>
                <a:lnTo>
                  <a:pt x="330" y="321"/>
                </a:lnTo>
                <a:lnTo>
                  <a:pt x="336" y="319"/>
                </a:lnTo>
                <a:lnTo>
                  <a:pt x="336" y="319"/>
                </a:lnTo>
                <a:lnTo>
                  <a:pt x="351" y="314"/>
                </a:lnTo>
                <a:lnTo>
                  <a:pt x="366" y="310"/>
                </a:lnTo>
                <a:lnTo>
                  <a:pt x="366" y="310"/>
                </a:lnTo>
                <a:lnTo>
                  <a:pt x="399" y="299"/>
                </a:lnTo>
                <a:lnTo>
                  <a:pt x="432" y="290"/>
                </a:lnTo>
                <a:lnTo>
                  <a:pt x="432" y="290"/>
                </a:lnTo>
                <a:lnTo>
                  <a:pt x="444" y="286"/>
                </a:lnTo>
                <a:lnTo>
                  <a:pt x="451" y="284"/>
                </a:lnTo>
                <a:lnTo>
                  <a:pt x="457" y="281"/>
                </a:lnTo>
                <a:lnTo>
                  <a:pt x="457" y="281"/>
                </a:lnTo>
                <a:lnTo>
                  <a:pt x="468" y="275"/>
                </a:lnTo>
                <a:lnTo>
                  <a:pt x="468" y="275"/>
                </a:lnTo>
                <a:lnTo>
                  <a:pt x="487" y="270"/>
                </a:lnTo>
                <a:lnTo>
                  <a:pt x="487" y="270"/>
                </a:lnTo>
                <a:lnTo>
                  <a:pt x="490" y="276"/>
                </a:lnTo>
                <a:lnTo>
                  <a:pt x="490" y="276"/>
                </a:lnTo>
                <a:lnTo>
                  <a:pt x="481" y="277"/>
                </a:lnTo>
                <a:lnTo>
                  <a:pt x="473" y="280"/>
                </a:lnTo>
                <a:lnTo>
                  <a:pt x="456" y="287"/>
                </a:lnTo>
                <a:lnTo>
                  <a:pt x="456" y="287"/>
                </a:lnTo>
                <a:close/>
                <a:moveTo>
                  <a:pt x="483" y="258"/>
                </a:moveTo>
                <a:lnTo>
                  <a:pt x="483" y="258"/>
                </a:lnTo>
                <a:lnTo>
                  <a:pt x="483" y="258"/>
                </a:lnTo>
                <a:lnTo>
                  <a:pt x="483" y="258"/>
                </a:lnTo>
                <a:lnTo>
                  <a:pt x="462" y="263"/>
                </a:lnTo>
                <a:lnTo>
                  <a:pt x="441" y="271"/>
                </a:lnTo>
                <a:lnTo>
                  <a:pt x="441" y="271"/>
                </a:lnTo>
                <a:lnTo>
                  <a:pt x="413" y="279"/>
                </a:lnTo>
                <a:lnTo>
                  <a:pt x="413" y="279"/>
                </a:lnTo>
                <a:lnTo>
                  <a:pt x="371" y="291"/>
                </a:lnTo>
                <a:lnTo>
                  <a:pt x="349" y="296"/>
                </a:lnTo>
                <a:lnTo>
                  <a:pt x="338" y="298"/>
                </a:lnTo>
                <a:lnTo>
                  <a:pt x="328" y="299"/>
                </a:lnTo>
                <a:lnTo>
                  <a:pt x="328" y="299"/>
                </a:lnTo>
                <a:lnTo>
                  <a:pt x="337" y="297"/>
                </a:lnTo>
                <a:lnTo>
                  <a:pt x="347" y="296"/>
                </a:lnTo>
                <a:lnTo>
                  <a:pt x="367" y="290"/>
                </a:lnTo>
                <a:lnTo>
                  <a:pt x="385" y="283"/>
                </a:lnTo>
                <a:lnTo>
                  <a:pt x="403" y="276"/>
                </a:lnTo>
                <a:lnTo>
                  <a:pt x="403" y="276"/>
                </a:lnTo>
                <a:lnTo>
                  <a:pt x="423" y="270"/>
                </a:lnTo>
                <a:lnTo>
                  <a:pt x="443" y="263"/>
                </a:lnTo>
                <a:lnTo>
                  <a:pt x="463" y="255"/>
                </a:lnTo>
                <a:lnTo>
                  <a:pt x="472" y="251"/>
                </a:lnTo>
                <a:lnTo>
                  <a:pt x="481" y="245"/>
                </a:lnTo>
                <a:lnTo>
                  <a:pt x="481" y="245"/>
                </a:lnTo>
                <a:lnTo>
                  <a:pt x="481" y="243"/>
                </a:lnTo>
                <a:lnTo>
                  <a:pt x="481" y="242"/>
                </a:lnTo>
                <a:lnTo>
                  <a:pt x="480" y="242"/>
                </a:lnTo>
                <a:lnTo>
                  <a:pt x="480" y="242"/>
                </a:lnTo>
                <a:lnTo>
                  <a:pt x="459" y="251"/>
                </a:lnTo>
                <a:lnTo>
                  <a:pt x="437" y="257"/>
                </a:lnTo>
                <a:lnTo>
                  <a:pt x="416" y="263"/>
                </a:lnTo>
                <a:lnTo>
                  <a:pt x="394" y="268"/>
                </a:lnTo>
                <a:lnTo>
                  <a:pt x="394" y="268"/>
                </a:lnTo>
                <a:lnTo>
                  <a:pt x="357" y="277"/>
                </a:lnTo>
                <a:lnTo>
                  <a:pt x="339" y="282"/>
                </a:lnTo>
                <a:lnTo>
                  <a:pt x="322" y="288"/>
                </a:lnTo>
                <a:lnTo>
                  <a:pt x="322" y="288"/>
                </a:lnTo>
                <a:lnTo>
                  <a:pt x="318" y="283"/>
                </a:lnTo>
                <a:lnTo>
                  <a:pt x="318" y="283"/>
                </a:lnTo>
                <a:lnTo>
                  <a:pt x="354" y="272"/>
                </a:lnTo>
                <a:lnTo>
                  <a:pt x="390" y="261"/>
                </a:lnTo>
                <a:lnTo>
                  <a:pt x="426" y="250"/>
                </a:lnTo>
                <a:lnTo>
                  <a:pt x="463" y="239"/>
                </a:lnTo>
                <a:lnTo>
                  <a:pt x="463" y="239"/>
                </a:lnTo>
                <a:lnTo>
                  <a:pt x="487" y="232"/>
                </a:lnTo>
                <a:lnTo>
                  <a:pt x="487" y="232"/>
                </a:lnTo>
                <a:lnTo>
                  <a:pt x="485" y="234"/>
                </a:lnTo>
                <a:lnTo>
                  <a:pt x="483" y="237"/>
                </a:lnTo>
                <a:lnTo>
                  <a:pt x="482" y="243"/>
                </a:lnTo>
                <a:lnTo>
                  <a:pt x="482" y="251"/>
                </a:lnTo>
                <a:lnTo>
                  <a:pt x="483" y="258"/>
                </a:lnTo>
                <a:lnTo>
                  <a:pt x="483" y="258"/>
                </a:lnTo>
                <a:close/>
                <a:moveTo>
                  <a:pt x="463" y="236"/>
                </a:moveTo>
                <a:lnTo>
                  <a:pt x="463" y="236"/>
                </a:lnTo>
                <a:lnTo>
                  <a:pt x="426" y="248"/>
                </a:lnTo>
                <a:lnTo>
                  <a:pt x="391" y="259"/>
                </a:lnTo>
                <a:lnTo>
                  <a:pt x="354" y="270"/>
                </a:lnTo>
                <a:lnTo>
                  <a:pt x="319" y="280"/>
                </a:lnTo>
                <a:lnTo>
                  <a:pt x="319" y="280"/>
                </a:lnTo>
                <a:lnTo>
                  <a:pt x="324" y="277"/>
                </a:lnTo>
                <a:lnTo>
                  <a:pt x="329" y="274"/>
                </a:lnTo>
                <a:lnTo>
                  <a:pt x="340" y="271"/>
                </a:lnTo>
                <a:lnTo>
                  <a:pt x="363" y="265"/>
                </a:lnTo>
                <a:lnTo>
                  <a:pt x="363" y="265"/>
                </a:lnTo>
                <a:lnTo>
                  <a:pt x="382" y="261"/>
                </a:lnTo>
                <a:lnTo>
                  <a:pt x="400" y="255"/>
                </a:lnTo>
                <a:lnTo>
                  <a:pt x="436" y="242"/>
                </a:lnTo>
                <a:lnTo>
                  <a:pt x="436" y="242"/>
                </a:lnTo>
                <a:lnTo>
                  <a:pt x="472" y="230"/>
                </a:lnTo>
                <a:lnTo>
                  <a:pt x="509" y="217"/>
                </a:lnTo>
                <a:lnTo>
                  <a:pt x="528" y="212"/>
                </a:lnTo>
                <a:lnTo>
                  <a:pt x="547" y="208"/>
                </a:lnTo>
                <a:lnTo>
                  <a:pt x="566" y="204"/>
                </a:lnTo>
                <a:lnTo>
                  <a:pt x="584" y="202"/>
                </a:lnTo>
                <a:lnTo>
                  <a:pt x="584" y="202"/>
                </a:lnTo>
                <a:lnTo>
                  <a:pt x="588" y="202"/>
                </a:lnTo>
                <a:lnTo>
                  <a:pt x="589" y="202"/>
                </a:lnTo>
                <a:lnTo>
                  <a:pt x="583" y="204"/>
                </a:lnTo>
                <a:lnTo>
                  <a:pt x="569" y="208"/>
                </a:lnTo>
                <a:lnTo>
                  <a:pt x="569" y="208"/>
                </a:lnTo>
                <a:lnTo>
                  <a:pt x="552" y="213"/>
                </a:lnTo>
                <a:lnTo>
                  <a:pt x="536" y="217"/>
                </a:lnTo>
                <a:lnTo>
                  <a:pt x="536" y="217"/>
                </a:lnTo>
                <a:lnTo>
                  <a:pt x="463" y="236"/>
                </a:lnTo>
                <a:lnTo>
                  <a:pt x="463" y="236"/>
                </a:lnTo>
                <a:close/>
                <a:moveTo>
                  <a:pt x="506" y="237"/>
                </a:moveTo>
                <a:lnTo>
                  <a:pt x="506" y="237"/>
                </a:lnTo>
                <a:lnTo>
                  <a:pt x="502" y="233"/>
                </a:lnTo>
                <a:lnTo>
                  <a:pt x="502" y="233"/>
                </a:lnTo>
                <a:lnTo>
                  <a:pt x="522" y="228"/>
                </a:lnTo>
                <a:lnTo>
                  <a:pt x="544" y="224"/>
                </a:lnTo>
                <a:lnTo>
                  <a:pt x="544" y="224"/>
                </a:lnTo>
                <a:lnTo>
                  <a:pt x="555" y="221"/>
                </a:lnTo>
                <a:lnTo>
                  <a:pt x="566" y="218"/>
                </a:lnTo>
                <a:lnTo>
                  <a:pt x="588" y="212"/>
                </a:lnTo>
                <a:lnTo>
                  <a:pt x="588" y="212"/>
                </a:lnTo>
                <a:lnTo>
                  <a:pt x="593" y="211"/>
                </a:lnTo>
                <a:lnTo>
                  <a:pt x="588" y="213"/>
                </a:lnTo>
                <a:lnTo>
                  <a:pt x="588" y="213"/>
                </a:lnTo>
                <a:lnTo>
                  <a:pt x="575" y="218"/>
                </a:lnTo>
                <a:lnTo>
                  <a:pt x="575" y="218"/>
                </a:lnTo>
                <a:lnTo>
                  <a:pt x="563" y="222"/>
                </a:lnTo>
                <a:lnTo>
                  <a:pt x="551" y="226"/>
                </a:lnTo>
                <a:lnTo>
                  <a:pt x="551" y="226"/>
                </a:lnTo>
                <a:lnTo>
                  <a:pt x="529" y="232"/>
                </a:lnTo>
                <a:lnTo>
                  <a:pt x="506" y="237"/>
                </a:lnTo>
                <a:lnTo>
                  <a:pt x="506" y="237"/>
                </a:lnTo>
                <a:close/>
                <a:moveTo>
                  <a:pt x="560" y="238"/>
                </a:moveTo>
                <a:lnTo>
                  <a:pt x="560" y="238"/>
                </a:lnTo>
                <a:lnTo>
                  <a:pt x="577" y="235"/>
                </a:lnTo>
                <a:lnTo>
                  <a:pt x="594" y="231"/>
                </a:lnTo>
                <a:lnTo>
                  <a:pt x="594" y="231"/>
                </a:lnTo>
                <a:lnTo>
                  <a:pt x="599" y="230"/>
                </a:lnTo>
                <a:lnTo>
                  <a:pt x="594" y="232"/>
                </a:lnTo>
                <a:lnTo>
                  <a:pt x="581" y="236"/>
                </a:lnTo>
                <a:lnTo>
                  <a:pt x="581" y="236"/>
                </a:lnTo>
                <a:lnTo>
                  <a:pt x="573" y="239"/>
                </a:lnTo>
                <a:lnTo>
                  <a:pt x="565" y="243"/>
                </a:lnTo>
                <a:lnTo>
                  <a:pt x="565" y="243"/>
                </a:lnTo>
                <a:lnTo>
                  <a:pt x="560" y="238"/>
                </a:lnTo>
                <a:lnTo>
                  <a:pt x="560" y="238"/>
                </a:lnTo>
                <a:close/>
                <a:moveTo>
                  <a:pt x="566" y="246"/>
                </a:moveTo>
                <a:lnTo>
                  <a:pt x="566" y="246"/>
                </a:lnTo>
                <a:lnTo>
                  <a:pt x="575" y="245"/>
                </a:lnTo>
                <a:lnTo>
                  <a:pt x="583" y="242"/>
                </a:lnTo>
                <a:lnTo>
                  <a:pt x="599" y="237"/>
                </a:lnTo>
                <a:lnTo>
                  <a:pt x="599" y="237"/>
                </a:lnTo>
                <a:lnTo>
                  <a:pt x="601" y="236"/>
                </a:lnTo>
                <a:lnTo>
                  <a:pt x="602" y="237"/>
                </a:lnTo>
                <a:lnTo>
                  <a:pt x="599" y="239"/>
                </a:lnTo>
                <a:lnTo>
                  <a:pt x="590" y="245"/>
                </a:lnTo>
                <a:lnTo>
                  <a:pt x="590" y="245"/>
                </a:lnTo>
                <a:lnTo>
                  <a:pt x="572" y="254"/>
                </a:lnTo>
                <a:lnTo>
                  <a:pt x="572" y="254"/>
                </a:lnTo>
                <a:lnTo>
                  <a:pt x="566" y="246"/>
                </a:lnTo>
                <a:lnTo>
                  <a:pt x="566" y="246"/>
                </a:lnTo>
                <a:close/>
                <a:moveTo>
                  <a:pt x="575" y="260"/>
                </a:moveTo>
                <a:lnTo>
                  <a:pt x="575" y="260"/>
                </a:lnTo>
                <a:lnTo>
                  <a:pt x="574" y="258"/>
                </a:lnTo>
                <a:lnTo>
                  <a:pt x="574" y="258"/>
                </a:lnTo>
                <a:lnTo>
                  <a:pt x="589" y="255"/>
                </a:lnTo>
                <a:lnTo>
                  <a:pt x="603" y="251"/>
                </a:lnTo>
                <a:lnTo>
                  <a:pt x="603" y="251"/>
                </a:lnTo>
                <a:lnTo>
                  <a:pt x="609" y="250"/>
                </a:lnTo>
                <a:lnTo>
                  <a:pt x="606" y="250"/>
                </a:lnTo>
                <a:lnTo>
                  <a:pt x="598" y="254"/>
                </a:lnTo>
                <a:lnTo>
                  <a:pt x="598" y="254"/>
                </a:lnTo>
                <a:lnTo>
                  <a:pt x="577" y="264"/>
                </a:lnTo>
                <a:lnTo>
                  <a:pt x="577" y="264"/>
                </a:lnTo>
                <a:lnTo>
                  <a:pt x="575" y="260"/>
                </a:lnTo>
                <a:lnTo>
                  <a:pt x="575" y="260"/>
                </a:lnTo>
                <a:close/>
                <a:moveTo>
                  <a:pt x="579" y="268"/>
                </a:moveTo>
                <a:lnTo>
                  <a:pt x="579" y="268"/>
                </a:lnTo>
                <a:lnTo>
                  <a:pt x="589" y="266"/>
                </a:lnTo>
                <a:lnTo>
                  <a:pt x="589" y="266"/>
                </a:lnTo>
                <a:lnTo>
                  <a:pt x="601" y="264"/>
                </a:lnTo>
                <a:lnTo>
                  <a:pt x="609" y="263"/>
                </a:lnTo>
                <a:lnTo>
                  <a:pt x="613" y="261"/>
                </a:lnTo>
                <a:lnTo>
                  <a:pt x="613" y="261"/>
                </a:lnTo>
                <a:lnTo>
                  <a:pt x="605" y="265"/>
                </a:lnTo>
                <a:lnTo>
                  <a:pt x="598" y="269"/>
                </a:lnTo>
                <a:lnTo>
                  <a:pt x="591" y="272"/>
                </a:lnTo>
                <a:lnTo>
                  <a:pt x="584" y="277"/>
                </a:lnTo>
                <a:lnTo>
                  <a:pt x="584" y="277"/>
                </a:lnTo>
                <a:lnTo>
                  <a:pt x="579" y="268"/>
                </a:lnTo>
                <a:lnTo>
                  <a:pt x="579" y="268"/>
                </a:lnTo>
                <a:close/>
                <a:moveTo>
                  <a:pt x="586" y="279"/>
                </a:moveTo>
                <a:lnTo>
                  <a:pt x="586" y="279"/>
                </a:lnTo>
                <a:lnTo>
                  <a:pt x="592" y="279"/>
                </a:lnTo>
                <a:lnTo>
                  <a:pt x="599" y="277"/>
                </a:lnTo>
                <a:lnTo>
                  <a:pt x="612" y="273"/>
                </a:lnTo>
                <a:lnTo>
                  <a:pt x="612" y="273"/>
                </a:lnTo>
                <a:lnTo>
                  <a:pt x="616" y="272"/>
                </a:lnTo>
                <a:lnTo>
                  <a:pt x="613" y="274"/>
                </a:lnTo>
                <a:lnTo>
                  <a:pt x="604" y="279"/>
                </a:lnTo>
                <a:lnTo>
                  <a:pt x="604" y="279"/>
                </a:lnTo>
                <a:lnTo>
                  <a:pt x="590" y="286"/>
                </a:lnTo>
                <a:lnTo>
                  <a:pt x="590" y="286"/>
                </a:lnTo>
                <a:lnTo>
                  <a:pt x="586" y="279"/>
                </a:lnTo>
                <a:lnTo>
                  <a:pt x="586" y="279"/>
                </a:lnTo>
                <a:close/>
                <a:moveTo>
                  <a:pt x="596" y="293"/>
                </a:moveTo>
                <a:lnTo>
                  <a:pt x="596" y="293"/>
                </a:lnTo>
                <a:lnTo>
                  <a:pt x="592" y="289"/>
                </a:lnTo>
                <a:lnTo>
                  <a:pt x="592" y="289"/>
                </a:lnTo>
                <a:lnTo>
                  <a:pt x="592" y="289"/>
                </a:lnTo>
                <a:lnTo>
                  <a:pt x="592" y="289"/>
                </a:lnTo>
                <a:lnTo>
                  <a:pt x="601" y="288"/>
                </a:lnTo>
                <a:lnTo>
                  <a:pt x="610" y="286"/>
                </a:lnTo>
                <a:lnTo>
                  <a:pt x="610" y="286"/>
                </a:lnTo>
                <a:lnTo>
                  <a:pt x="614" y="285"/>
                </a:lnTo>
                <a:lnTo>
                  <a:pt x="613" y="285"/>
                </a:lnTo>
                <a:lnTo>
                  <a:pt x="606" y="287"/>
                </a:lnTo>
                <a:lnTo>
                  <a:pt x="606" y="287"/>
                </a:lnTo>
                <a:lnTo>
                  <a:pt x="601" y="290"/>
                </a:lnTo>
                <a:lnTo>
                  <a:pt x="596" y="293"/>
                </a:lnTo>
                <a:lnTo>
                  <a:pt x="596" y="293"/>
                </a:lnTo>
                <a:lnTo>
                  <a:pt x="596" y="293"/>
                </a:lnTo>
                <a:lnTo>
                  <a:pt x="596" y="293"/>
                </a:lnTo>
                <a:close/>
                <a:moveTo>
                  <a:pt x="602" y="300"/>
                </a:moveTo>
                <a:lnTo>
                  <a:pt x="602" y="300"/>
                </a:lnTo>
                <a:lnTo>
                  <a:pt x="597" y="295"/>
                </a:lnTo>
                <a:lnTo>
                  <a:pt x="597" y="295"/>
                </a:lnTo>
                <a:lnTo>
                  <a:pt x="611" y="292"/>
                </a:lnTo>
                <a:lnTo>
                  <a:pt x="611" y="292"/>
                </a:lnTo>
                <a:lnTo>
                  <a:pt x="613" y="293"/>
                </a:lnTo>
                <a:lnTo>
                  <a:pt x="614" y="294"/>
                </a:lnTo>
                <a:lnTo>
                  <a:pt x="613" y="295"/>
                </a:lnTo>
                <a:lnTo>
                  <a:pt x="611" y="296"/>
                </a:lnTo>
                <a:lnTo>
                  <a:pt x="611" y="296"/>
                </a:lnTo>
                <a:lnTo>
                  <a:pt x="602" y="300"/>
                </a:lnTo>
                <a:lnTo>
                  <a:pt x="602" y="300"/>
                </a:lnTo>
                <a:close/>
                <a:moveTo>
                  <a:pt x="617" y="301"/>
                </a:moveTo>
                <a:lnTo>
                  <a:pt x="617" y="301"/>
                </a:lnTo>
                <a:lnTo>
                  <a:pt x="611" y="307"/>
                </a:lnTo>
                <a:lnTo>
                  <a:pt x="611" y="307"/>
                </a:lnTo>
                <a:lnTo>
                  <a:pt x="605" y="302"/>
                </a:lnTo>
                <a:lnTo>
                  <a:pt x="605" y="302"/>
                </a:lnTo>
                <a:lnTo>
                  <a:pt x="613" y="301"/>
                </a:lnTo>
                <a:lnTo>
                  <a:pt x="617" y="301"/>
                </a:lnTo>
                <a:lnTo>
                  <a:pt x="617" y="301"/>
                </a:lnTo>
                <a:close/>
                <a:moveTo>
                  <a:pt x="614" y="311"/>
                </a:moveTo>
                <a:lnTo>
                  <a:pt x="614" y="311"/>
                </a:lnTo>
                <a:lnTo>
                  <a:pt x="613" y="310"/>
                </a:lnTo>
                <a:lnTo>
                  <a:pt x="613" y="310"/>
                </a:lnTo>
                <a:lnTo>
                  <a:pt x="617" y="309"/>
                </a:lnTo>
                <a:lnTo>
                  <a:pt x="619" y="310"/>
                </a:lnTo>
                <a:lnTo>
                  <a:pt x="619" y="311"/>
                </a:lnTo>
                <a:lnTo>
                  <a:pt x="618" y="315"/>
                </a:lnTo>
                <a:lnTo>
                  <a:pt x="618" y="315"/>
                </a:lnTo>
                <a:lnTo>
                  <a:pt x="614" y="311"/>
                </a:lnTo>
                <a:lnTo>
                  <a:pt x="614" y="311"/>
                </a:lnTo>
                <a:close/>
                <a:moveTo>
                  <a:pt x="624" y="317"/>
                </a:moveTo>
                <a:lnTo>
                  <a:pt x="624" y="317"/>
                </a:lnTo>
                <a:lnTo>
                  <a:pt x="624" y="319"/>
                </a:lnTo>
                <a:lnTo>
                  <a:pt x="623" y="324"/>
                </a:lnTo>
                <a:lnTo>
                  <a:pt x="623" y="324"/>
                </a:lnTo>
                <a:lnTo>
                  <a:pt x="619" y="318"/>
                </a:lnTo>
                <a:lnTo>
                  <a:pt x="619" y="318"/>
                </a:lnTo>
                <a:lnTo>
                  <a:pt x="624" y="317"/>
                </a:lnTo>
                <a:lnTo>
                  <a:pt x="624" y="317"/>
                </a:lnTo>
                <a:close/>
                <a:moveTo>
                  <a:pt x="626" y="322"/>
                </a:moveTo>
                <a:lnTo>
                  <a:pt x="626" y="322"/>
                </a:lnTo>
                <a:lnTo>
                  <a:pt x="626" y="329"/>
                </a:lnTo>
                <a:lnTo>
                  <a:pt x="626" y="329"/>
                </a:lnTo>
                <a:lnTo>
                  <a:pt x="626" y="332"/>
                </a:lnTo>
                <a:lnTo>
                  <a:pt x="626" y="332"/>
                </a:lnTo>
                <a:lnTo>
                  <a:pt x="624" y="328"/>
                </a:lnTo>
                <a:lnTo>
                  <a:pt x="624" y="328"/>
                </a:lnTo>
                <a:lnTo>
                  <a:pt x="626" y="322"/>
                </a:lnTo>
                <a:lnTo>
                  <a:pt x="626" y="322"/>
                </a:lnTo>
                <a:close/>
                <a:moveTo>
                  <a:pt x="624" y="307"/>
                </a:moveTo>
                <a:lnTo>
                  <a:pt x="624" y="307"/>
                </a:lnTo>
                <a:lnTo>
                  <a:pt x="623" y="306"/>
                </a:lnTo>
                <a:lnTo>
                  <a:pt x="622" y="305"/>
                </a:lnTo>
                <a:lnTo>
                  <a:pt x="622" y="305"/>
                </a:lnTo>
                <a:lnTo>
                  <a:pt x="617" y="307"/>
                </a:lnTo>
                <a:lnTo>
                  <a:pt x="615" y="307"/>
                </a:lnTo>
                <a:lnTo>
                  <a:pt x="616" y="306"/>
                </a:lnTo>
                <a:lnTo>
                  <a:pt x="616" y="306"/>
                </a:lnTo>
                <a:lnTo>
                  <a:pt x="620" y="302"/>
                </a:lnTo>
                <a:lnTo>
                  <a:pt x="622" y="298"/>
                </a:lnTo>
                <a:lnTo>
                  <a:pt x="622" y="298"/>
                </a:lnTo>
                <a:lnTo>
                  <a:pt x="622" y="297"/>
                </a:lnTo>
                <a:lnTo>
                  <a:pt x="621" y="296"/>
                </a:lnTo>
                <a:lnTo>
                  <a:pt x="621" y="296"/>
                </a:lnTo>
                <a:lnTo>
                  <a:pt x="611" y="298"/>
                </a:lnTo>
                <a:lnTo>
                  <a:pt x="611" y="298"/>
                </a:lnTo>
                <a:lnTo>
                  <a:pt x="610" y="298"/>
                </a:lnTo>
                <a:lnTo>
                  <a:pt x="610" y="298"/>
                </a:lnTo>
                <a:lnTo>
                  <a:pt x="615" y="296"/>
                </a:lnTo>
                <a:lnTo>
                  <a:pt x="620" y="291"/>
                </a:lnTo>
                <a:lnTo>
                  <a:pt x="620" y="291"/>
                </a:lnTo>
                <a:lnTo>
                  <a:pt x="620" y="290"/>
                </a:lnTo>
                <a:lnTo>
                  <a:pt x="619" y="290"/>
                </a:lnTo>
                <a:lnTo>
                  <a:pt x="619" y="290"/>
                </a:lnTo>
                <a:lnTo>
                  <a:pt x="610" y="290"/>
                </a:lnTo>
                <a:lnTo>
                  <a:pt x="604" y="291"/>
                </a:lnTo>
                <a:lnTo>
                  <a:pt x="600" y="293"/>
                </a:lnTo>
                <a:lnTo>
                  <a:pt x="600" y="293"/>
                </a:lnTo>
                <a:lnTo>
                  <a:pt x="604" y="290"/>
                </a:lnTo>
                <a:lnTo>
                  <a:pt x="609" y="288"/>
                </a:lnTo>
                <a:lnTo>
                  <a:pt x="614" y="286"/>
                </a:lnTo>
                <a:lnTo>
                  <a:pt x="618" y="284"/>
                </a:lnTo>
                <a:lnTo>
                  <a:pt x="618" y="284"/>
                </a:lnTo>
                <a:lnTo>
                  <a:pt x="618" y="283"/>
                </a:lnTo>
                <a:lnTo>
                  <a:pt x="618" y="283"/>
                </a:lnTo>
                <a:lnTo>
                  <a:pt x="617" y="282"/>
                </a:lnTo>
                <a:lnTo>
                  <a:pt x="617" y="282"/>
                </a:lnTo>
                <a:lnTo>
                  <a:pt x="604" y="285"/>
                </a:lnTo>
                <a:lnTo>
                  <a:pt x="604" y="285"/>
                </a:lnTo>
                <a:lnTo>
                  <a:pt x="596" y="287"/>
                </a:lnTo>
                <a:lnTo>
                  <a:pt x="594" y="287"/>
                </a:lnTo>
                <a:lnTo>
                  <a:pt x="598" y="285"/>
                </a:lnTo>
                <a:lnTo>
                  <a:pt x="598" y="285"/>
                </a:lnTo>
                <a:lnTo>
                  <a:pt x="610" y="278"/>
                </a:lnTo>
                <a:lnTo>
                  <a:pt x="615" y="275"/>
                </a:lnTo>
                <a:lnTo>
                  <a:pt x="620" y="270"/>
                </a:lnTo>
                <a:lnTo>
                  <a:pt x="620" y="270"/>
                </a:lnTo>
                <a:lnTo>
                  <a:pt x="620" y="270"/>
                </a:lnTo>
                <a:lnTo>
                  <a:pt x="620" y="270"/>
                </a:lnTo>
                <a:lnTo>
                  <a:pt x="624" y="292"/>
                </a:lnTo>
                <a:lnTo>
                  <a:pt x="626" y="314"/>
                </a:lnTo>
                <a:lnTo>
                  <a:pt x="626" y="314"/>
                </a:lnTo>
                <a:lnTo>
                  <a:pt x="622" y="314"/>
                </a:lnTo>
                <a:lnTo>
                  <a:pt x="622" y="314"/>
                </a:lnTo>
                <a:lnTo>
                  <a:pt x="622" y="313"/>
                </a:lnTo>
                <a:lnTo>
                  <a:pt x="624" y="307"/>
                </a:lnTo>
                <a:lnTo>
                  <a:pt x="624" y="307"/>
                </a:lnTo>
                <a:close/>
                <a:moveTo>
                  <a:pt x="619" y="268"/>
                </a:moveTo>
                <a:lnTo>
                  <a:pt x="619" y="268"/>
                </a:lnTo>
                <a:lnTo>
                  <a:pt x="603" y="274"/>
                </a:lnTo>
                <a:lnTo>
                  <a:pt x="595" y="276"/>
                </a:lnTo>
                <a:lnTo>
                  <a:pt x="587" y="277"/>
                </a:lnTo>
                <a:lnTo>
                  <a:pt x="587" y="277"/>
                </a:lnTo>
                <a:lnTo>
                  <a:pt x="590" y="276"/>
                </a:lnTo>
                <a:lnTo>
                  <a:pt x="595" y="274"/>
                </a:lnTo>
                <a:lnTo>
                  <a:pt x="602" y="269"/>
                </a:lnTo>
                <a:lnTo>
                  <a:pt x="602" y="269"/>
                </a:lnTo>
                <a:lnTo>
                  <a:pt x="617" y="261"/>
                </a:lnTo>
                <a:lnTo>
                  <a:pt x="617" y="261"/>
                </a:lnTo>
                <a:lnTo>
                  <a:pt x="618" y="261"/>
                </a:lnTo>
                <a:lnTo>
                  <a:pt x="618" y="261"/>
                </a:lnTo>
                <a:lnTo>
                  <a:pt x="620" y="269"/>
                </a:lnTo>
                <a:lnTo>
                  <a:pt x="620" y="269"/>
                </a:lnTo>
                <a:lnTo>
                  <a:pt x="619" y="268"/>
                </a:lnTo>
                <a:lnTo>
                  <a:pt x="619" y="268"/>
                </a:lnTo>
                <a:close/>
                <a:moveTo>
                  <a:pt x="617" y="259"/>
                </a:moveTo>
                <a:lnTo>
                  <a:pt x="617" y="259"/>
                </a:lnTo>
                <a:lnTo>
                  <a:pt x="607" y="260"/>
                </a:lnTo>
                <a:lnTo>
                  <a:pt x="598" y="262"/>
                </a:lnTo>
                <a:lnTo>
                  <a:pt x="589" y="264"/>
                </a:lnTo>
                <a:lnTo>
                  <a:pt x="580" y="266"/>
                </a:lnTo>
                <a:lnTo>
                  <a:pt x="580" y="266"/>
                </a:lnTo>
                <a:lnTo>
                  <a:pt x="583" y="264"/>
                </a:lnTo>
                <a:lnTo>
                  <a:pt x="587" y="262"/>
                </a:lnTo>
                <a:lnTo>
                  <a:pt x="594" y="258"/>
                </a:lnTo>
                <a:lnTo>
                  <a:pt x="594" y="258"/>
                </a:lnTo>
                <a:lnTo>
                  <a:pt x="614" y="248"/>
                </a:lnTo>
                <a:lnTo>
                  <a:pt x="614" y="248"/>
                </a:lnTo>
                <a:lnTo>
                  <a:pt x="617" y="259"/>
                </a:lnTo>
                <a:lnTo>
                  <a:pt x="617" y="259"/>
                </a:lnTo>
                <a:lnTo>
                  <a:pt x="617" y="259"/>
                </a:lnTo>
                <a:lnTo>
                  <a:pt x="617" y="259"/>
                </a:lnTo>
                <a:close/>
                <a:moveTo>
                  <a:pt x="593" y="251"/>
                </a:moveTo>
                <a:lnTo>
                  <a:pt x="593" y="251"/>
                </a:lnTo>
                <a:lnTo>
                  <a:pt x="583" y="253"/>
                </a:lnTo>
                <a:lnTo>
                  <a:pt x="577" y="254"/>
                </a:lnTo>
                <a:lnTo>
                  <a:pt x="573" y="256"/>
                </a:lnTo>
                <a:lnTo>
                  <a:pt x="573" y="256"/>
                </a:lnTo>
                <a:lnTo>
                  <a:pt x="591" y="247"/>
                </a:lnTo>
                <a:lnTo>
                  <a:pt x="599" y="241"/>
                </a:lnTo>
                <a:lnTo>
                  <a:pt x="609" y="236"/>
                </a:lnTo>
                <a:lnTo>
                  <a:pt x="609" y="236"/>
                </a:lnTo>
                <a:lnTo>
                  <a:pt x="609" y="234"/>
                </a:lnTo>
                <a:lnTo>
                  <a:pt x="607" y="234"/>
                </a:lnTo>
                <a:lnTo>
                  <a:pt x="607" y="234"/>
                </a:lnTo>
                <a:lnTo>
                  <a:pt x="598" y="235"/>
                </a:lnTo>
                <a:lnTo>
                  <a:pt x="590" y="237"/>
                </a:lnTo>
                <a:lnTo>
                  <a:pt x="573" y="242"/>
                </a:lnTo>
                <a:lnTo>
                  <a:pt x="573" y="242"/>
                </a:lnTo>
                <a:lnTo>
                  <a:pt x="570" y="243"/>
                </a:lnTo>
                <a:lnTo>
                  <a:pt x="575" y="241"/>
                </a:lnTo>
                <a:lnTo>
                  <a:pt x="586" y="237"/>
                </a:lnTo>
                <a:lnTo>
                  <a:pt x="586" y="237"/>
                </a:lnTo>
                <a:lnTo>
                  <a:pt x="595" y="233"/>
                </a:lnTo>
                <a:lnTo>
                  <a:pt x="604" y="229"/>
                </a:lnTo>
                <a:lnTo>
                  <a:pt x="604" y="229"/>
                </a:lnTo>
                <a:lnTo>
                  <a:pt x="604" y="228"/>
                </a:lnTo>
                <a:lnTo>
                  <a:pt x="604" y="228"/>
                </a:lnTo>
                <a:lnTo>
                  <a:pt x="603" y="227"/>
                </a:lnTo>
                <a:lnTo>
                  <a:pt x="603" y="227"/>
                </a:lnTo>
                <a:lnTo>
                  <a:pt x="581" y="231"/>
                </a:lnTo>
                <a:lnTo>
                  <a:pt x="570" y="234"/>
                </a:lnTo>
                <a:lnTo>
                  <a:pt x="560" y="237"/>
                </a:lnTo>
                <a:lnTo>
                  <a:pt x="560" y="237"/>
                </a:lnTo>
                <a:lnTo>
                  <a:pt x="582" y="230"/>
                </a:lnTo>
                <a:lnTo>
                  <a:pt x="593" y="226"/>
                </a:lnTo>
                <a:lnTo>
                  <a:pt x="604" y="222"/>
                </a:lnTo>
                <a:lnTo>
                  <a:pt x="604" y="222"/>
                </a:lnTo>
                <a:lnTo>
                  <a:pt x="604" y="222"/>
                </a:lnTo>
                <a:lnTo>
                  <a:pt x="604" y="222"/>
                </a:lnTo>
                <a:lnTo>
                  <a:pt x="614" y="246"/>
                </a:lnTo>
                <a:lnTo>
                  <a:pt x="614" y="246"/>
                </a:lnTo>
                <a:lnTo>
                  <a:pt x="593" y="251"/>
                </a:lnTo>
                <a:lnTo>
                  <a:pt x="593" y="251"/>
                </a:lnTo>
                <a:close/>
                <a:moveTo>
                  <a:pt x="603" y="220"/>
                </a:moveTo>
                <a:lnTo>
                  <a:pt x="603" y="220"/>
                </a:lnTo>
                <a:lnTo>
                  <a:pt x="579" y="224"/>
                </a:lnTo>
                <a:lnTo>
                  <a:pt x="567" y="226"/>
                </a:lnTo>
                <a:lnTo>
                  <a:pt x="555" y="228"/>
                </a:lnTo>
                <a:lnTo>
                  <a:pt x="555" y="228"/>
                </a:lnTo>
                <a:lnTo>
                  <a:pt x="529" y="234"/>
                </a:lnTo>
                <a:lnTo>
                  <a:pt x="529" y="234"/>
                </a:lnTo>
                <a:lnTo>
                  <a:pt x="519" y="236"/>
                </a:lnTo>
                <a:lnTo>
                  <a:pt x="519" y="236"/>
                </a:lnTo>
                <a:lnTo>
                  <a:pt x="540" y="231"/>
                </a:lnTo>
                <a:lnTo>
                  <a:pt x="560" y="225"/>
                </a:lnTo>
                <a:lnTo>
                  <a:pt x="579" y="219"/>
                </a:lnTo>
                <a:lnTo>
                  <a:pt x="598" y="210"/>
                </a:lnTo>
                <a:lnTo>
                  <a:pt x="598" y="210"/>
                </a:lnTo>
                <a:lnTo>
                  <a:pt x="599" y="209"/>
                </a:lnTo>
                <a:lnTo>
                  <a:pt x="597" y="208"/>
                </a:lnTo>
                <a:lnTo>
                  <a:pt x="597" y="208"/>
                </a:lnTo>
                <a:lnTo>
                  <a:pt x="586" y="210"/>
                </a:lnTo>
                <a:lnTo>
                  <a:pt x="575" y="213"/>
                </a:lnTo>
                <a:lnTo>
                  <a:pt x="554" y="220"/>
                </a:lnTo>
                <a:lnTo>
                  <a:pt x="554" y="220"/>
                </a:lnTo>
                <a:lnTo>
                  <a:pt x="540" y="223"/>
                </a:lnTo>
                <a:lnTo>
                  <a:pt x="526" y="225"/>
                </a:lnTo>
                <a:lnTo>
                  <a:pt x="499" y="231"/>
                </a:lnTo>
                <a:lnTo>
                  <a:pt x="499" y="231"/>
                </a:lnTo>
                <a:lnTo>
                  <a:pt x="496" y="230"/>
                </a:lnTo>
                <a:lnTo>
                  <a:pt x="496" y="230"/>
                </a:lnTo>
                <a:lnTo>
                  <a:pt x="537" y="219"/>
                </a:lnTo>
                <a:lnTo>
                  <a:pt x="537" y="219"/>
                </a:lnTo>
                <a:lnTo>
                  <a:pt x="566" y="212"/>
                </a:lnTo>
                <a:lnTo>
                  <a:pt x="581" y="208"/>
                </a:lnTo>
                <a:lnTo>
                  <a:pt x="588" y="205"/>
                </a:lnTo>
                <a:lnTo>
                  <a:pt x="594" y="202"/>
                </a:lnTo>
                <a:lnTo>
                  <a:pt x="594" y="202"/>
                </a:lnTo>
                <a:lnTo>
                  <a:pt x="595" y="201"/>
                </a:lnTo>
                <a:lnTo>
                  <a:pt x="594" y="200"/>
                </a:lnTo>
                <a:lnTo>
                  <a:pt x="594" y="200"/>
                </a:lnTo>
                <a:lnTo>
                  <a:pt x="576" y="201"/>
                </a:lnTo>
                <a:lnTo>
                  <a:pt x="560" y="203"/>
                </a:lnTo>
                <a:lnTo>
                  <a:pt x="543" y="207"/>
                </a:lnTo>
                <a:lnTo>
                  <a:pt x="525" y="212"/>
                </a:lnTo>
                <a:lnTo>
                  <a:pt x="525" y="212"/>
                </a:lnTo>
                <a:lnTo>
                  <a:pt x="483" y="224"/>
                </a:lnTo>
                <a:lnTo>
                  <a:pt x="440" y="238"/>
                </a:lnTo>
                <a:lnTo>
                  <a:pt x="440" y="238"/>
                </a:lnTo>
                <a:lnTo>
                  <a:pt x="400" y="253"/>
                </a:lnTo>
                <a:lnTo>
                  <a:pt x="380" y="259"/>
                </a:lnTo>
                <a:lnTo>
                  <a:pt x="359" y="264"/>
                </a:lnTo>
                <a:lnTo>
                  <a:pt x="359" y="264"/>
                </a:lnTo>
                <a:lnTo>
                  <a:pt x="347" y="267"/>
                </a:lnTo>
                <a:lnTo>
                  <a:pt x="336" y="270"/>
                </a:lnTo>
                <a:lnTo>
                  <a:pt x="325" y="274"/>
                </a:lnTo>
                <a:lnTo>
                  <a:pt x="320" y="277"/>
                </a:lnTo>
                <a:lnTo>
                  <a:pt x="315" y="281"/>
                </a:lnTo>
                <a:lnTo>
                  <a:pt x="315" y="281"/>
                </a:lnTo>
                <a:lnTo>
                  <a:pt x="306" y="275"/>
                </a:lnTo>
                <a:lnTo>
                  <a:pt x="306" y="275"/>
                </a:lnTo>
                <a:lnTo>
                  <a:pt x="315" y="273"/>
                </a:lnTo>
                <a:lnTo>
                  <a:pt x="325" y="270"/>
                </a:lnTo>
                <a:lnTo>
                  <a:pt x="325" y="270"/>
                </a:lnTo>
                <a:lnTo>
                  <a:pt x="345" y="264"/>
                </a:lnTo>
                <a:lnTo>
                  <a:pt x="367" y="259"/>
                </a:lnTo>
                <a:lnTo>
                  <a:pt x="367" y="259"/>
                </a:lnTo>
                <a:lnTo>
                  <a:pt x="386" y="254"/>
                </a:lnTo>
                <a:lnTo>
                  <a:pt x="406" y="248"/>
                </a:lnTo>
                <a:lnTo>
                  <a:pt x="444" y="234"/>
                </a:lnTo>
                <a:lnTo>
                  <a:pt x="444" y="234"/>
                </a:lnTo>
                <a:lnTo>
                  <a:pt x="482" y="222"/>
                </a:lnTo>
                <a:lnTo>
                  <a:pt x="500" y="216"/>
                </a:lnTo>
                <a:lnTo>
                  <a:pt x="519" y="210"/>
                </a:lnTo>
                <a:lnTo>
                  <a:pt x="519" y="210"/>
                </a:lnTo>
                <a:lnTo>
                  <a:pt x="555" y="200"/>
                </a:lnTo>
                <a:lnTo>
                  <a:pt x="572" y="195"/>
                </a:lnTo>
                <a:lnTo>
                  <a:pt x="588" y="188"/>
                </a:lnTo>
                <a:lnTo>
                  <a:pt x="588" y="188"/>
                </a:lnTo>
                <a:lnTo>
                  <a:pt x="596" y="204"/>
                </a:lnTo>
                <a:lnTo>
                  <a:pt x="604" y="220"/>
                </a:lnTo>
                <a:lnTo>
                  <a:pt x="604" y="220"/>
                </a:lnTo>
                <a:lnTo>
                  <a:pt x="603" y="220"/>
                </a:lnTo>
                <a:lnTo>
                  <a:pt x="603" y="220"/>
                </a:lnTo>
                <a:close/>
                <a:moveTo>
                  <a:pt x="241" y="186"/>
                </a:moveTo>
                <a:lnTo>
                  <a:pt x="241" y="186"/>
                </a:lnTo>
                <a:lnTo>
                  <a:pt x="249" y="183"/>
                </a:lnTo>
                <a:lnTo>
                  <a:pt x="249" y="183"/>
                </a:lnTo>
                <a:lnTo>
                  <a:pt x="258" y="180"/>
                </a:lnTo>
                <a:lnTo>
                  <a:pt x="267" y="177"/>
                </a:lnTo>
                <a:lnTo>
                  <a:pt x="267" y="177"/>
                </a:lnTo>
                <a:lnTo>
                  <a:pt x="290" y="172"/>
                </a:lnTo>
                <a:lnTo>
                  <a:pt x="311" y="167"/>
                </a:lnTo>
                <a:lnTo>
                  <a:pt x="311" y="167"/>
                </a:lnTo>
                <a:lnTo>
                  <a:pt x="330" y="162"/>
                </a:lnTo>
                <a:lnTo>
                  <a:pt x="349" y="158"/>
                </a:lnTo>
                <a:lnTo>
                  <a:pt x="368" y="152"/>
                </a:lnTo>
                <a:lnTo>
                  <a:pt x="386" y="145"/>
                </a:lnTo>
                <a:lnTo>
                  <a:pt x="386" y="145"/>
                </a:lnTo>
                <a:lnTo>
                  <a:pt x="387" y="144"/>
                </a:lnTo>
                <a:lnTo>
                  <a:pt x="387" y="143"/>
                </a:lnTo>
                <a:lnTo>
                  <a:pt x="385" y="143"/>
                </a:lnTo>
                <a:lnTo>
                  <a:pt x="385" y="143"/>
                </a:lnTo>
                <a:lnTo>
                  <a:pt x="368" y="146"/>
                </a:lnTo>
                <a:lnTo>
                  <a:pt x="350" y="149"/>
                </a:lnTo>
                <a:lnTo>
                  <a:pt x="317" y="158"/>
                </a:lnTo>
                <a:lnTo>
                  <a:pt x="317" y="158"/>
                </a:lnTo>
                <a:lnTo>
                  <a:pt x="278" y="168"/>
                </a:lnTo>
                <a:lnTo>
                  <a:pt x="278" y="168"/>
                </a:lnTo>
                <a:lnTo>
                  <a:pt x="264" y="172"/>
                </a:lnTo>
                <a:lnTo>
                  <a:pt x="257" y="174"/>
                </a:lnTo>
                <a:lnTo>
                  <a:pt x="249" y="176"/>
                </a:lnTo>
                <a:lnTo>
                  <a:pt x="249" y="176"/>
                </a:lnTo>
                <a:lnTo>
                  <a:pt x="251" y="174"/>
                </a:lnTo>
                <a:lnTo>
                  <a:pt x="251" y="174"/>
                </a:lnTo>
                <a:lnTo>
                  <a:pt x="255" y="173"/>
                </a:lnTo>
                <a:lnTo>
                  <a:pt x="255" y="173"/>
                </a:lnTo>
                <a:lnTo>
                  <a:pt x="275" y="166"/>
                </a:lnTo>
                <a:lnTo>
                  <a:pt x="275" y="166"/>
                </a:lnTo>
                <a:lnTo>
                  <a:pt x="294" y="159"/>
                </a:lnTo>
                <a:lnTo>
                  <a:pt x="311" y="154"/>
                </a:lnTo>
                <a:lnTo>
                  <a:pt x="311" y="154"/>
                </a:lnTo>
                <a:lnTo>
                  <a:pt x="328" y="150"/>
                </a:lnTo>
                <a:lnTo>
                  <a:pt x="345" y="146"/>
                </a:lnTo>
                <a:lnTo>
                  <a:pt x="362" y="142"/>
                </a:lnTo>
                <a:lnTo>
                  <a:pt x="379" y="136"/>
                </a:lnTo>
                <a:lnTo>
                  <a:pt x="379" y="136"/>
                </a:lnTo>
                <a:lnTo>
                  <a:pt x="387" y="144"/>
                </a:lnTo>
                <a:lnTo>
                  <a:pt x="395" y="152"/>
                </a:lnTo>
                <a:lnTo>
                  <a:pt x="395" y="152"/>
                </a:lnTo>
                <a:lnTo>
                  <a:pt x="376" y="155"/>
                </a:lnTo>
                <a:lnTo>
                  <a:pt x="356" y="159"/>
                </a:lnTo>
                <a:lnTo>
                  <a:pt x="318" y="170"/>
                </a:lnTo>
                <a:lnTo>
                  <a:pt x="318" y="170"/>
                </a:lnTo>
                <a:lnTo>
                  <a:pt x="275" y="178"/>
                </a:lnTo>
                <a:lnTo>
                  <a:pt x="275" y="178"/>
                </a:lnTo>
                <a:lnTo>
                  <a:pt x="266" y="181"/>
                </a:lnTo>
                <a:lnTo>
                  <a:pt x="258" y="183"/>
                </a:lnTo>
                <a:lnTo>
                  <a:pt x="250" y="186"/>
                </a:lnTo>
                <a:lnTo>
                  <a:pt x="241" y="189"/>
                </a:lnTo>
                <a:lnTo>
                  <a:pt x="241" y="189"/>
                </a:lnTo>
                <a:lnTo>
                  <a:pt x="239" y="189"/>
                </a:lnTo>
                <a:lnTo>
                  <a:pt x="239" y="189"/>
                </a:lnTo>
                <a:lnTo>
                  <a:pt x="241" y="186"/>
                </a:lnTo>
                <a:lnTo>
                  <a:pt x="241" y="186"/>
                </a:lnTo>
                <a:close/>
                <a:moveTo>
                  <a:pt x="325" y="145"/>
                </a:moveTo>
                <a:lnTo>
                  <a:pt x="325" y="145"/>
                </a:lnTo>
                <a:lnTo>
                  <a:pt x="311" y="149"/>
                </a:lnTo>
                <a:lnTo>
                  <a:pt x="297" y="153"/>
                </a:lnTo>
                <a:lnTo>
                  <a:pt x="282" y="157"/>
                </a:lnTo>
                <a:lnTo>
                  <a:pt x="268" y="160"/>
                </a:lnTo>
                <a:lnTo>
                  <a:pt x="268" y="160"/>
                </a:lnTo>
                <a:lnTo>
                  <a:pt x="265" y="161"/>
                </a:lnTo>
                <a:lnTo>
                  <a:pt x="264" y="161"/>
                </a:lnTo>
                <a:lnTo>
                  <a:pt x="264" y="161"/>
                </a:lnTo>
                <a:lnTo>
                  <a:pt x="270" y="158"/>
                </a:lnTo>
                <a:lnTo>
                  <a:pt x="283" y="153"/>
                </a:lnTo>
                <a:lnTo>
                  <a:pt x="283" y="153"/>
                </a:lnTo>
                <a:lnTo>
                  <a:pt x="296" y="149"/>
                </a:lnTo>
                <a:lnTo>
                  <a:pt x="308" y="145"/>
                </a:lnTo>
                <a:lnTo>
                  <a:pt x="308" y="145"/>
                </a:lnTo>
                <a:lnTo>
                  <a:pt x="322" y="141"/>
                </a:lnTo>
                <a:lnTo>
                  <a:pt x="336" y="138"/>
                </a:lnTo>
                <a:lnTo>
                  <a:pt x="350" y="135"/>
                </a:lnTo>
                <a:lnTo>
                  <a:pt x="364" y="130"/>
                </a:lnTo>
                <a:lnTo>
                  <a:pt x="364" y="130"/>
                </a:lnTo>
                <a:lnTo>
                  <a:pt x="364" y="129"/>
                </a:lnTo>
                <a:lnTo>
                  <a:pt x="364" y="128"/>
                </a:lnTo>
                <a:lnTo>
                  <a:pt x="364" y="128"/>
                </a:lnTo>
                <a:lnTo>
                  <a:pt x="371" y="131"/>
                </a:lnTo>
                <a:lnTo>
                  <a:pt x="376" y="135"/>
                </a:lnTo>
                <a:lnTo>
                  <a:pt x="376" y="135"/>
                </a:lnTo>
                <a:lnTo>
                  <a:pt x="350" y="140"/>
                </a:lnTo>
                <a:lnTo>
                  <a:pt x="325" y="145"/>
                </a:lnTo>
                <a:lnTo>
                  <a:pt x="325" y="145"/>
                </a:lnTo>
                <a:close/>
                <a:moveTo>
                  <a:pt x="363" y="128"/>
                </a:moveTo>
                <a:lnTo>
                  <a:pt x="363" y="128"/>
                </a:lnTo>
                <a:lnTo>
                  <a:pt x="347" y="130"/>
                </a:lnTo>
                <a:lnTo>
                  <a:pt x="330" y="132"/>
                </a:lnTo>
                <a:lnTo>
                  <a:pt x="297" y="139"/>
                </a:lnTo>
                <a:lnTo>
                  <a:pt x="297" y="139"/>
                </a:lnTo>
                <a:lnTo>
                  <a:pt x="308" y="134"/>
                </a:lnTo>
                <a:lnTo>
                  <a:pt x="319" y="130"/>
                </a:lnTo>
                <a:lnTo>
                  <a:pt x="330" y="127"/>
                </a:lnTo>
                <a:lnTo>
                  <a:pt x="342" y="126"/>
                </a:lnTo>
                <a:lnTo>
                  <a:pt x="342" y="126"/>
                </a:lnTo>
                <a:lnTo>
                  <a:pt x="348" y="125"/>
                </a:lnTo>
                <a:lnTo>
                  <a:pt x="353" y="126"/>
                </a:lnTo>
                <a:lnTo>
                  <a:pt x="358" y="127"/>
                </a:lnTo>
                <a:lnTo>
                  <a:pt x="363" y="128"/>
                </a:lnTo>
                <a:lnTo>
                  <a:pt x="363" y="128"/>
                </a:lnTo>
                <a:lnTo>
                  <a:pt x="363" y="128"/>
                </a:lnTo>
                <a:lnTo>
                  <a:pt x="363" y="128"/>
                </a:lnTo>
                <a:close/>
                <a:moveTo>
                  <a:pt x="290" y="143"/>
                </a:moveTo>
                <a:lnTo>
                  <a:pt x="290" y="143"/>
                </a:lnTo>
                <a:lnTo>
                  <a:pt x="329" y="136"/>
                </a:lnTo>
                <a:lnTo>
                  <a:pt x="329" y="136"/>
                </a:lnTo>
                <a:lnTo>
                  <a:pt x="349" y="132"/>
                </a:lnTo>
                <a:lnTo>
                  <a:pt x="349" y="132"/>
                </a:lnTo>
                <a:lnTo>
                  <a:pt x="358" y="130"/>
                </a:lnTo>
                <a:lnTo>
                  <a:pt x="358" y="130"/>
                </a:lnTo>
                <a:lnTo>
                  <a:pt x="351" y="133"/>
                </a:lnTo>
                <a:lnTo>
                  <a:pt x="343" y="135"/>
                </a:lnTo>
                <a:lnTo>
                  <a:pt x="343" y="135"/>
                </a:lnTo>
                <a:lnTo>
                  <a:pt x="321" y="140"/>
                </a:lnTo>
                <a:lnTo>
                  <a:pt x="309" y="143"/>
                </a:lnTo>
                <a:lnTo>
                  <a:pt x="298" y="146"/>
                </a:lnTo>
                <a:lnTo>
                  <a:pt x="298" y="146"/>
                </a:lnTo>
                <a:lnTo>
                  <a:pt x="282" y="151"/>
                </a:lnTo>
                <a:lnTo>
                  <a:pt x="268" y="157"/>
                </a:lnTo>
                <a:lnTo>
                  <a:pt x="268" y="157"/>
                </a:lnTo>
                <a:lnTo>
                  <a:pt x="278" y="150"/>
                </a:lnTo>
                <a:lnTo>
                  <a:pt x="290" y="143"/>
                </a:lnTo>
                <a:lnTo>
                  <a:pt x="290" y="143"/>
                </a:lnTo>
                <a:close/>
                <a:moveTo>
                  <a:pt x="260" y="165"/>
                </a:moveTo>
                <a:lnTo>
                  <a:pt x="260" y="165"/>
                </a:lnTo>
                <a:lnTo>
                  <a:pt x="275" y="161"/>
                </a:lnTo>
                <a:lnTo>
                  <a:pt x="291" y="157"/>
                </a:lnTo>
                <a:lnTo>
                  <a:pt x="320" y="148"/>
                </a:lnTo>
                <a:lnTo>
                  <a:pt x="320" y="148"/>
                </a:lnTo>
                <a:lnTo>
                  <a:pt x="336" y="145"/>
                </a:lnTo>
                <a:lnTo>
                  <a:pt x="352" y="142"/>
                </a:lnTo>
                <a:lnTo>
                  <a:pt x="352" y="142"/>
                </a:lnTo>
                <a:lnTo>
                  <a:pt x="359" y="140"/>
                </a:lnTo>
                <a:lnTo>
                  <a:pt x="359" y="140"/>
                </a:lnTo>
                <a:lnTo>
                  <a:pt x="332" y="147"/>
                </a:lnTo>
                <a:lnTo>
                  <a:pt x="306" y="153"/>
                </a:lnTo>
                <a:lnTo>
                  <a:pt x="306" y="153"/>
                </a:lnTo>
                <a:lnTo>
                  <a:pt x="279" y="161"/>
                </a:lnTo>
                <a:lnTo>
                  <a:pt x="254" y="171"/>
                </a:lnTo>
                <a:lnTo>
                  <a:pt x="254" y="171"/>
                </a:lnTo>
                <a:lnTo>
                  <a:pt x="260" y="165"/>
                </a:lnTo>
                <a:lnTo>
                  <a:pt x="260" y="165"/>
                </a:lnTo>
                <a:close/>
                <a:moveTo>
                  <a:pt x="245" y="181"/>
                </a:moveTo>
                <a:lnTo>
                  <a:pt x="245" y="181"/>
                </a:lnTo>
                <a:lnTo>
                  <a:pt x="247" y="178"/>
                </a:lnTo>
                <a:lnTo>
                  <a:pt x="247" y="178"/>
                </a:lnTo>
                <a:lnTo>
                  <a:pt x="255" y="177"/>
                </a:lnTo>
                <a:lnTo>
                  <a:pt x="263" y="175"/>
                </a:lnTo>
                <a:lnTo>
                  <a:pt x="263" y="175"/>
                </a:lnTo>
                <a:lnTo>
                  <a:pt x="282" y="169"/>
                </a:lnTo>
                <a:lnTo>
                  <a:pt x="301" y="165"/>
                </a:lnTo>
                <a:lnTo>
                  <a:pt x="301" y="165"/>
                </a:lnTo>
                <a:lnTo>
                  <a:pt x="343" y="153"/>
                </a:lnTo>
                <a:lnTo>
                  <a:pt x="343" y="153"/>
                </a:lnTo>
                <a:lnTo>
                  <a:pt x="362" y="150"/>
                </a:lnTo>
                <a:lnTo>
                  <a:pt x="372" y="148"/>
                </a:lnTo>
                <a:lnTo>
                  <a:pt x="381" y="145"/>
                </a:lnTo>
                <a:lnTo>
                  <a:pt x="381" y="145"/>
                </a:lnTo>
                <a:lnTo>
                  <a:pt x="363" y="152"/>
                </a:lnTo>
                <a:lnTo>
                  <a:pt x="347" y="157"/>
                </a:lnTo>
                <a:lnTo>
                  <a:pt x="329" y="161"/>
                </a:lnTo>
                <a:lnTo>
                  <a:pt x="312" y="166"/>
                </a:lnTo>
                <a:lnTo>
                  <a:pt x="277" y="173"/>
                </a:lnTo>
                <a:lnTo>
                  <a:pt x="260" y="177"/>
                </a:lnTo>
                <a:lnTo>
                  <a:pt x="243" y="183"/>
                </a:lnTo>
                <a:lnTo>
                  <a:pt x="243" y="183"/>
                </a:lnTo>
                <a:lnTo>
                  <a:pt x="245" y="181"/>
                </a:lnTo>
                <a:lnTo>
                  <a:pt x="245" y="181"/>
                </a:lnTo>
                <a:close/>
                <a:moveTo>
                  <a:pt x="238" y="191"/>
                </a:moveTo>
                <a:lnTo>
                  <a:pt x="238" y="191"/>
                </a:lnTo>
                <a:lnTo>
                  <a:pt x="248" y="189"/>
                </a:lnTo>
                <a:lnTo>
                  <a:pt x="258" y="186"/>
                </a:lnTo>
                <a:lnTo>
                  <a:pt x="258" y="186"/>
                </a:lnTo>
                <a:lnTo>
                  <a:pt x="277" y="181"/>
                </a:lnTo>
                <a:lnTo>
                  <a:pt x="298" y="176"/>
                </a:lnTo>
                <a:lnTo>
                  <a:pt x="298" y="176"/>
                </a:lnTo>
                <a:lnTo>
                  <a:pt x="322" y="171"/>
                </a:lnTo>
                <a:lnTo>
                  <a:pt x="347" y="165"/>
                </a:lnTo>
                <a:lnTo>
                  <a:pt x="372" y="158"/>
                </a:lnTo>
                <a:lnTo>
                  <a:pt x="397" y="154"/>
                </a:lnTo>
                <a:lnTo>
                  <a:pt x="397" y="154"/>
                </a:lnTo>
                <a:lnTo>
                  <a:pt x="402" y="159"/>
                </a:lnTo>
                <a:lnTo>
                  <a:pt x="402" y="159"/>
                </a:lnTo>
                <a:lnTo>
                  <a:pt x="402" y="159"/>
                </a:lnTo>
                <a:lnTo>
                  <a:pt x="402" y="159"/>
                </a:lnTo>
                <a:lnTo>
                  <a:pt x="358" y="169"/>
                </a:lnTo>
                <a:lnTo>
                  <a:pt x="316" y="179"/>
                </a:lnTo>
                <a:lnTo>
                  <a:pt x="316" y="179"/>
                </a:lnTo>
                <a:lnTo>
                  <a:pt x="274" y="190"/>
                </a:lnTo>
                <a:lnTo>
                  <a:pt x="254" y="195"/>
                </a:lnTo>
                <a:lnTo>
                  <a:pt x="233" y="199"/>
                </a:lnTo>
                <a:lnTo>
                  <a:pt x="233" y="199"/>
                </a:lnTo>
                <a:lnTo>
                  <a:pt x="238" y="191"/>
                </a:lnTo>
                <a:lnTo>
                  <a:pt x="238" y="191"/>
                </a:lnTo>
                <a:close/>
                <a:moveTo>
                  <a:pt x="441" y="115"/>
                </a:moveTo>
                <a:lnTo>
                  <a:pt x="441" y="115"/>
                </a:lnTo>
                <a:lnTo>
                  <a:pt x="439" y="112"/>
                </a:lnTo>
                <a:lnTo>
                  <a:pt x="439" y="112"/>
                </a:lnTo>
                <a:lnTo>
                  <a:pt x="439" y="112"/>
                </a:lnTo>
                <a:lnTo>
                  <a:pt x="439" y="112"/>
                </a:lnTo>
                <a:lnTo>
                  <a:pt x="454" y="103"/>
                </a:lnTo>
                <a:lnTo>
                  <a:pt x="467" y="95"/>
                </a:lnTo>
                <a:lnTo>
                  <a:pt x="467" y="95"/>
                </a:lnTo>
                <a:lnTo>
                  <a:pt x="463" y="98"/>
                </a:lnTo>
                <a:lnTo>
                  <a:pt x="463" y="98"/>
                </a:lnTo>
                <a:lnTo>
                  <a:pt x="441" y="115"/>
                </a:lnTo>
                <a:lnTo>
                  <a:pt x="441" y="115"/>
                </a:lnTo>
                <a:lnTo>
                  <a:pt x="441" y="115"/>
                </a:lnTo>
                <a:lnTo>
                  <a:pt x="441" y="115"/>
                </a:lnTo>
                <a:close/>
                <a:moveTo>
                  <a:pt x="442" y="117"/>
                </a:moveTo>
                <a:lnTo>
                  <a:pt x="442" y="117"/>
                </a:lnTo>
                <a:lnTo>
                  <a:pt x="456" y="110"/>
                </a:lnTo>
                <a:lnTo>
                  <a:pt x="469" y="104"/>
                </a:lnTo>
                <a:lnTo>
                  <a:pt x="469" y="104"/>
                </a:lnTo>
                <a:lnTo>
                  <a:pt x="456" y="112"/>
                </a:lnTo>
                <a:lnTo>
                  <a:pt x="451" y="116"/>
                </a:lnTo>
                <a:lnTo>
                  <a:pt x="444" y="121"/>
                </a:lnTo>
                <a:lnTo>
                  <a:pt x="444" y="121"/>
                </a:lnTo>
                <a:lnTo>
                  <a:pt x="442" y="117"/>
                </a:lnTo>
                <a:lnTo>
                  <a:pt x="442" y="117"/>
                </a:lnTo>
                <a:lnTo>
                  <a:pt x="442" y="117"/>
                </a:lnTo>
                <a:lnTo>
                  <a:pt x="442" y="117"/>
                </a:lnTo>
                <a:close/>
                <a:moveTo>
                  <a:pt x="471" y="109"/>
                </a:moveTo>
                <a:lnTo>
                  <a:pt x="471" y="109"/>
                </a:lnTo>
                <a:lnTo>
                  <a:pt x="484" y="102"/>
                </a:lnTo>
                <a:lnTo>
                  <a:pt x="484" y="102"/>
                </a:lnTo>
                <a:lnTo>
                  <a:pt x="492" y="97"/>
                </a:lnTo>
                <a:lnTo>
                  <a:pt x="496" y="96"/>
                </a:lnTo>
                <a:lnTo>
                  <a:pt x="497" y="96"/>
                </a:lnTo>
                <a:lnTo>
                  <a:pt x="496" y="98"/>
                </a:lnTo>
                <a:lnTo>
                  <a:pt x="496" y="98"/>
                </a:lnTo>
                <a:lnTo>
                  <a:pt x="490" y="102"/>
                </a:lnTo>
                <a:lnTo>
                  <a:pt x="485" y="106"/>
                </a:lnTo>
                <a:lnTo>
                  <a:pt x="473" y="113"/>
                </a:lnTo>
                <a:lnTo>
                  <a:pt x="473" y="113"/>
                </a:lnTo>
                <a:lnTo>
                  <a:pt x="461" y="122"/>
                </a:lnTo>
                <a:lnTo>
                  <a:pt x="450" y="131"/>
                </a:lnTo>
                <a:lnTo>
                  <a:pt x="450" y="131"/>
                </a:lnTo>
                <a:lnTo>
                  <a:pt x="445" y="123"/>
                </a:lnTo>
                <a:lnTo>
                  <a:pt x="445" y="123"/>
                </a:lnTo>
                <a:lnTo>
                  <a:pt x="471" y="109"/>
                </a:lnTo>
                <a:lnTo>
                  <a:pt x="471" y="109"/>
                </a:lnTo>
                <a:close/>
                <a:moveTo>
                  <a:pt x="451" y="133"/>
                </a:moveTo>
                <a:lnTo>
                  <a:pt x="451" y="133"/>
                </a:lnTo>
                <a:lnTo>
                  <a:pt x="488" y="113"/>
                </a:lnTo>
                <a:lnTo>
                  <a:pt x="488" y="113"/>
                </a:lnTo>
                <a:lnTo>
                  <a:pt x="507" y="104"/>
                </a:lnTo>
                <a:lnTo>
                  <a:pt x="507" y="104"/>
                </a:lnTo>
                <a:lnTo>
                  <a:pt x="503" y="106"/>
                </a:lnTo>
                <a:lnTo>
                  <a:pt x="499" y="109"/>
                </a:lnTo>
                <a:lnTo>
                  <a:pt x="491" y="116"/>
                </a:lnTo>
                <a:lnTo>
                  <a:pt x="491" y="116"/>
                </a:lnTo>
                <a:lnTo>
                  <a:pt x="480" y="124"/>
                </a:lnTo>
                <a:lnTo>
                  <a:pt x="468" y="131"/>
                </a:lnTo>
                <a:lnTo>
                  <a:pt x="468" y="131"/>
                </a:lnTo>
                <a:lnTo>
                  <a:pt x="454" y="139"/>
                </a:lnTo>
                <a:lnTo>
                  <a:pt x="454" y="139"/>
                </a:lnTo>
                <a:lnTo>
                  <a:pt x="453" y="137"/>
                </a:lnTo>
                <a:lnTo>
                  <a:pt x="453" y="137"/>
                </a:lnTo>
                <a:lnTo>
                  <a:pt x="451" y="133"/>
                </a:lnTo>
                <a:lnTo>
                  <a:pt x="451" y="133"/>
                </a:lnTo>
                <a:lnTo>
                  <a:pt x="451" y="133"/>
                </a:lnTo>
                <a:lnTo>
                  <a:pt x="451" y="133"/>
                </a:lnTo>
                <a:close/>
                <a:moveTo>
                  <a:pt x="457" y="140"/>
                </a:moveTo>
                <a:lnTo>
                  <a:pt x="457" y="140"/>
                </a:lnTo>
                <a:lnTo>
                  <a:pt x="458" y="140"/>
                </a:lnTo>
                <a:lnTo>
                  <a:pt x="460" y="138"/>
                </a:lnTo>
                <a:lnTo>
                  <a:pt x="460" y="138"/>
                </a:lnTo>
                <a:lnTo>
                  <a:pt x="470" y="133"/>
                </a:lnTo>
                <a:lnTo>
                  <a:pt x="470" y="133"/>
                </a:lnTo>
                <a:lnTo>
                  <a:pt x="491" y="121"/>
                </a:lnTo>
                <a:lnTo>
                  <a:pt x="491" y="121"/>
                </a:lnTo>
                <a:lnTo>
                  <a:pt x="509" y="113"/>
                </a:lnTo>
                <a:lnTo>
                  <a:pt x="509" y="113"/>
                </a:lnTo>
                <a:lnTo>
                  <a:pt x="513" y="112"/>
                </a:lnTo>
                <a:lnTo>
                  <a:pt x="509" y="115"/>
                </a:lnTo>
                <a:lnTo>
                  <a:pt x="509" y="115"/>
                </a:lnTo>
                <a:lnTo>
                  <a:pt x="497" y="124"/>
                </a:lnTo>
                <a:lnTo>
                  <a:pt x="497" y="124"/>
                </a:lnTo>
                <a:lnTo>
                  <a:pt x="486" y="132"/>
                </a:lnTo>
                <a:lnTo>
                  <a:pt x="486" y="132"/>
                </a:lnTo>
                <a:lnTo>
                  <a:pt x="479" y="136"/>
                </a:lnTo>
                <a:lnTo>
                  <a:pt x="479" y="136"/>
                </a:lnTo>
                <a:lnTo>
                  <a:pt x="476" y="136"/>
                </a:lnTo>
                <a:lnTo>
                  <a:pt x="474" y="137"/>
                </a:lnTo>
                <a:lnTo>
                  <a:pt x="474" y="137"/>
                </a:lnTo>
                <a:lnTo>
                  <a:pt x="469" y="140"/>
                </a:lnTo>
                <a:lnTo>
                  <a:pt x="464" y="143"/>
                </a:lnTo>
                <a:lnTo>
                  <a:pt x="462" y="144"/>
                </a:lnTo>
                <a:lnTo>
                  <a:pt x="460" y="144"/>
                </a:lnTo>
                <a:lnTo>
                  <a:pt x="458" y="143"/>
                </a:lnTo>
                <a:lnTo>
                  <a:pt x="456" y="141"/>
                </a:lnTo>
                <a:lnTo>
                  <a:pt x="456" y="141"/>
                </a:lnTo>
                <a:lnTo>
                  <a:pt x="457" y="140"/>
                </a:lnTo>
                <a:lnTo>
                  <a:pt x="457" y="140"/>
                </a:lnTo>
                <a:close/>
                <a:moveTo>
                  <a:pt x="484" y="135"/>
                </a:moveTo>
                <a:lnTo>
                  <a:pt x="484" y="135"/>
                </a:lnTo>
                <a:lnTo>
                  <a:pt x="485" y="135"/>
                </a:lnTo>
                <a:lnTo>
                  <a:pt x="485" y="135"/>
                </a:lnTo>
                <a:lnTo>
                  <a:pt x="493" y="131"/>
                </a:lnTo>
                <a:lnTo>
                  <a:pt x="493" y="131"/>
                </a:lnTo>
                <a:lnTo>
                  <a:pt x="509" y="123"/>
                </a:lnTo>
                <a:lnTo>
                  <a:pt x="509" y="123"/>
                </a:lnTo>
                <a:lnTo>
                  <a:pt x="521" y="118"/>
                </a:lnTo>
                <a:lnTo>
                  <a:pt x="524" y="117"/>
                </a:lnTo>
                <a:lnTo>
                  <a:pt x="525" y="117"/>
                </a:lnTo>
                <a:lnTo>
                  <a:pt x="525" y="118"/>
                </a:lnTo>
                <a:lnTo>
                  <a:pt x="522" y="121"/>
                </a:lnTo>
                <a:lnTo>
                  <a:pt x="522" y="121"/>
                </a:lnTo>
                <a:lnTo>
                  <a:pt x="517" y="127"/>
                </a:lnTo>
                <a:lnTo>
                  <a:pt x="510" y="131"/>
                </a:lnTo>
                <a:lnTo>
                  <a:pt x="497" y="140"/>
                </a:lnTo>
                <a:lnTo>
                  <a:pt x="497" y="140"/>
                </a:lnTo>
                <a:lnTo>
                  <a:pt x="489" y="138"/>
                </a:lnTo>
                <a:lnTo>
                  <a:pt x="483" y="136"/>
                </a:lnTo>
                <a:lnTo>
                  <a:pt x="483" y="136"/>
                </a:lnTo>
                <a:lnTo>
                  <a:pt x="484" y="135"/>
                </a:lnTo>
                <a:lnTo>
                  <a:pt x="484" y="135"/>
                </a:lnTo>
                <a:close/>
                <a:moveTo>
                  <a:pt x="525" y="130"/>
                </a:moveTo>
                <a:lnTo>
                  <a:pt x="525" y="130"/>
                </a:lnTo>
                <a:lnTo>
                  <a:pt x="532" y="128"/>
                </a:lnTo>
                <a:lnTo>
                  <a:pt x="532" y="128"/>
                </a:lnTo>
                <a:lnTo>
                  <a:pt x="532" y="129"/>
                </a:lnTo>
                <a:lnTo>
                  <a:pt x="523" y="136"/>
                </a:lnTo>
                <a:lnTo>
                  <a:pt x="523" y="136"/>
                </a:lnTo>
                <a:lnTo>
                  <a:pt x="507" y="146"/>
                </a:lnTo>
                <a:lnTo>
                  <a:pt x="507" y="146"/>
                </a:lnTo>
                <a:lnTo>
                  <a:pt x="501" y="142"/>
                </a:lnTo>
                <a:lnTo>
                  <a:pt x="501" y="142"/>
                </a:lnTo>
                <a:lnTo>
                  <a:pt x="525" y="130"/>
                </a:lnTo>
                <a:lnTo>
                  <a:pt x="525" y="130"/>
                </a:lnTo>
                <a:close/>
                <a:moveTo>
                  <a:pt x="510" y="148"/>
                </a:moveTo>
                <a:lnTo>
                  <a:pt x="510" y="148"/>
                </a:lnTo>
                <a:lnTo>
                  <a:pt x="528" y="143"/>
                </a:lnTo>
                <a:lnTo>
                  <a:pt x="536" y="139"/>
                </a:lnTo>
                <a:lnTo>
                  <a:pt x="541" y="135"/>
                </a:lnTo>
                <a:lnTo>
                  <a:pt x="541" y="135"/>
                </a:lnTo>
                <a:lnTo>
                  <a:pt x="536" y="140"/>
                </a:lnTo>
                <a:lnTo>
                  <a:pt x="530" y="144"/>
                </a:lnTo>
                <a:lnTo>
                  <a:pt x="517" y="153"/>
                </a:lnTo>
                <a:lnTo>
                  <a:pt x="517" y="153"/>
                </a:lnTo>
                <a:lnTo>
                  <a:pt x="510" y="148"/>
                </a:lnTo>
                <a:lnTo>
                  <a:pt x="510" y="148"/>
                </a:lnTo>
                <a:close/>
                <a:moveTo>
                  <a:pt x="523" y="166"/>
                </a:moveTo>
                <a:lnTo>
                  <a:pt x="523" y="166"/>
                </a:lnTo>
                <a:lnTo>
                  <a:pt x="523" y="162"/>
                </a:lnTo>
                <a:lnTo>
                  <a:pt x="523" y="162"/>
                </a:lnTo>
                <a:lnTo>
                  <a:pt x="542" y="156"/>
                </a:lnTo>
                <a:lnTo>
                  <a:pt x="542" y="156"/>
                </a:lnTo>
                <a:lnTo>
                  <a:pt x="523" y="166"/>
                </a:lnTo>
                <a:lnTo>
                  <a:pt x="523" y="166"/>
                </a:lnTo>
                <a:close/>
                <a:moveTo>
                  <a:pt x="503" y="180"/>
                </a:moveTo>
                <a:lnTo>
                  <a:pt x="503" y="180"/>
                </a:lnTo>
                <a:lnTo>
                  <a:pt x="506" y="181"/>
                </a:lnTo>
                <a:lnTo>
                  <a:pt x="506" y="181"/>
                </a:lnTo>
                <a:lnTo>
                  <a:pt x="501" y="181"/>
                </a:lnTo>
                <a:lnTo>
                  <a:pt x="501" y="181"/>
                </a:lnTo>
                <a:lnTo>
                  <a:pt x="503" y="180"/>
                </a:lnTo>
                <a:lnTo>
                  <a:pt x="503" y="180"/>
                </a:lnTo>
                <a:close/>
                <a:moveTo>
                  <a:pt x="497" y="175"/>
                </a:moveTo>
                <a:lnTo>
                  <a:pt x="497" y="175"/>
                </a:lnTo>
                <a:lnTo>
                  <a:pt x="499" y="177"/>
                </a:lnTo>
                <a:lnTo>
                  <a:pt x="499" y="177"/>
                </a:lnTo>
                <a:lnTo>
                  <a:pt x="497" y="177"/>
                </a:lnTo>
                <a:lnTo>
                  <a:pt x="496" y="176"/>
                </a:lnTo>
                <a:lnTo>
                  <a:pt x="497" y="175"/>
                </a:lnTo>
                <a:lnTo>
                  <a:pt x="497" y="175"/>
                </a:lnTo>
                <a:close/>
                <a:moveTo>
                  <a:pt x="490" y="169"/>
                </a:moveTo>
                <a:lnTo>
                  <a:pt x="490" y="169"/>
                </a:lnTo>
                <a:lnTo>
                  <a:pt x="494" y="172"/>
                </a:lnTo>
                <a:lnTo>
                  <a:pt x="494" y="172"/>
                </a:lnTo>
                <a:lnTo>
                  <a:pt x="488" y="174"/>
                </a:lnTo>
                <a:lnTo>
                  <a:pt x="488" y="174"/>
                </a:lnTo>
                <a:lnTo>
                  <a:pt x="488" y="173"/>
                </a:lnTo>
                <a:lnTo>
                  <a:pt x="490" y="171"/>
                </a:lnTo>
                <a:lnTo>
                  <a:pt x="490" y="171"/>
                </a:lnTo>
                <a:lnTo>
                  <a:pt x="490" y="170"/>
                </a:lnTo>
                <a:lnTo>
                  <a:pt x="490" y="169"/>
                </a:lnTo>
                <a:lnTo>
                  <a:pt x="490" y="169"/>
                </a:lnTo>
                <a:close/>
                <a:moveTo>
                  <a:pt x="489" y="169"/>
                </a:moveTo>
                <a:lnTo>
                  <a:pt x="489" y="169"/>
                </a:lnTo>
                <a:lnTo>
                  <a:pt x="482" y="171"/>
                </a:lnTo>
                <a:lnTo>
                  <a:pt x="482" y="171"/>
                </a:lnTo>
                <a:lnTo>
                  <a:pt x="483" y="165"/>
                </a:lnTo>
                <a:lnTo>
                  <a:pt x="483" y="165"/>
                </a:lnTo>
                <a:lnTo>
                  <a:pt x="489" y="168"/>
                </a:lnTo>
                <a:lnTo>
                  <a:pt x="489" y="168"/>
                </a:lnTo>
                <a:lnTo>
                  <a:pt x="489" y="169"/>
                </a:lnTo>
                <a:lnTo>
                  <a:pt x="489" y="169"/>
                </a:lnTo>
                <a:lnTo>
                  <a:pt x="489" y="169"/>
                </a:lnTo>
                <a:lnTo>
                  <a:pt x="489" y="169"/>
                </a:lnTo>
                <a:close/>
                <a:moveTo>
                  <a:pt x="481" y="172"/>
                </a:moveTo>
                <a:lnTo>
                  <a:pt x="481" y="172"/>
                </a:lnTo>
                <a:lnTo>
                  <a:pt x="485" y="171"/>
                </a:lnTo>
                <a:lnTo>
                  <a:pt x="485" y="172"/>
                </a:lnTo>
                <a:lnTo>
                  <a:pt x="483" y="174"/>
                </a:lnTo>
                <a:lnTo>
                  <a:pt x="483" y="174"/>
                </a:lnTo>
                <a:lnTo>
                  <a:pt x="483" y="174"/>
                </a:lnTo>
                <a:lnTo>
                  <a:pt x="483" y="174"/>
                </a:lnTo>
                <a:lnTo>
                  <a:pt x="481" y="173"/>
                </a:lnTo>
                <a:lnTo>
                  <a:pt x="481" y="173"/>
                </a:lnTo>
                <a:lnTo>
                  <a:pt x="481" y="172"/>
                </a:lnTo>
                <a:lnTo>
                  <a:pt x="481" y="172"/>
                </a:lnTo>
                <a:close/>
                <a:moveTo>
                  <a:pt x="491" y="178"/>
                </a:moveTo>
                <a:lnTo>
                  <a:pt x="491" y="178"/>
                </a:lnTo>
                <a:lnTo>
                  <a:pt x="491" y="178"/>
                </a:lnTo>
                <a:lnTo>
                  <a:pt x="491" y="178"/>
                </a:lnTo>
                <a:lnTo>
                  <a:pt x="490" y="178"/>
                </a:lnTo>
                <a:lnTo>
                  <a:pt x="490" y="178"/>
                </a:lnTo>
                <a:lnTo>
                  <a:pt x="485" y="175"/>
                </a:lnTo>
                <a:lnTo>
                  <a:pt x="485" y="175"/>
                </a:lnTo>
                <a:lnTo>
                  <a:pt x="491" y="175"/>
                </a:lnTo>
                <a:lnTo>
                  <a:pt x="492" y="176"/>
                </a:lnTo>
                <a:lnTo>
                  <a:pt x="491" y="178"/>
                </a:lnTo>
                <a:lnTo>
                  <a:pt x="491" y="178"/>
                </a:lnTo>
                <a:close/>
                <a:moveTo>
                  <a:pt x="498" y="182"/>
                </a:moveTo>
                <a:lnTo>
                  <a:pt x="498" y="182"/>
                </a:lnTo>
                <a:lnTo>
                  <a:pt x="494" y="179"/>
                </a:lnTo>
                <a:lnTo>
                  <a:pt x="494" y="179"/>
                </a:lnTo>
                <a:lnTo>
                  <a:pt x="499" y="178"/>
                </a:lnTo>
                <a:lnTo>
                  <a:pt x="500" y="178"/>
                </a:lnTo>
                <a:lnTo>
                  <a:pt x="500" y="179"/>
                </a:lnTo>
                <a:lnTo>
                  <a:pt x="498" y="182"/>
                </a:lnTo>
                <a:lnTo>
                  <a:pt x="498" y="182"/>
                </a:lnTo>
                <a:close/>
                <a:moveTo>
                  <a:pt x="566" y="162"/>
                </a:moveTo>
                <a:lnTo>
                  <a:pt x="566" y="162"/>
                </a:lnTo>
                <a:lnTo>
                  <a:pt x="560" y="166"/>
                </a:lnTo>
                <a:lnTo>
                  <a:pt x="552" y="170"/>
                </a:lnTo>
                <a:lnTo>
                  <a:pt x="538" y="177"/>
                </a:lnTo>
                <a:lnTo>
                  <a:pt x="538" y="177"/>
                </a:lnTo>
                <a:lnTo>
                  <a:pt x="522" y="184"/>
                </a:lnTo>
                <a:lnTo>
                  <a:pt x="508" y="192"/>
                </a:lnTo>
                <a:lnTo>
                  <a:pt x="508" y="192"/>
                </a:lnTo>
                <a:lnTo>
                  <a:pt x="505" y="188"/>
                </a:lnTo>
                <a:lnTo>
                  <a:pt x="502" y="184"/>
                </a:lnTo>
                <a:lnTo>
                  <a:pt x="502" y="184"/>
                </a:lnTo>
                <a:lnTo>
                  <a:pt x="510" y="183"/>
                </a:lnTo>
                <a:lnTo>
                  <a:pt x="518" y="180"/>
                </a:lnTo>
                <a:lnTo>
                  <a:pt x="535" y="175"/>
                </a:lnTo>
                <a:lnTo>
                  <a:pt x="551" y="169"/>
                </a:lnTo>
                <a:lnTo>
                  <a:pt x="566" y="162"/>
                </a:lnTo>
                <a:lnTo>
                  <a:pt x="566" y="162"/>
                </a:lnTo>
                <a:close/>
                <a:moveTo>
                  <a:pt x="509" y="195"/>
                </a:moveTo>
                <a:lnTo>
                  <a:pt x="509" y="195"/>
                </a:lnTo>
                <a:lnTo>
                  <a:pt x="548" y="179"/>
                </a:lnTo>
                <a:lnTo>
                  <a:pt x="548" y="179"/>
                </a:lnTo>
                <a:lnTo>
                  <a:pt x="568" y="172"/>
                </a:lnTo>
                <a:lnTo>
                  <a:pt x="568" y="172"/>
                </a:lnTo>
                <a:lnTo>
                  <a:pt x="564" y="174"/>
                </a:lnTo>
                <a:lnTo>
                  <a:pt x="560" y="177"/>
                </a:lnTo>
                <a:lnTo>
                  <a:pt x="552" y="182"/>
                </a:lnTo>
                <a:lnTo>
                  <a:pt x="552" y="182"/>
                </a:lnTo>
                <a:lnTo>
                  <a:pt x="533" y="190"/>
                </a:lnTo>
                <a:lnTo>
                  <a:pt x="514" y="198"/>
                </a:lnTo>
                <a:lnTo>
                  <a:pt x="514" y="198"/>
                </a:lnTo>
                <a:lnTo>
                  <a:pt x="510" y="200"/>
                </a:lnTo>
                <a:lnTo>
                  <a:pt x="510" y="200"/>
                </a:lnTo>
                <a:lnTo>
                  <a:pt x="510" y="199"/>
                </a:lnTo>
                <a:lnTo>
                  <a:pt x="510" y="199"/>
                </a:lnTo>
                <a:lnTo>
                  <a:pt x="509" y="195"/>
                </a:lnTo>
                <a:lnTo>
                  <a:pt x="509" y="195"/>
                </a:lnTo>
                <a:close/>
                <a:moveTo>
                  <a:pt x="484" y="209"/>
                </a:moveTo>
                <a:lnTo>
                  <a:pt x="484" y="209"/>
                </a:lnTo>
                <a:lnTo>
                  <a:pt x="485" y="210"/>
                </a:lnTo>
                <a:lnTo>
                  <a:pt x="485" y="210"/>
                </a:lnTo>
                <a:lnTo>
                  <a:pt x="468" y="217"/>
                </a:lnTo>
                <a:lnTo>
                  <a:pt x="450" y="223"/>
                </a:lnTo>
                <a:lnTo>
                  <a:pt x="413" y="234"/>
                </a:lnTo>
                <a:lnTo>
                  <a:pt x="413" y="234"/>
                </a:lnTo>
                <a:lnTo>
                  <a:pt x="447" y="223"/>
                </a:lnTo>
                <a:lnTo>
                  <a:pt x="447" y="223"/>
                </a:lnTo>
                <a:lnTo>
                  <a:pt x="469" y="214"/>
                </a:lnTo>
                <a:lnTo>
                  <a:pt x="469" y="214"/>
                </a:lnTo>
                <a:lnTo>
                  <a:pt x="482" y="210"/>
                </a:lnTo>
                <a:lnTo>
                  <a:pt x="482" y="210"/>
                </a:lnTo>
                <a:lnTo>
                  <a:pt x="484" y="209"/>
                </a:lnTo>
                <a:lnTo>
                  <a:pt x="484" y="209"/>
                </a:lnTo>
                <a:close/>
                <a:moveTo>
                  <a:pt x="447" y="220"/>
                </a:moveTo>
                <a:lnTo>
                  <a:pt x="447" y="220"/>
                </a:lnTo>
                <a:lnTo>
                  <a:pt x="415" y="231"/>
                </a:lnTo>
                <a:lnTo>
                  <a:pt x="383" y="241"/>
                </a:lnTo>
                <a:lnTo>
                  <a:pt x="383" y="241"/>
                </a:lnTo>
                <a:lnTo>
                  <a:pt x="318" y="261"/>
                </a:lnTo>
                <a:lnTo>
                  <a:pt x="318" y="261"/>
                </a:lnTo>
                <a:lnTo>
                  <a:pt x="305" y="264"/>
                </a:lnTo>
                <a:lnTo>
                  <a:pt x="298" y="266"/>
                </a:lnTo>
                <a:lnTo>
                  <a:pt x="292" y="268"/>
                </a:lnTo>
                <a:lnTo>
                  <a:pt x="292" y="268"/>
                </a:lnTo>
                <a:lnTo>
                  <a:pt x="299" y="264"/>
                </a:lnTo>
                <a:lnTo>
                  <a:pt x="307" y="262"/>
                </a:lnTo>
                <a:lnTo>
                  <a:pt x="323" y="257"/>
                </a:lnTo>
                <a:lnTo>
                  <a:pt x="323" y="257"/>
                </a:lnTo>
                <a:lnTo>
                  <a:pt x="370" y="238"/>
                </a:lnTo>
                <a:lnTo>
                  <a:pt x="370" y="238"/>
                </a:lnTo>
                <a:lnTo>
                  <a:pt x="396" y="231"/>
                </a:lnTo>
                <a:lnTo>
                  <a:pt x="422" y="223"/>
                </a:lnTo>
                <a:lnTo>
                  <a:pt x="448" y="214"/>
                </a:lnTo>
                <a:lnTo>
                  <a:pt x="474" y="205"/>
                </a:lnTo>
                <a:lnTo>
                  <a:pt x="474" y="205"/>
                </a:lnTo>
                <a:lnTo>
                  <a:pt x="474" y="205"/>
                </a:lnTo>
                <a:lnTo>
                  <a:pt x="474" y="205"/>
                </a:lnTo>
                <a:lnTo>
                  <a:pt x="481" y="208"/>
                </a:lnTo>
                <a:lnTo>
                  <a:pt x="481" y="208"/>
                </a:lnTo>
                <a:lnTo>
                  <a:pt x="464" y="214"/>
                </a:lnTo>
                <a:lnTo>
                  <a:pt x="447" y="220"/>
                </a:lnTo>
                <a:lnTo>
                  <a:pt x="447" y="220"/>
                </a:lnTo>
                <a:close/>
                <a:moveTo>
                  <a:pt x="403" y="227"/>
                </a:moveTo>
                <a:lnTo>
                  <a:pt x="403" y="227"/>
                </a:lnTo>
                <a:lnTo>
                  <a:pt x="421" y="221"/>
                </a:lnTo>
                <a:lnTo>
                  <a:pt x="439" y="214"/>
                </a:lnTo>
                <a:lnTo>
                  <a:pt x="439" y="214"/>
                </a:lnTo>
                <a:lnTo>
                  <a:pt x="454" y="209"/>
                </a:lnTo>
                <a:lnTo>
                  <a:pt x="468" y="205"/>
                </a:lnTo>
                <a:lnTo>
                  <a:pt x="468" y="205"/>
                </a:lnTo>
                <a:lnTo>
                  <a:pt x="438" y="216"/>
                </a:lnTo>
                <a:lnTo>
                  <a:pt x="438" y="216"/>
                </a:lnTo>
                <a:lnTo>
                  <a:pt x="421" y="222"/>
                </a:lnTo>
                <a:lnTo>
                  <a:pt x="403" y="227"/>
                </a:lnTo>
                <a:lnTo>
                  <a:pt x="403" y="227"/>
                </a:lnTo>
                <a:close/>
                <a:moveTo>
                  <a:pt x="425" y="217"/>
                </a:moveTo>
                <a:lnTo>
                  <a:pt x="425" y="217"/>
                </a:lnTo>
                <a:lnTo>
                  <a:pt x="398" y="227"/>
                </a:lnTo>
                <a:lnTo>
                  <a:pt x="371" y="235"/>
                </a:lnTo>
                <a:lnTo>
                  <a:pt x="371" y="235"/>
                </a:lnTo>
                <a:lnTo>
                  <a:pt x="366" y="237"/>
                </a:lnTo>
                <a:lnTo>
                  <a:pt x="366" y="237"/>
                </a:lnTo>
                <a:lnTo>
                  <a:pt x="336" y="246"/>
                </a:lnTo>
                <a:lnTo>
                  <a:pt x="307" y="255"/>
                </a:lnTo>
                <a:lnTo>
                  <a:pt x="307" y="255"/>
                </a:lnTo>
                <a:lnTo>
                  <a:pt x="275" y="265"/>
                </a:lnTo>
                <a:lnTo>
                  <a:pt x="275" y="265"/>
                </a:lnTo>
                <a:lnTo>
                  <a:pt x="274" y="265"/>
                </a:lnTo>
                <a:lnTo>
                  <a:pt x="277" y="264"/>
                </a:lnTo>
                <a:lnTo>
                  <a:pt x="282" y="262"/>
                </a:lnTo>
                <a:lnTo>
                  <a:pt x="282" y="262"/>
                </a:lnTo>
                <a:lnTo>
                  <a:pt x="296" y="258"/>
                </a:lnTo>
                <a:lnTo>
                  <a:pt x="296" y="258"/>
                </a:lnTo>
                <a:lnTo>
                  <a:pt x="357" y="234"/>
                </a:lnTo>
                <a:lnTo>
                  <a:pt x="420" y="211"/>
                </a:lnTo>
                <a:lnTo>
                  <a:pt x="420" y="211"/>
                </a:lnTo>
                <a:lnTo>
                  <a:pt x="432" y="206"/>
                </a:lnTo>
                <a:lnTo>
                  <a:pt x="445" y="202"/>
                </a:lnTo>
                <a:lnTo>
                  <a:pt x="445" y="202"/>
                </a:lnTo>
                <a:lnTo>
                  <a:pt x="449" y="201"/>
                </a:lnTo>
                <a:lnTo>
                  <a:pt x="449" y="201"/>
                </a:lnTo>
                <a:lnTo>
                  <a:pt x="451" y="201"/>
                </a:lnTo>
                <a:lnTo>
                  <a:pt x="451" y="201"/>
                </a:lnTo>
                <a:lnTo>
                  <a:pt x="453" y="200"/>
                </a:lnTo>
                <a:lnTo>
                  <a:pt x="453" y="200"/>
                </a:lnTo>
                <a:lnTo>
                  <a:pt x="461" y="199"/>
                </a:lnTo>
                <a:lnTo>
                  <a:pt x="461" y="199"/>
                </a:lnTo>
                <a:lnTo>
                  <a:pt x="470" y="203"/>
                </a:lnTo>
                <a:lnTo>
                  <a:pt x="470" y="203"/>
                </a:lnTo>
                <a:lnTo>
                  <a:pt x="459" y="205"/>
                </a:lnTo>
                <a:lnTo>
                  <a:pt x="448" y="209"/>
                </a:lnTo>
                <a:lnTo>
                  <a:pt x="425" y="217"/>
                </a:lnTo>
                <a:lnTo>
                  <a:pt x="425" y="217"/>
                </a:lnTo>
                <a:close/>
                <a:moveTo>
                  <a:pt x="454" y="198"/>
                </a:moveTo>
                <a:lnTo>
                  <a:pt x="454" y="198"/>
                </a:lnTo>
                <a:lnTo>
                  <a:pt x="445" y="199"/>
                </a:lnTo>
                <a:lnTo>
                  <a:pt x="445" y="199"/>
                </a:lnTo>
                <a:lnTo>
                  <a:pt x="429" y="203"/>
                </a:lnTo>
                <a:lnTo>
                  <a:pt x="414" y="207"/>
                </a:lnTo>
                <a:lnTo>
                  <a:pt x="383" y="218"/>
                </a:lnTo>
                <a:lnTo>
                  <a:pt x="383" y="218"/>
                </a:lnTo>
                <a:lnTo>
                  <a:pt x="331" y="234"/>
                </a:lnTo>
                <a:lnTo>
                  <a:pt x="331" y="234"/>
                </a:lnTo>
                <a:lnTo>
                  <a:pt x="354" y="226"/>
                </a:lnTo>
                <a:lnTo>
                  <a:pt x="354" y="226"/>
                </a:lnTo>
                <a:lnTo>
                  <a:pt x="378" y="219"/>
                </a:lnTo>
                <a:lnTo>
                  <a:pt x="400" y="211"/>
                </a:lnTo>
                <a:lnTo>
                  <a:pt x="422" y="201"/>
                </a:lnTo>
                <a:lnTo>
                  <a:pt x="443" y="191"/>
                </a:lnTo>
                <a:lnTo>
                  <a:pt x="443" y="191"/>
                </a:lnTo>
                <a:lnTo>
                  <a:pt x="457" y="197"/>
                </a:lnTo>
                <a:lnTo>
                  <a:pt x="457" y="197"/>
                </a:lnTo>
                <a:lnTo>
                  <a:pt x="454" y="198"/>
                </a:lnTo>
                <a:lnTo>
                  <a:pt x="454" y="198"/>
                </a:lnTo>
                <a:close/>
                <a:moveTo>
                  <a:pt x="348" y="218"/>
                </a:moveTo>
                <a:lnTo>
                  <a:pt x="348" y="218"/>
                </a:lnTo>
                <a:lnTo>
                  <a:pt x="296" y="233"/>
                </a:lnTo>
                <a:lnTo>
                  <a:pt x="296" y="233"/>
                </a:lnTo>
                <a:lnTo>
                  <a:pt x="283" y="236"/>
                </a:lnTo>
                <a:lnTo>
                  <a:pt x="272" y="240"/>
                </a:lnTo>
                <a:lnTo>
                  <a:pt x="249" y="250"/>
                </a:lnTo>
                <a:lnTo>
                  <a:pt x="249" y="250"/>
                </a:lnTo>
                <a:lnTo>
                  <a:pt x="240" y="253"/>
                </a:lnTo>
                <a:lnTo>
                  <a:pt x="250" y="249"/>
                </a:lnTo>
                <a:lnTo>
                  <a:pt x="250" y="249"/>
                </a:lnTo>
                <a:lnTo>
                  <a:pt x="274" y="239"/>
                </a:lnTo>
                <a:lnTo>
                  <a:pt x="274" y="239"/>
                </a:lnTo>
                <a:lnTo>
                  <a:pt x="300" y="231"/>
                </a:lnTo>
                <a:lnTo>
                  <a:pt x="325" y="222"/>
                </a:lnTo>
                <a:lnTo>
                  <a:pt x="325" y="222"/>
                </a:lnTo>
                <a:lnTo>
                  <a:pt x="377" y="202"/>
                </a:lnTo>
                <a:lnTo>
                  <a:pt x="427" y="183"/>
                </a:lnTo>
                <a:lnTo>
                  <a:pt x="427" y="183"/>
                </a:lnTo>
                <a:lnTo>
                  <a:pt x="441" y="190"/>
                </a:lnTo>
                <a:lnTo>
                  <a:pt x="441" y="190"/>
                </a:lnTo>
                <a:lnTo>
                  <a:pt x="418" y="198"/>
                </a:lnTo>
                <a:lnTo>
                  <a:pt x="395" y="205"/>
                </a:lnTo>
                <a:lnTo>
                  <a:pt x="348" y="218"/>
                </a:lnTo>
                <a:lnTo>
                  <a:pt x="348" y="218"/>
                </a:lnTo>
                <a:close/>
                <a:moveTo>
                  <a:pt x="331" y="209"/>
                </a:moveTo>
                <a:lnTo>
                  <a:pt x="331" y="209"/>
                </a:lnTo>
                <a:lnTo>
                  <a:pt x="308" y="216"/>
                </a:lnTo>
                <a:lnTo>
                  <a:pt x="285" y="224"/>
                </a:lnTo>
                <a:lnTo>
                  <a:pt x="262" y="232"/>
                </a:lnTo>
                <a:lnTo>
                  <a:pt x="239" y="238"/>
                </a:lnTo>
                <a:lnTo>
                  <a:pt x="239" y="238"/>
                </a:lnTo>
                <a:lnTo>
                  <a:pt x="232" y="240"/>
                </a:lnTo>
                <a:lnTo>
                  <a:pt x="236" y="238"/>
                </a:lnTo>
                <a:lnTo>
                  <a:pt x="251" y="233"/>
                </a:lnTo>
                <a:lnTo>
                  <a:pt x="251" y="233"/>
                </a:lnTo>
                <a:lnTo>
                  <a:pt x="274" y="227"/>
                </a:lnTo>
                <a:lnTo>
                  <a:pt x="274" y="227"/>
                </a:lnTo>
                <a:lnTo>
                  <a:pt x="299" y="219"/>
                </a:lnTo>
                <a:lnTo>
                  <a:pt x="323" y="210"/>
                </a:lnTo>
                <a:lnTo>
                  <a:pt x="323" y="210"/>
                </a:lnTo>
                <a:lnTo>
                  <a:pt x="371" y="195"/>
                </a:lnTo>
                <a:lnTo>
                  <a:pt x="394" y="186"/>
                </a:lnTo>
                <a:lnTo>
                  <a:pt x="417" y="177"/>
                </a:lnTo>
                <a:lnTo>
                  <a:pt x="417" y="177"/>
                </a:lnTo>
                <a:lnTo>
                  <a:pt x="418" y="176"/>
                </a:lnTo>
                <a:lnTo>
                  <a:pt x="418" y="176"/>
                </a:lnTo>
                <a:lnTo>
                  <a:pt x="423" y="180"/>
                </a:lnTo>
                <a:lnTo>
                  <a:pt x="423" y="180"/>
                </a:lnTo>
                <a:lnTo>
                  <a:pt x="425" y="181"/>
                </a:lnTo>
                <a:lnTo>
                  <a:pt x="425" y="181"/>
                </a:lnTo>
                <a:lnTo>
                  <a:pt x="379" y="195"/>
                </a:lnTo>
                <a:lnTo>
                  <a:pt x="331" y="209"/>
                </a:lnTo>
                <a:lnTo>
                  <a:pt x="331" y="209"/>
                </a:lnTo>
                <a:close/>
                <a:moveTo>
                  <a:pt x="416" y="175"/>
                </a:moveTo>
                <a:lnTo>
                  <a:pt x="416" y="175"/>
                </a:lnTo>
                <a:lnTo>
                  <a:pt x="393" y="180"/>
                </a:lnTo>
                <a:lnTo>
                  <a:pt x="369" y="187"/>
                </a:lnTo>
                <a:lnTo>
                  <a:pt x="345" y="194"/>
                </a:lnTo>
                <a:lnTo>
                  <a:pt x="322" y="201"/>
                </a:lnTo>
                <a:lnTo>
                  <a:pt x="322" y="201"/>
                </a:lnTo>
                <a:lnTo>
                  <a:pt x="308" y="205"/>
                </a:lnTo>
                <a:lnTo>
                  <a:pt x="308" y="205"/>
                </a:lnTo>
                <a:lnTo>
                  <a:pt x="319" y="201"/>
                </a:lnTo>
                <a:lnTo>
                  <a:pt x="319" y="201"/>
                </a:lnTo>
                <a:lnTo>
                  <a:pt x="364" y="187"/>
                </a:lnTo>
                <a:lnTo>
                  <a:pt x="387" y="179"/>
                </a:lnTo>
                <a:lnTo>
                  <a:pt x="409" y="170"/>
                </a:lnTo>
                <a:lnTo>
                  <a:pt x="409" y="170"/>
                </a:lnTo>
                <a:lnTo>
                  <a:pt x="410" y="169"/>
                </a:lnTo>
                <a:lnTo>
                  <a:pt x="410" y="169"/>
                </a:lnTo>
                <a:lnTo>
                  <a:pt x="408" y="168"/>
                </a:lnTo>
                <a:lnTo>
                  <a:pt x="408" y="168"/>
                </a:lnTo>
                <a:lnTo>
                  <a:pt x="386" y="172"/>
                </a:lnTo>
                <a:lnTo>
                  <a:pt x="364" y="178"/>
                </a:lnTo>
                <a:lnTo>
                  <a:pt x="321" y="191"/>
                </a:lnTo>
                <a:lnTo>
                  <a:pt x="321" y="191"/>
                </a:lnTo>
                <a:lnTo>
                  <a:pt x="270" y="205"/>
                </a:lnTo>
                <a:lnTo>
                  <a:pt x="270" y="205"/>
                </a:lnTo>
                <a:lnTo>
                  <a:pt x="248" y="210"/>
                </a:lnTo>
                <a:lnTo>
                  <a:pt x="237" y="213"/>
                </a:lnTo>
                <a:lnTo>
                  <a:pt x="227" y="217"/>
                </a:lnTo>
                <a:lnTo>
                  <a:pt x="227" y="217"/>
                </a:lnTo>
                <a:lnTo>
                  <a:pt x="227" y="217"/>
                </a:lnTo>
                <a:lnTo>
                  <a:pt x="227" y="217"/>
                </a:lnTo>
                <a:lnTo>
                  <a:pt x="236" y="212"/>
                </a:lnTo>
                <a:lnTo>
                  <a:pt x="247" y="208"/>
                </a:lnTo>
                <a:lnTo>
                  <a:pt x="269" y="201"/>
                </a:lnTo>
                <a:lnTo>
                  <a:pt x="292" y="196"/>
                </a:lnTo>
                <a:lnTo>
                  <a:pt x="313" y="189"/>
                </a:lnTo>
                <a:lnTo>
                  <a:pt x="313" y="189"/>
                </a:lnTo>
                <a:lnTo>
                  <a:pt x="336" y="181"/>
                </a:lnTo>
                <a:lnTo>
                  <a:pt x="360" y="174"/>
                </a:lnTo>
                <a:lnTo>
                  <a:pt x="360" y="174"/>
                </a:lnTo>
                <a:lnTo>
                  <a:pt x="382" y="168"/>
                </a:lnTo>
                <a:lnTo>
                  <a:pt x="392" y="166"/>
                </a:lnTo>
                <a:lnTo>
                  <a:pt x="402" y="161"/>
                </a:lnTo>
                <a:lnTo>
                  <a:pt x="402" y="161"/>
                </a:lnTo>
                <a:lnTo>
                  <a:pt x="403" y="160"/>
                </a:lnTo>
                <a:lnTo>
                  <a:pt x="403" y="160"/>
                </a:lnTo>
                <a:lnTo>
                  <a:pt x="410" y="168"/>
                </a:lnTo>
                <a:lnTo>
                  <a:pt x="416" y="175"/>
                </a:lnTo>
                <a:lnTo>
                  <a:pt x="416" y="175"/>
                </a:lnTo>
                <a:lnTo>
                  <a:pt x="416" y="175"/>
                </a:lnTo>
                <a:lnTo>
                  <a:pt x="416" y="175"/>
                </a:lnTo>
                <a:close/>
                <a:moveTo>
                  <a:pt x="226" y="219"/>
                </a:moveTo>
                <a:lnTo>
                  <a:pt x="226" y="219"/>
                </a:lnTo>
                <a:lnTo>
                  <a:pt x="271" y="207"/>
                </a:lnTo>
                <a:lnTo>
                  <a:pt x="316" y="195"/>
                </a:lnTo>
                <a:lnTo>
                  <a:pt x="316" y="195"/>
                </a:lnTo>
                <a:lnTo>
                  <a:pt x="363" y="180"/>
                </a:lnTo>
                <a:lnTo>
                  <a:pt x="363" y="180"/>
                </a:lnTo>
                <a:lnTo>
                  <a:pt x="385" y="175"/>
                </a:lnTo>
                <a:lnTo>
                  <a:pt x="395" y="173"/>
                </a:lnTo>
                <a:lnTo>
                  <a:pt x="403" y="170"/>
                </a:lnTo>
                <a:lnTo>
                  <a:pt x="403" y="170"/>
                </a:lnTo>
                <a:lnTo>
                  <a:pt x="382" y="179"/>
                </a:lnTo>
                <a:lnTo>
                  <a:pt x="358" y="187"/>
                </a:lnTo>
                <a:lnTo>
                  <a:pt x="313" y="201"/>
                </a:lnTo>
                <a:lnTo>
                  <a:pt x="313" y="201"/>
                </a:lnTo>
                <a:lnTo>
                  <a:pt x="271" y="214"/>
                </a:lnTo>
                <a:lnTo>
                  <a:pt x="230" y="227"/>
                </a:lnTo>
                <a:lnTo>
                  <a:pt x="230" y="227"/>
                </a:lnTo>
                <a:lnTo>
                  <a:pt x="227" y="227"/>
                </a:lnTo>
                <a:lnTo>
                  <a:pt x="226" y="228"/>
                </a:lnTo>
                <a:lnTo>
                  <a:pt x="226" y="228"/>
                </a:lnTo>
                <a:lnTo>
                  <a:pt x="226" y="228"/>
                </a:lnTo>
                <a:lnTo>
                  <a:pt x="226" y="228"/>
                </a:lnTo>
                <a:lnTo>
                  <a:pt x="226" y="219"/>
                </a:lnTo>
                <a:lnTo>
                  <a:pt x="226" y="219"/>
                </a:lnTo>
                <a:close/>
                <a:moveTo>
                  <a:pt x="232" y="201"/>
                </a:moveTo>
                <a:lnTo>
                  <a:pt x="232" y="201"/>
                </a:lnTo>
                <a:lnTo>
                  <a:pt x="253" y="197"/>
                </a:lnTo>
                <a:lnTo>
                  <a:pt x="274" y="193"/>
                </a:lnTo>
                <a:lnTo>
                  <a:pt x="317" y="181"/>
                </a:lnTo>
                <a:lnTo>
                  <a:pt x="317" y="181"/>
                </a:lnTo>
                <a:lnTo>
                  <a:pt x="340" y="175"/>
                </a:lnTo>
                <a:lnTo>
                  <a:pt x="364" y="170"/>
                </a:lnTo>
                <a:lnTo>
                  <a:pt x="364" y="170"/>
                </a:lnTo>
                <a:lnTo>
                  <a:pt x="381" y="167"/>
                </a:lnTo>
                <a:lnTo>
                  <a:pt x="381" y="167"/>
                </a:lnTo>
                <a:lnTo>
                  <a:pt x="362" y="171"/>
                </a:lnTo>
                <a:lnTo>
                  <a:pt x="344" y="176"/>
                </a:lnTo>
                <a:lnTo>
                  <a:pt x="344" y="176"/>
                </a:lnTo>
                <a:lnTo>
                  <a:pt x="320" y="184"/>
                </a:lnTo>
                <a:lnTo>
                  <a:pt x="296" y="193"/>
                </a:lnTo>
                <a:lnTo>
                  <a:pt x="296" y="193"/>
                </a:lnTo>
                <a:lnTo>
                  <a:pt x="278" y="198"/>
                </a:lnTo>
                <a:lnTo>
                  <a:pt x="261" y="202"/>
                </a:lnTo>
                <a:lnTo>
                  <a:pt x="244" y="208"/>
                </a:lnTo>
                <a:lnTo>
                  <a:pt x="235" y="211"/>
                </a:lnTo>
                <a:lnTo>
                  <a:pt x="227" y="215"/>
                </a:lnTo>
                <a:lnTo>
                  <a:pt x="227" y="215"/>
                </a:lnTo>
                <a:lnTo>
                  <a:pt x="229" y="208"/>
                </a:lnTo>
                <a:lnTo>
                  <a:pt x="232" y="201"/>
                </a:lnTo>
                <a:lnTo>
                  <a:pt x="232" y="201"/>
                </a:lnTo>
                <a:close/>
                <a:moveTo>
                  <a:pt x="317" y="204"/>
                </a:moveTo>
                <a:lnTo>
                  <a:pt x="317" y="204"/>
                </a:lnTo>
                <a:lnTo>
                  <a:pt x="364" y="190"/>
                </a:lnTo>
                <a:lnTo>
                  <a:pt x="364" y="190"/>
                </a:lnTo>
                <a:lnTo>
                  <a:pt x="377" y="187"/>
                </a:lnTo>
                <a:lnTo>
                  <a:pt x="389" y="184"/>
                </a:lnTo>
                <a:lnTo>
                  <a:pt x="401" y="181"/>
                </a:lnTo>
                <a:lnTo>
                  <a:pt x="411" y="177"/>
                </a:lnTo>
                <a:lnTo>
                  <a:pt x="411" y="177"/>
                </a:lnTo>
                <a:lnTo>
                  <a:pt x="388" y="187"/>
                </a:lnTo>
                <a:lnTo>
                  <a:pt x="362" y="196"/>
                </a:lnTo>
                <a:lnTo>
                  <a:pt x="313" y="211"/>
                </a:lnTo>
                <a:lnTo>
                  <a:pt x="313" y="211"/>
                </a:lnTo>
                <a:lnTo>
                  <a:pt x="291" y="219"/>
                </a:lnTo>
                <a:lnTo>
                  <a:pt x="269" y="226"/>
                </a:lnTo>
                <a:lnTo>
                  <a:pt x="269" y="226"/>
                </a:lnTo>
                <a:lnTo>
                  <a:pt x="249" y="232"/>
                </a:lnTo>
                <a:lnTo>
                  <a:pt x="239" y="235"/>
                </a:lnTo>
                <a:lnTo>
                  <a:pt x="229" y="239"/>
                </a:lnTo>
                <a:lnTo>
                  <a:pt x="229" y="239"/>
                </a:lnTo>
                <a:lnTo>
                  <a:pt x="228" y="237"/>
                </a:lnTo>
                <a:lnTo>
                  <a:pt x="228" y="237"/>
                </a:lnTo>
                <a:lnTo>
                  <a:pt x="226" y="231"/>
                </a:lnTo>
                <a:lnTo>
                  <a:pt x="226" y="231"/>
                </a:lnTo>
                <a:lnTo>
                  <a:pt x="249" y="225"/>
                </a:lnTo>
                <a:lnTo>
                  <a:pt x="272" y="218"/>
                </a:lnTo>
                <a:lnTo>
                  <a:pt x="317" y="204"/>
                </a:lnTo>
                <a:lnTo>
                  <a:pt x="317" y="204"/>
                </a:lnTo>
                <a:close/>
                <a:moveTo>
                  <a:pt x="263" y="233"/>
                </a:moveTo>
                <a:lnTo>
                  <a:pt x="263" y="233"/>
                </a:lnTo>
                <a:lnTo>
                  <a:pt x="287" y="225"/>
                </a:lnTo>
                <a:lnTo>
                  <a:pt x="311" y="217"/>
                </a:lnTo>
                <a:lnTo>
                  <a:pt x="311" y="217"/>
                </a:lnTo>
                <a:lnTo>
                  <a:pt x="352" y="205"/>
                </a:lnTo>
                <a:lnTo>
                  <a:pt x="393" y="193"/>
                </a:lnTo>
                <a:lnTo>
                  <a:pt x="393" y="193"/>
                </a:lnTo>
                <a:lnTo>
                  <a:pt x="388" y="195"/>
                </a:lnTo>
                <a:lnTo>
                  <a:pt x="388" y="195"/>
                </a:lnTo>
                <a:lnTo>
                  <a:pt x="335" y="216"/>
                </a:lnTo>
                <a:lnTo>
                  <a:pt x="335" y="216"/>
                </a:lnTo>
                <a:lnTo>
                  <a:pt x="311" y="225"/>
                </a:lnTo>
                <a:lnTo>
                  <a:pt x="286" y="233"/>
                </a:lnTo>
                <a:lnTo>
                  <a:pt x="261" y="242"/>
                </a:lnTo>
                <a:lnTo>
                  <a:pt x="237" y="252"/>
                </a:lnTo>
                <a:lnTo>
                  <a:pt x="237" y="252"/>
                </a:lnTo>
                <a:lnTo>
                  <a:pt x="233" y="248"/>
                </a:lnTo>
                <a:lnTo>
                  <a:pt x="230" y="241"/>
                </a:lnTo>
                <a:lnTo>
                  <a:pt x="230" y="241"/>
                </a:lnTo>
                <a:lnTo>
                  <a:pt x="238" y="240"/>
                </a:lnTo>
                <a:lnTo>
                  <a:pt x="247" y="238"/>
                </a:lnTo>
                <a:lnTo>
                  <a:pt x="263" y="233"/>
                </a:lnTo>
                <a:lnTo>
                  <a:pt x="263" y="233"/>
                </a:lnTo>
                <a:close/>
                <a:moveTo>
                  <a:pt x="302" y="233"/>
                </a:moveTo>
                <a:lnTo>
                  <a:pt x="302" y="233"/>
                </a:lnTo>
                <a:lnTo>
                  <a:pt x="341" y="222"/>
                </a:lnTo>
                <a:lnTo>
                  <a:pt x="380" y="210"/>
                </a:lnTo>
                <a:lnTo>
                  <a:pt x="380" y="210"/>
                </a:lnTo>
                <a:lnTo>
                  <a:pt x="397" y="205"/>
                </a:lnTo>
                <a:lnTo>
                  <a:pt x="415" y="201"/>
                </a:lnTo>
                <a:lnTo>
                  <a:pt x="415" y="201"/>
                </a:lnTo>
                <a:lnTo>
                  <a:pt x="425" y="198"/>
                </a:lnTo>
                <a:lnTo>
                  <a:pt x="425" y="198"/>
                </a:lnTo>
                <a:lnTo>
                  <a:pt x="392" y="211"/>
                </a:lnTo>
                <a:lnTo>
                  <a:pt x="359" y="223"/>
                </a:lnTo>
                <a:lnTo>
                  <a:pt x="359" y="223"/>
                </a:lnTo>
                <a:lnTo>
                  <a:pt x="323" y="234"/>
                </a:lnTo>
                <a:lnTo>
                  <a:pt x="288" y="248"/>
                </a:lnTo>
                <a:lnTo>
                  <a:pt x="288" y="248"/>
                </a:lnTo>
                <a:lnTo>
                  <a:pt x="272" y="253"/>
                </a:lnTo>
                <a:lnTo>
                  <a:pt x="272" y="253"/>
                </a:lnTo>
                <a:lnTo>
                  <a:pt x="265" y="256"/>
                </a:lnTo>
                <a:lnTo>
                  <a:pt x="265" y="256"/>
                </a:lnTo>
                <a:lnTo>
                  <a:pt x="262" y="257"/>
                </a:lnTo>
                <a:lnTo>
                  <a:pt x="262" y="257"/>
                </a:lnTo>
                <a:lnTo>
                  <a:pt x="258" y="257"/>
                </a:lnTo>
                <a:lnTo>
                  <a:pt x="257" y="259"/>
                </a:lnTo>
                <a:lnTo>
                  <a:pt x="257" y="259"/>
                </a:lnTo>
                <a:lnTo>
                  <a:pt x="252" y="260"/>
                </a:lnTo>
                <a:lnTo>
                  <a:pt x="252" y="260"/>
                </a:lnTo>
                <a:lnTo>
                  <a:pt x="246" y="258"/>
                </a:lnTo>
                <a:lnTo>
                  <a:pt x="240" y="254"/>
                </a:lnTo>
                <a:lnTo>
                  <a:pt x="240" y="254"/>
                </a:lnTo>
                <a:lnTo>
                  <a:pt x="256" y="250"/>
                </a:lnTo>
                <a:lnTo>
                  <a:pt x="271" y="245"/>
                </a:lnTo>
                <a:lnTo>
                  <a:pt x="287" y="238"/>
                </a:lnTo>
                <a:lnTo>
                  <a:pt x="302" y="233"/>
                </a:lnTo>
                <a:lnTo>
                  <a:pt x="302" y="233"/>
                </a:lnTo>
                <a:close/>
                <a:moveTo>
                  <a:pt x="277" y="254"/>
                </a:moveTo>
                <a:lnTo>
                  <a:pt x="277" y="254"/>
                </a:lnTo>
                <a:lnTo>
                  <a:pt x="299" y="247"/>
                </a:lnTo>
                <a:lnTo>
                  <a:pt x="299" y="247"/>
                </a:lnTo>
                <a:lnTo>
                  <a:pt x="339" y="234"/>
                </a:lnTo>
                <a:lnTo>
                  <a:pt x="379" y="222"/>
                </a:lnTo>
                <a:lnTo>
                  <a:pt x="379" y="222"/>
                </a:lnTo>
                <a:lnTo>
                  <a:pt x="403" y="213"/>
                </a:lnTo>
                <a:lnTo>
                  <a:pt x="427" y="206"/>
                </a:lnTo>
                <a:lnTo>
                  <a:pt x="427" y="206"/>
                </a:lnTo>
                <a:lnTo>
                  <a:pt x="419" y="209"/>
                </a:lnTo>
                <a:lnTo>
                  <a:pt x="419" y="209"/>
                </a:lnTo>
                <a:lnTo>
                  <a:pt x="392" y="220"/>
                </a:lnTo>
                <a:lnTo>
                  <a:pt x="364" y="230"/>
                </a:lnTo>
                <a:lnTo>
                  <a:pt x="364" y="230"/>
                </a:lnTo>
                <a:lnTo>
                  <a:pt x="337" y="239"/>
                </a:lnTo>
                <a:lnTo>
                  <a:pt x="309" y="250"/>
                </a:lnTo>
                <a:lnTo>
                  <a:pt x="309" y="250"/>
                </a:lnTo>
                <a:lnTo>
                  <a:pt x="289" y="257"/>
                </a:lnTo>
                <a:lnTo>
                  <a:pt x="278" y="261"/>
                </a:lnTo>
                <a:lnTo>
                  <a:pt x="268" y="265"/>
                </a:lnTo>
                <a:lnTo>
                  <a:pt x="268" y="265"/>
                </a:lnTo>
                <a:lnTo>
                  <a:pt x="256" y="262"/>
                </a:lnTo>
                <a:lnTo>
                  <a:pt x="256" y="262"/>
                </a:lnTo>
                <a:lnTo>
                  <a:pt x="277" y="254"/>
                </a:lnTo>
                <a:lnTo>
                  <a:pt x="277" y="254"/>
                </a:lnTo>
                <a:close/>
                <a:moveTo>
                  <a:pt x="312" y="256"/>
                </a:moveTo>
                <a:lnTo>
                  <a:pt x="312" y="256"/>
                </a:lnTo>
                <a:lnTo>
                  <a:pt x="342" y="247"/>
                </a:lnTo>
                <a:lnTo>
                  <a:pt x="342" y="247"/>
                </a:lnTo>
                <a:lnTo>
                  <a:pt x="317" y="256"/>
                </a:lnTo>
                <a:lnTo>
                  <a:pt x="317" y="256"/>
                </a:lnTo>
                <a:lnTo>
                  <a:pt x="302" y="261"/>
                </a:lnTo>
                <a:lnTo>
                  <a:pt x="294" y="264"/>
                </a:lnTo>
                <a:lnTo>
                  <a:pt x="288" y="269"/>
                </a:lnTo>
                <a:lnTo>
                  <a:pt x="288" y="269"/>
                </a:lnTo>
                <a:lnTo>
                  <a:pt x="278" y="267"/>
                </a:lnTo>
                <a:lnTo>
                  <a:pt x="278" y="267"/>
                </a:lnTo>
                <a:lnTo>
                  <a:pt x="287" y="264"/>
                </a:lnTo>
                <a:lnTo>
                  <a:pt x="296" y="262"/>
                </a:lnTo>
                <a:lnTo>
                  <a:pt x="312" y="256"/>
                </a:lnTo>
                <a:lnTo>
                  <a:pt x="312" y="256"/>
                </a:lnTo>
                <a:close/>
                <a:moveTo>
                  <a:pt x="364" y="250"/>
                </a:moveTo>
                <a:lnTo>
                  <a:pt x="364" y="250"/>
                </a:lnTo>
                <a:lnTo>
                  <a:pt x="323" y="263"/>
                </a:lnTo>
                <a:lnTo>
                  <a:pt x="323" y="263"/>
                </a:lnTo>
                <a:lnTo>
                  <a:pt x="311" y="266"/>
                </a:lnTo>
                <a:lnTo>
                  <a:pt x="304" y="269"/>
                </a:lnTo>
                <a:lnTo>
                  <a:pt x="299" y="272"/>
                </a:lnTo>
                <a:lnTo>
                  <a:pt x="299" y="272"/>
                </a:lnTo>
                <a:lnTo>
                  <a:pt x="293" y="270"/>
                </a:lnTo>
                <a:lnTo>
                  <a:pt x="293" y="270"/>
                </a:lnTo>
                <a:lnTo>
                  <a:pt x="364" y="250"/>
                </a:lnTo>
                <a:lnTo>
                  <a:pt x="364" y="250"/>
                </a:lnTo>
                <a:close/>
                <a:moveTo>
                  <a:pt x="464" y="225"/>
                </a:moveTo>
                <a:lnTo>
                  <a:pt x="464" y="225"/>
                </a:lnTo>
                <a:lnTo>
                  <a:pt x="433" y="236"/>
                </a:lnTo>
                <a:lnTo>
                  <a:pt x="402" y="247"/>
                </a:lnTo>
                <a:lnTo>
                  <a:pt x="370" y="256"/>
                </a:lnTo>
                <a:lnTo>
                  <a:pt x="338" y="264"/>
                </a:lnTo>
                <a:lnTo>
                  <a:pt x="338" y="264"/>
                </a:lnTo>
                <a:lnTo>
                  <a:pt x="324" y="268"/>
                </a:lnTo>
                <a:lnTo>
                  <a:pt x="310" y="272"/>
                </a:lnTo>
                <a:lnTo>
                  <a:pt x="310" y="272"/>
                </a:lnTo>
                <a:lnTo>
                  <a:pt x="303" y="274"/>
                </a:lnTo>
                <a:lnTo>
                  <a:pt x="303" y="274"/>
                </a:lnTo>
                <a:lnTo>
                  <a:pt x="302" y="273"/>
                </a:lnTo>
                <a:lnTo>
                  <a:pt x="302" y="273"/>
                </a:lnTo>
                <a:lnTo>
                  <a:pt x="309" y="270"/>
                </a:lnTo>
                <a:lnTo>
                  <a:pt x="318" y="266"/>
                </a:lnTo>
                <a:lnTo>
                  <a:pt x="318" y="266"/>
                </a:lnTo>
                <a:lnTo>
                  <a:pt x="347" y="258"/>
                </a:lnTo>
                <a:lnTo>
                  <a:pt x="377" y="248"/>
                </a:lnTo>
                <a:lnTo>
                  <a:pt x="377" y="248"/>
                </a:lnTo>
                <a:lnTo>
                  <a:pt x="406" y="238"/>
                </a:lnTo>
                <a:lnTo>
                  <a:pt x="436" y="230"/>
                </a:lnTo>
                <a:lnTo>
                  <a:pt x="436" y="230"/>
                </a:lnTo>
                <a:lnTo>
                  <a:pt x="450" y="226"/>
                </a:lnTo>
                <a:lnTo>
                  <a:pt x="463" y="222"/>
                </a:lnTo>
                <a:lnTo>
                  <a:pt x="488" y="211"/>
                </a:lnTo>
                <a:lnTo>
                  <a:pt x="488" y="211"/>
                </a:lnTo>
                <a:lnTo>
                  <a:pt x="490" y="212"/>
                </a:lnTo>
                <a:lnTo>
                  <a:pt x="490" y="212"/>
                </a:lnTo>
                <a:lnTo>
                  <a:pt x="493" y="213"/>
                </a:lnTo>
                <a:lnTo>
                  <a:pt x="495" y="212"/>
                </a:lnTo>
                <a:lnTo>
                  <a:pt x="495" y="212"/>
                </a:lnTo>
                <a:lnTo>
                  <a:pt x="499" y="211"/>
                </a:lnTo>
                <a:lnTo>
                  <a:pt x="503" y="209"/>
                </a:lnTo>
                <a:lnTo>
                  <a:pt x="503" y="209"/>
                </a:lnTo>
                <a:lnTo>
                  <a:pt x="513" y="207"/>
                </a:lnTo>
                <a:lnTo>
                  <a:pt x="523" y="203"/>
                </a:lnTo>
                <a:lnTo>
                  <a:pt x="544" y="195"/>
                </a:lnTo>
                <a:lnTo>
                  <a:pt x="564" y="187"/>
                </a:lnTo>
                <a:lnTo>
                  <a:pt x="583" y="179"/>
                </a:lnTo>
                <a:lnTo>
                  <a:pt x="583" y="179"/>
                </a:lnTo>
                <a:lnTo>
                  <a:pt x="587" y="186"/>
                </a:lnTo>
                <a:lnTo>
                  <a:pt x="587" y="186"/>
                </a:lnTo>
                <a:lnTo>
                  <a:pt x="572" y="192"/>
                </a:lnTo>
                <a:lnTo>
                  <a:pt x="557" y="198"/>
                </a:lnTo>
                <a:lnTo>
                  <a:pt x="526" y="207"/>
                </a:lnTo>
                <a:lnTo>
                  <a:pt x="495" y="216"/>
                </a:lnTo>
                <a:lnTo>
                  <a:pt x="464" y="225"/>
                </a:lnTo>
                <a:lnTo>
                  <a:pt x="464" y="225"/>
                </a:lnTo>
                <a:close/>
                <a:moveTo>
                  <a:pt x="537" y="195"/>
                </a:moveTo>
                <a:lnTo>
                  <a:pt x="537" y="195"/>
                </a:lnTo>
                <a:lnTo>
                  <a:pt x="513" y="204"/>
                </a:lnTo>
                <a:lnTo>
                  <a:pt x="513" y="204"/>
                </a:lnTo>
                <a:lnTo>
                  <a:pt x="508" y="205"/>
                </a:lnTo>
                <a:lnTo>
                  <a:pt x="508" y="205"/>
                </a:lnTo>
                <a:lnTo>
                  <a:pt x="509" y="201"/>
                </a:lnTo>
                <a:lnTo>
                  <a:pt x="509" y="201"/>
                </a:lnTo>
                <a:lnTo>
                  <a:pt x="543" y="188"/>
                </a:lnTo>
                <a:lnTo>
                  <a:pt x="551" y="185"/>
                </a:lnTo>
                <a:lnTo>
                  <a:pt x="559" y="181"/>
                </a:lnTo>
                <a:lnTo>
                  <a:pt x="566" y="176"/>
                </a:lnTo>
                <a:lnTo>
                  <a:pt x="573" y="171"/>
                </a:lnTo>
                <a:lnTo>
                  <a:pt x="573" y="171"/>
                </a:lnTo>
                <a:lnTo>
                  <a:pt x="573" y="169"/>
                </a:lnTo>
                <a:lnTo>
                  <a:pt x="572" y="169"/>
                </a:lnTo>
                <a:lnTo>
                  <a:pt x="572" y="169"/>
                </a:lnTo>
                <a:lnTo>
                  <a:pt x="557" y="173"/>
                </a:lnTo>
                <a:lnTo>
                  <a:pt x="542" y="178"/>
                </a:lnTo>
                <a:lnTo>
                  <a:pt x="526" y="185"/>
                </a:lnTo>
                <a:lnTo>
                  <a:pt x="512" y="191"/>
                </a:lnTo>
                <a:lnTo>
                  <a:pt x="512" y="191"/>
                </a:lnTo>
                <a:lnTo>
                  <a:pt x="528" y="184"/>
                </a:lnTo>
                <a:lnTo>
                  <a:pt x="542" y="177"/>
                </a:lnTo>
                <a:lnTo>
                  <a:pt x="557" y="170"/>
                </a:lnTo>
                <a:lnTo>
                  <a:pt x="564" y="167"/>
                </a:lnTo>
                <a:lnTo>
                  <a:pt x="571" y="161"/>
                </a:lnTo>
                <a:lnTo>
                  <a:pt x="571" y="161"/>
                </a:lnTo>
                <a:lnTo>
                  <a:pt x="571" y="161"/>
                </a:lnTo>
                <a:lnTo>
                  <a:pt x="571" y="161"/>
                </a:lnTo>
                <a:lnTo>
                  <a:pt x="582" y="177"/>
                </a:lnTo>
                <a:lnTo>
                  <a:pt x="582" y="177"/>
                </a:lnTo>
                <a:lnTo>
                  <a:pt x="559" y="186"/>
                </a:lnTo>
                <a:lnTo>
                  <a:pt x="537" y="195"/>
                </a:lnTo>
                <a:lnTo>
                  <a:pt x="537" y="195"/>
                </a:lnTo>
                <a:close/>
                <a:moveTo>
                  <a:pt x="529" y="173"/>
                </a:moveTo>
                <a:lnTo>
                  <a:pt x="529" y="173"/>
                </a:lnTo>
                <a:lnTo>
                  <a:pt x="519" y="177"/>
                </a:lnTo>
                <a:lnTo>
                  <a:pt x="519" y="177"/>
                </a:lnTo>
                <a:lnTo>
                  <a:pt x="522" y="172"/>
                </a:lnTo>
                <a:lnTo>
                  <a:pt x="522" y="172"/>
                </a:lnTo>
                <a:lnTo>
                  <a:pt x="522" y="171"/>
                </a:lnTo>
                <a:lnTo>
                  <a:pt x="522" y="171"/>
                </a:lnTo>
                <a:lnTo>
                  <a:pt x="534" y="168"/>
                </a:lnTo>
                <a:lnTo>
                  <a:pt x="544" y="164"/>
                </a:lnTo>
                <a:lnTo>
                  <a:pt x="555" y="158"/>
                </a:lnTo>
                <a:lnTo>
                  <a:pt x="565" y="154"/>
                </a:lnTo>
                <a:lnTo>
                  <a:pt x="565" y="154"/>
                </a:lnTo>
                <a:lnTo>
                  <a:pt x="566" y="154"/>
                </a:lnTo>
                <a:lnTo>
                  <a:pt x="566" y="153"/>
                </a:lnTo>
                <a:lnTo>
                  <a:pt x="566" y="153"/>
                </a:lnTo>
                <a:lnTo>
                  <a:pt x="570" y="159"/>
                </a:lnTo>
                <a:lnTo>
                  <a:pt x="570" y="159"/>
                </a:lnTo>
                <a:lnTo>
                  <a:pt x="549" y="166"/>
                </a:lnTo>
                <a:lnTo>
                  <a:pt x="529" y="173"/>
                </a:lnTo>
                <a:lnTo>
                  <a:pt x="529" y="173"/>
                </a:lnTo>
                <a:close/>
                <a:moveTo>
                  <a:pt x="564" y="152"/>
                </a:moveTo>
                <a:lnTo>
                  <a:pt x="564" y="152"/>
                </a:lnTo>
                <a:lnTo>
                  <a:pt x="554" y="156"/>
                </a:lnTo>
                <a:lnTo>
                  <a:pt x="544" y="161"/>
                </a:lnTo>
                <a:lnTo>
                  <a:pt x="534" y="166"/>
                </a:lnTo>
                <a:lnTo>
                  <a:pt x="523" y="169"/>
                </a:lnTo>
                <a:lnTo>
                  <a:pt x="523" y="169"/>
                </a:lnTo>
                <a:lnTo>
                  <a:pt x="523" y="169"/>
                </a:lnTo>
                <a:lnTo>
                  <a:pt x="523" y="169"/>
                </a:lnTo>
                <a:lnTo>
                  <a:pt x="562" y="149"/>
                </a:lnTo>
                <a:lnTo>
                  <a:pt x="562" y="149"/>
                </a:lnTo>
                <a:lnTo>
                  <a:pt x="565" y="152"/>
                </a:lnTo>
                <a:lnTo>
                  <a:pt x="565" y="152"/>
                </a:lnTo>
                <a:lnTo>
                  <a:pt x="564" y="152"/>
                </a:lnTo>
                <a:lnTo>
                  <a:pt x="564" y="152"/>
                </a:lnTo>
                <a:close/>
                <a:moveTo>
                  <a:pt x="522" y="160"/>
                </a:moveTo>
                <a:lnTo>
                  <a:pt x="522" y="160"/>
                </a:lnTo>
                <a:lnTo>
                  <a:pt x="519" y="156"/>
                </a:lnTo>
                <a:lnTo>
                  <a:pt x="519" y="156"/>
                </a:lnTo>
                <a:lnTo>
                  <a:pt x="529" y="152"/>
                </a:lnTo>
                <a:lnTo>
                  <a:pt x="538" y="149"/>
                </a:lnTo>
                <a:lnTo>
                  <a:pt x="555" y="141"/>
                </a:lnTo>
                <a:lnTo>
                  <a:pt x="555" y="141"/>
                </a:lnTo>
                <a:lnTo>
                  <a:pt x="555" y="141"/>
                </a:lnTo>
                <a:lnTo>
                  <a:pt x="555" y="141"/>
                </a:lnTo>
                <a:lnTo>
                  <a:pt x="561" y="147"/>
                </a:lnTo>
                <a:lnTo>
                  <a:pt x="561" y="147"/>
                </a:lnTo>
                <a:lnTo>
                  <a:pt x="542" y="154"/>
                </a:lnTo>
                <a:lnTo>
                  <a:pt x="522" y="160"/>
                </a:lnTo>
                <a:lnTo>
                  <a:pt x="522" y="160"/>
                </a:lnTo>
                <a:close/>
                <a:moveTo>
                  <a:pt x="518" y="154"/>
                </a:moveTo>
                <a:lnTo>
                  <a:pt x="518" y="154"/>
                </a:lnTo>
                <a:lnTo>
                  <a:pt x="525" y="151"/>
                </a:lnTo>
                <a:lnTo>
                  <a:pt x="533" y="145"/>
                </a:lnTo>
                <a:lnTo>
                  <a:pt x="546" y="134"/>
                </a:lnTo>
                <a:lnTo>
                  <a:pt x="546" y="134"/>
                </a:lnTo>
                <a:lnTo>
                  <a:pt x="546" y="132"/>
                </a:lnTo>
                <a:lnTo>
                  <a:pt x="545" y="132"/>
                </a:lnTo>
                <a:lnTo>
                  <a:pt x="545" y="132"/>
                </a:lnTo>
                <a:lnTo>
                  <a:pt x="531" y="138"/>
                </a:lnTo>
                <a:lnTo>
                  <a:pt x="531" y="138"/>
                </a:lnTo>
                <a:lnTo>
                  <a:pt x="516" y="144"/>
                </a:lnTo>
                <a:lnTo>
                  <a:pt x="516" y="144"/>
                </a:lnTo>
                <a:lnTo>
                  <a:pt x="511" y="146"/>
                </a:lnTo>
                <a:lnTo>
                  <a:pt x="513" y="144"/>
                </a:lnTo>
                <a:lnTo>
                  <a:pt x="513" y="144"/>
                </a:lnTo>
                <a:lnTo>
                  <a:pt x="528" y="135"/>
                </a:lnTo>
                <a:lnTo>
                  <a:pt x="535" y="130"/>
                </a:lnTo>
                <a:lnTo>
                  <a:pt x="540" y="124"/>
                </a:lnTo>
                <a:lnTo>
                  <a:pt x="540" y="124"/>
                </a:lnTo>
                <a:lnTo>
                  <a:pt x="554" y="139"/>
                </a:lnTo>
                <a:lnTo>
                  <a:pt x="554" y="139"/>
                </a:lnTo>
                <a:lnTo>
                  <a:pt x="537" y="147"/>
                </a:lnTo>
                <a:lnTo>
                  <a:pt x="518" y="154"/>
                </a:lnTo>
                <a:lnTo>
                  <a:pt x="518" y="154"/>
                </a:lnTo>
                <a:close/>
                <a:moveTo>
                  <a:pt x="516" y="133"/>
                </a:moveTo>
                <a:lnTo>
                  <a:pt x="516" y="133"/>
                </a:lnTo>
                <a:lnTo>
                  <a:pt x="503" y="139"/>
                </a:lnTo>
                <a:lnTo>
                  <a:pt x="503" y="139"/>
                </a:lnTo>
                <a:lnTo>
                  <a:pt x="518" y="128"/>
                </a:lnTo>
                <a:lnTo>
                  <a:pt x="524" y="122"/>
                </a:lnTo>
                <a:lnTo>
                  <a:pt x="531" y="115"/>
                </a:lnTo>
                <a:lnTo>
                  <a:pt x="531" y="115"/>
                </a:lnTo>
                <a:lnTo>
                  <a:pt x="538" y="123"/>
                </a:lnTo>
                <a:lnTo>
                  <a:pt x="538" y="123"/>
                </a:lnTo>
                <a:lnTo>
                  <a:pt x="516" y="133"/>
                </a:lnTo>
                <a:lnTo>
                  <a:pt x="516" y="133"/>
                </a:lnTo>
                <a:close/>
                <a:moveTo>
                  <a:pt x="499" y="125"/>
                </a:moveTo>
                <a:lnTo>
                  <a:pt x="499" y="125"/>
                </a:lnTo>
                <a:lnTo>
                  <a:pt x="518" y="110"/>
                </a:lnTo>
                <a:lnTo>
                  <a:pt x="518" y="110"/>
                </a:lnTo>
                <a:lnTo>
                  <a:pt x="518" y="108"/>
                </a:lnTo>
                <a:lnTo>
                  <a:pt x="517" y="108"/>
                </a:lnTo>
                <a:lnTo>
                  <a:pt x="517" y="108"/>
                </a:lnTo>
                <a:lnTo>
                  <a:pt x="487" y="121"/>
                </a:lnTo>
                <a:lnTo>
                  <a:pt x="487" y="121"/>
                </a:lnTo>
                <a:lnTo>
                  <a:pt x="500" y="112"/>
                </a:lnTo>
                <a:lnTo>
                  <a:pt x="512" y="102"/>
                </a:lnTo>
                <a:lnTo>
                  <a:pt x="512" y="102"/>
                </a:lnTo>
                <a:lnTo>
                  <a:pt x="512" y="101"/>
                </a:lnTo>
                <a:lnTo>
                  <a:pt x="512" y="101"/>
                </a:lnTo>
                <a:lnTo>
                  <a:pt x="518" y="105"/>
                </a:lnTo>
                <a:lnTo>
                  <a:pt x="518" y="105"/>
                </a:lnTo>
                <a:lnTo>
                  <a:pt x="529" y="114"/>
                </a:lnTo>
                <a:lnTo>
                  <a:pt x="529" y="114"/>
                </a:lnTo>
                <a:lnTo>
                  <a:pt x="514" y="119"/>
                </a:lnTo>
                <a:lnTo>
                  <a:pt x="499" y="125"/>
                </a:lnTo>
                <a:lnTo>
                  <a:pt x="499" y="125"/>
                </a:lnTo>
                <a:close/>
                <a:moveTo>
                  <a:pt x="511" y="100"/>
                </a:moveTo>
                <a:lnTo>
                  <a:pt x="511" y="100"/>
                </a:lnTo>
                <a:lnTo>
                  <a:pt x="494" y="108"/>
                </a:lnTo>
                <a:lnTo>
                  <a:pt x="478" y="116"/>
                </a:lnTo>
                <a:lnTo>
                  <a:pt x="478" y="116"/>
                </a:lnTo>
                <a:lnTo>
                  <a:pt x="464" y="124"/>
                </a:lnTo>
                <a:lnTo>
                  <a:pt x="464" y="124"/>
                </a:lnTo>
                <a:lnTo>
                  <a:pt x="457" y="129"/>
                </a:lnTo>
                <a:lnTo>
                  <a:pt x="455" y="129"/>
                </a:lnTo>
                <a:lnTo>
                  <a:pt x="458" y="126"/>
                </a:lnTo>
                <a:lnTo>
                  <a:pt x="458" y="126"/>
                </a:lnTo>
                <a:lnTo>
                  <a:pt x="469" y="119"/>
                </a:lnTo>
                <a:lnTo>
                  <a:pt x="481" y="111"/>
                </a:lnTo>
                <a:lnTo>
                  <a:pt x="493" y="103"/>
                </a:lnTo>
                <a:lnTo>
                  <a:pt x="497" y="99"/>
                </a:lnTo>
                <a:lnTo>
                  <a:pt x="502" y="94"/>
                </a:lnTo>
                <a:lnTo>
                  <a:pt x="502" y="94"/>
                </a:lnTo>
                <a:lnTo>
                  <a:pt x="502" y="93"/>
                </a:lnTo>
                <a:lnTo>
                  <a:pt x="502" y="93"/>
                </a:lnTo>
                <a:lnTo>
                  <a:pt x="511" y="100"/>
                </a:lnTo>
                <a:lnTo>
                  <a:pt x="511" y="100"/>
                </a:lnTo>
                <a:lnTo>
                  <a:pt x="511" y="100"/>
                </a:lnTo>
                <a:lnTo>
                  <a:pt x="511" y="100"/>
                </a:lnTo>
                <a:close/>
                <a:moveTo>
                  <a:pt x="500" y="92"/>
                </a:moveTo>
                <a:lnTo>
                  <a:pt x="500" y="92"/>
                </a:lnTo>
                <a:lnTo>
                  <a:pt x="487" y="98"/>
                </a:lnTo>
                <a:lnTo>
                  <a:pt x="474" y="104"/>
                </a:lnTo>
                <a:lnTo>
                  <a:pt x="474" y="104"/>
                </a:lnTo>
                <a:lnTo>
                  <a:pt x="484" y="97"/>
                </a:lnTo>
                <a:lnTo>
                  <a:pt x="494" y="89"/>
                </a:lnTo>
                <a:lnTo>
                  <a:pt x="494" y="89"/>
                </a:lnTo>
                <a:lnTo>
                  <a:pt x="495" y="88"/>
                </a:lnTo>
                <a:lnTo>
                  <a:pt x="495" y="88"/>
                </a:lnTo>
                <a:lnTo>
                  <a:pt x="501" y="92"/>
                </a:lnTo>
                <a:lnTo>
                  <a:pt x="501" y="92"/>
                </a:lnTo>
                <a:lnTo>
                  <a:pt x="500" y="92"/>
                </a:lnTo>
                <a:lnTo>
                  <a:pt x="500" y="92"/>
                </a:lnTo>
                <a:close/>
                <a:moveTo>
                  <a:pt x="493" y="88"/>
                </a:moveTo>
                <a:lnTo>
                  <a:pt x="493" y="88"/>
                </a:lnTo>
                <a:lnTo>
                  <a:pt x="470" y="100"/>
                </a:lnTo>
                <a:lnTo>
                  <a:pt x="447" y="112"/>
                </a:lnTo>
                <a:lnTo>
                  <a:pt x="447" y="112"/>
                </a:lnTo>
                <a:lnTo>
                  <a:pt x="456" y="107"/>
                </a:lnTo>
                <a:lnTo>
                  <a:pt x="466" y="100"/>
                </a:lnTo>
                <a:lnTo>
                  <a:pt x="476" y="92"/>
                </a:lnTo>
                <a:lnTo>
                  <a:pt x="486" y="85"/>
                </a:lnTo>
                <a:lnTo>
                  <a:pt x="486" y="85"/>
                </a:lnTo>
                <a:lnTo>
                  <a:pt x="486" y="84"/>
                </a:lnTo>
                <a:lnTo>
                  <a:pt x="486" y="83"/>
                </a:lnTo>
                <a:lnTo>
                  <a:pt x="486" y="83"/>
                </a:lnTo>
                <a:lnTo>
                  <a:pt x="485" y="83"/>
                </a:lnTo>
                <a:lnTo>
                  <a:pt x="485" y="83"/>
                </a:lnTo>
                <a:lnTo>
                  <a:pt x="479" y="86"/>
                </a:lnTo>
                <a:lnTo>
                  <a:pt x="479" y="86"/>
                </a:lnTo>
                <a:lnTo>
                  <a:pt x="477" y="87"/>
                </a:lnTo>
                <a:lnTo>
                  <a:pt x="477" y="87"/>
                </a:lnTo>
                <a:lnTo>
                  <a:pt x="465" y="95"/>
                </a:lnTo>
                <a:lnTo>
                  <a:pt x="465" y="95"/>
                </a:lnTo>
                <a:lnTo>
                  <a:pt x="452" y="102"/>
                </a:lnTo>
                <a:lnTo>
                  <a:pt x="438" y="110"/>
                </a:lnTo>
                <a:lnTo>
                  <a:pt x="438" y="110"/>
                </a:lnTo>
                <a:lnTo>
                  <a:pt x="438" y="110"/>
                </a:lnTo>
                <a:lnTo>
                  <a:pt x="438" y="110"/>
                </a:lnTo>
                <a:lnTo>
                  <a:pt x="435" y="107"/>
                </a:lnTo>
                <a:lnTo>
                  <a:pt x="435" y="107"/>
                </a:lnTo>
                <a:lnTo>
                  <a:pt x="441" y="104"/>
                </a:lnTo>
                <a:lnTo>
                  <a:pt x="447" y="102"/>
                </a:lnTo>
                <a:lnTo>
                  <a:pt x="458" y="95"/>
                </a:lnTo>
                <a:lnTo>
                  <a:pt x="469" y="88"/>
                </a:lnTo>
                <a:lnTo>
                  <a:pt x="481" y="81"/>
                </a:lnTo>
                <a:lnTo>
                  <a:pt x="481" y="81"/>
                </a:lnTo>
                <a:lnTo>
                  <a:pt x="481" y="80"/>
                </a:lnTo>
                <a:lnTo>
                  <a:pt x="481" y="79"/>
                </a:lnTo>
                <a:lnTo>
                  <a:pt x="481" y="79"/>
                </a:lnTo>
                <a:lnTo>
                  <a:pt x="480" y="79"/>
                </a:lnTo>
                <a:lnTo>
                  <a:pt x="480" y="79"/>
                </a:lnTo>
                <a:lnTo>
                  <a:pt x="471" y="84"/>
                </a:lnTo>
                <a:lnTo>
                  <a:pt x="463" y="89"/>
                </a:lnTo>
                <a:lnTo>
                  <a:pt x="447" y="100"/>
                </a:lnTo>
                <a:lnTo>
                  <a:pt x="447" y="100"/>
                </a:lnTo>
                <a:lnTo>
                  <a:pt x="436" y="104"/>
                </a:lnTo>
                <a:lnTo>
                  <a:pt x="436" y="104"/>
                </a:lnTo>
                <a:lnTo>
                  <a:pt x="433" y="105"/>
                </a:lnTo>
                <a:lnTo>
                  <a:pt x="433" y="105"/>
                </a:lnTo>
                <a:lnTo>
                  <a:pt x="433" y="105"/>
                </a:lnTo>
                <a:lnTo>
                  <a:pt x="433" y="105"/>
                </a:lnTo>
                <a:lnTo>
                  <a:pt x="436" y="103"/>
                </a:lnTo>
                <a:lnTo>
                  <a:pt x="436" y="103"/>
                </a:lnTo>
                <a:lnTo>
                  <a:pt x="441" y="99"/>
                </a:lnTo>
                <a:lnTo>
                  <a:pt x="447" y="94"/>
                </a:lnTo>
                <a:lnTo>
                  <a:pt x="447" y="94"/>
                </a:lnTo>
                <a:lnTo>
                  <a:pt x="451" y="94"/>
                </a:lnTo>
                <a:lnTo>
                  <a:pt x="451" y="94"/>
                </a:lnTo>
                <a:lnTo>
                  <a:pt x="455" y="93"/>
                </a:lnTo>
                <a:lnTo>
                  <a:pt x="459" y="90"/>
                </a:lnTo>
                <a:lnTo>
                  <a:pt x="460" y="87"/>
                </a:lnTo>
                <a:lnTo>
                  <a:pt x="460" y="83"/>
                </a:lnTo>
                <a:lnTo>
                  <a:pt x="460" y="83"/>
                </a:lnTo>
                <a:lnTo>
                  <a:pt x="472" y="77"/>
                </a:lnTo>
                <a:lnTo>
                  <a:pt x="472" y="77"/>
                </a:lnTo>
                <a:lnTo>
                  <a:pt x="473" y="76"/>
                </a:lnTo>
                <a:lnTo>
                  <a:pt x="473" y="76"/>
                </a:lnTo>
                <a:lnTo>
                  <a:pt x="472" y="75"/>
                </a:lnTo>
                <a:lnTo>
                  <a:pt x="471" y="75"/>
                </a:lnTo>
                <a:lnTo>
                  <a:pt x="471" y="75"/>
                </a:lnTo>
                <a:lnTo>
                  <a:pt x="460" y="78"/>
                </a:lnTo>
                <a:lnTo>
                  <a:pt x="460" y="78"/>
                </a:lnTo>
                <a:lnTo>
                  <a:pt x="468" y="73"/>
                </a:lnTo>
                <a:lnTo>
                  <a:pt x="468" y="73"/>
                </a:lnTo>
                <a:lnTo>
                  <a:pt x="468" y="72"/>
                </a:lnTo>
                <a:lnTo>
                  <a:pt x="467" y="71"/>
                </a:lnTo>
                <a:lnTo>
                  <a:pt x="467" y="71"/>
                </a:lnTo>
                <a:lnTo>
                  <a:pt x="460" y="71"/>
                </a:lnTo>
                <a:lnTo>
                  <a:pt x="454" y="72"/>
                </a:lnTo>
                <a:lnTo>
                  <a:pt x="454" y="72"/>
                </a:lnTo>
                <a:lnTo>
                  <a:pt x="453" y="72"/>
                </a:lnTo>
                <a:lnTo>
                  <a:pt x="453" y="72"/>
                </a:lnTo>
                <a:lnTo>
                  <a:pt x="456" y="69"/>
                </a:lnTo>
                <a:lnTo>
                  <a:pt x="456" y="69"/>
                </a:lnTo>
                <a:lnTo>
                  <a:pt x="456" y="68"/>
                </a:lnTo>
                <a:lnTo>
                  <a:pt x="455" y="67"/>
                </a:lnTo>
                <a:lnTo>
                  <a:pt x="455" y="67"/>
                </a:lnTo>
                <a:lnTo>
                  <a:pt x="450" y="68"/>
                </a:lnTo>
                <a:lnTo>
                  <a:pt x="445" y="70"/>
                </a:lnTo>
                <a:lnTo>
                  <a:pt x="445" y="70"/>
                </a:lnTo>
                <a:lnTo>
                  <a:pt x="454" y="66"/>
                </a:lnTo>
                <a:lnTo>
                  <a:pt x="454" y="66"/>
                </a:lnTo>
                <a:lnTo>
                  <a:pt x="454" y="65"/>
                </a:lnTo>
                <a:lnTo>
                  <a:pt x="454" y="64"/>
                </a:lnTo>
                <a:lnTo>
                  <a:pt x="454" y="64"/>
                </a:lnTo>
                <a:lnTo>
                  <a:pt x="454" y="64"/>
                </a:lnTo>
                <a:lnTo>
                  <a:pt x="454" y="64"/>
                </a:lnTo>
                <a:lnTo>
                  <a:pt x="474" y="75"/>
                </a:lnTo>
                <a:lnTo>
                  <a:pt x="494" y="87"/>
                </a:lnTo>
                <a:lnTo>
                  <a:pt x="494" y="87"/>
                </a:lnTo>
                <a:lnTo>
                  <a:pt x="493" y="88"/>
                </a:lnTo>
                <a:lnTo>
                  <a:pt x="493" y="88"/>
                </a:lnTo>
                <a:close/>
                <a:moveTo>
                  <a:pt x="393" y="105"/>
                </a:moveTo>
                <a:lnTo>
                  <a:pt x="393" y="105"/>
                </a:lnTo>
                <a:lnTo>
                  <a:pt x="392" y="105"/>
                </a:lnTo>
                <a:lnTo>
                  <a:pt x="392" y="105"/>
                </a:lnTo>
                <a:lnTo>
                  <a:pt x="392" y="105"/>
                </a:lnTo>
                <a:lnTo>
                  <a:pt x="392" y="105"/>
                </a:lnTo>
                <a:lnTo>
                  <a:pt x="400" y="100"/>
                </a:lnTo>
                <a:lnTo>
                  <a:pt x="403" y="97"/>
                </a:lnTo>
                <a:lnTo>
                  <a:pt x="407" y="94"/>
                </a:lnTo>
                <a:lnTo>
                  <a:pt x="407" y="94"/>
                </a:lnTo>
                <a:lnTo>
                  <a:pt x="408" y="93"/>
                </a:lnTo>
                <a:lnTo>
                  <a:pt x="408" y="93"/>
                </a:lnTo>
                <a:lnTo>
                  <a:pt x="412" y="91"/>
                </a:lnTo>
                <a:lnTo>
                  <a:pt x="417" y="89"/>
                </a:lnTo>
                <a:lnTo>
                  <a:pt x="419" y="89"/>
                </a:lnTo>
                <a:lnTo>
                  <a:pt x="419" y="89"/>
                </a:lnTo>
                <a:lnTo>
                  <a:pt x="414" y="94"/>
                </a:lnTo>
                <a:lnTo>
                  <a:pt x="414" y="94"/>
                </a:lnTo>
                <a:lnTo>
                  <a:pt x="405" y="99"/>
                </a:lnTo>
                <a:lnTo>
                  <a:pt x="405" y="99"/>
                </a:lnTo>
                <a:lnTo>
                  <a:pt x="399" y="102"/>
                </a:lnTo>
                <a:lnTo>
                  <a:pt x="393" y="105"/>
                </a:lnTo>
                <a:lnTo>
                  <a:pt x="393" y="105"/>
                </a:lnTo>
                <a:close/>
                <a:moveTo>
                  <a:pt x="405" y="92"/>
                </a:moveTo>
                <a:lnTo>
                  <a:pt x="405" y="92"/>
                </a:lnTo>
                <a:lnTo>
                  <a:pt x="404" y="92"/>
                </a:lnTo>
                <a:lnTo>
                  <a:pt x="404" y="92"/>
                </a:lnTo>
                <a:lnTo>
                  <a:pt x="405" y="92"/>
                </a:lnTo>
                <a:lnTo>
                  <a:pt x="405" y="92"/>
                </a:lnTo>
                <a:close/>
                <a:moveTo>
                  <a:pt x="412" y="88"/>
                </a:moveTo>
                <a:lnTo>
                  <a:pt x="412" y="88"/>
                </a:lnTo>
                <a:lnTo>
                  <a:pt x="410" y="89"/>
                </a:lnTo>
                <a:lnTo>
                  <a:pt x="410" y="89"/>
                </a:lnTo>
                <a:lnTo>
                  <a:pt x="410" y="89"/>
                </a:lnTo>
                <a:lnTo>
                  <a:pt x="410" y="89"/>
                </a:lnTo>
                <a:lnTo>
                  <a:pt x="409" y="88"/>
                </a:lnTo>
                <a:lnTo>
                  <a:pt x="408" y="88"/>
                </a:lnTo>
                <a:lnTo>
                  <a:pt x="408" y="88"/>
                </a:lnTo>
                <a:lnTo>
                  <a:pt x="402" y="91"/>
                </a:lnTo>
                <a:lnTo>
                  <a:pt x="402" y="91"/>
                </a:lnTo>
                <a:lnTo>
                  <a:pt x="401" y="90"/>
                </a:lnTo>
                <a:lnTo>
                  <a:pt x="401" y="90"/>
                </a:lnTo>
                <a:lnTo>
                  <a:pt x="405" y="86"/>
                </a:lnTo>
                <a:lnTo>
                  <a:pt x="409" y="80"/>
                </a:lnTo>
                <a:lnTo>
                  <a:pt x="409" y="80"/>
                </a:lnTo>
                <a:lnTo>
                  <a:pt x="409" y="79"/>
                </a:lnTo>
                <a:lnTo>
                  <a:pt x="409" y="79"/>
                </a:lnTo>
                <a:lnTo>
                  <a:pt x="418" y="86"/>
                </a:lnTo>
                <a:lnTo>
                  <a:pt x="418" y="86"/>
                </a:lnTo>
                <a:lnTo>
                  <a:pt x="412" y="88"/>
                </a:lnTo>
                <a:lnTo>
                  <a:pt x="412" y="88"/>
                </a:lnTo>
                <a:close/>
                <a:moveTo>
                  <a:pt x="407" y="79"/>
                </a:moveTo>
                <a:lnTo>
                  <a:pt x="407" y="79"/>
                </a:lnTo>
                <a:lnTo>
                  <a:pt x="399" y="83"/>
                </a:lnTo>
                <a:lnTo>
                  <a:pt x="398" y="83"/>
                </a:lnTo>
                <a:lnTo>
                  <a:pt x="397" y="83"/>
                </a:lnTo>
                <a:lnTo>
                  <a:pt x="403" y="76"/>
                </a:lnTo>
                <a:lnTo>
                  <a:pt x="403" y="76"/>
                </a:lnTo>
                <a:lnTo>
                  <a:pt x="403" y="74"/>
                </a:lnTo>
                <a:lnTo>
                  <a:pt x="403" y="74"/>
                </a:lnTo>
                <a:lnTo>
                  <a:pt x="408" y="78"/>
                </a:lnTo>
                <a:lnTo>
                  <a:pt x="408" y="78"/>
                </a:lnTo>
                <a:lnTo>
                  <a:pt x="408" y="79"/>
                </a:lnTo>
                <a:lnTo>
                  <a:pt x="408" y="79"/>
                </a:lnTo>
                <a:lnTo>
                  <a:pt x="407" y="79"/>
                </a:lnTo>
                <a:lnTo>
                  <a:pt x="407" y="79"/>
                </a:lnTo>
                <a:close/>
                <a:moveTo>
                  <a:pt x="402" y="74"/>
                </a:moveTo>
                <a:lnTo>
                  <a:pt x="402" y="74"/>
                </a:lnTo>
                <a:lnTo>
                  <a:pt x="398" y="74"/>
                </a:lnTo>
                <a:lnTo>
                  <a:pt x="394" y="75"/>
                </a:lnTo>
                <a:lnTo>
                  <a:pt x="394" y="75"/>
                </a:lnTo>
                <a:lnTo>
                  <a:pt x="394" y="73"/>
                </a:lnTo>
                <a:lnTo>
                  <a:pt x="395" y="72"/>
                </a:lnTo>
                <a:lnTo>
                  <a:pt x="396" y="71"/>
                </a:lnTo>
                <a:lnTo>
                  <a:pt x="398" y="72"/>
                </a:lnTo>
                <a:lnTo>
                  <a:pt x="398" y="72"/>
                </a:lnTo>
                <a:lnTo>
                  <a:pt x="402" y="74"/>
                </a:lnTo>
                <a:lnTo>
                  <a:pt x="402" y="74"/>
                </a:lnTo>
                <a:lnTo>
                  <a:pt x="402" y="74"/>
                </a:lnTo>
                <a:lnTo>
                  <a:pt x="402" y="74"/>
                </a:lnTo>
                <a:close/>
                <a:moveTo>
                  <a:pt x="394" y="80"/>
                </a:moveTo>
                <a:lnTo>
                  <a:pt x="394" y="80"/>
                </a:lnTo>
                <a:lnTo>
                  <a:pt x="394" y="77"/>
                </a:lnTo>
                <a:lnTo>
                  <a:pt x="394" y="77"/>
                </a:lnTo>
                <a:lnTo>
                  <a:pt x="396" y="77"/>
                </a:lnTo>
                <a:lnTo>
                  <a:pt x="396" y="77"/>
                </a:lnTo>
                <a:lnTo>
                  <a:pt x="394" y="80"/>
                </a:lnTo>
                <a:lnTo>
                  <a:pt x="394" y="80"/>
                </a:lnTo>
                <a:close/>
                <a:moveTo>
                  <a:pt x="395" y="92"/>
                </a:moveTo>
                <a:lnTo>
                  <a:pt x="395" y="92"/>
                </a:lnTo>
                <a:lnTo>
                  <a:pt x="395" y="89"/>
                </a:lnTo>
                <a:lnTo>
                  <a:pt x="395" y="86"/>
                </a:lnTo>
                <a:lnTo>
                  <a:pt x="395" y="86"/>
                </a:lnTo>
                <a:lnTo>
                  <a:pt x="402" y="84"/>
                </a:lnTo>
                <a:lnTo>
                  <a:pt x="403" y="84"/>
                </a:lnTo>
                <a:lnTo>
                  <a:pt x="403" y="86"/>
                </a:lnTo>
                <a:lnTo>
                  <a:pt x="403" y="86"/>
                </a:lnTo>
                <a:lnTo>
                  <a:pt x="398" y="90"/>
                </a:lnTo>
                <a:lnTo>
                  <a:pt x="394" y="95"/>
                </a:lnTo>
                <a:lnTo>
                  <a:pt x="394" y="95"/>
                </a:lnTo>
                <a:lnTo>
                  <a:pt x="394" y="96"/>
                </a:lnTo>
                <a:lnTo>
                  <a:pt x="394" y="96"/>
                </a:lnTo>
                <a:lnTo>
                  <a:pt x="383" y="103"/>
                </a:lnTo>
                <a:lnTo>
                  <a:pt x="377" y="106"/>
                </a:lnTo>
                <a:lnTo>
                  <a:pt x="371" y="108"/>
                </a:lnTo>
                <a:lnTo>
                  <a:pt x="371" y="108"/>
                </a:lnTo>
                <a:lnTo>
                  <a:pt x="371" y="108"/>
                </a:lnTo>
                <a:lnTo>
                  <a:pt x="371" y="108"/>
                </a:lnTo>
                <a:lnTo>
                  <a:pt x="370" y="108"/>
                </a:lnTo>
                <a:lnTo>
                  <a:pt x="370" y="108"/>
                </a:lnTo>
                <a:lnTo>
                  <a:pt x="373" y="105"/>
                </a:lnTo>
                <a:lnTo>
                  <a:pt x="377" y="103"/>
                </a:lnTo>
                <a:lnTo>
                  <a:pt x="377" y="103"/>
                </a:lnTo>
                <a:lnTo>
                  <a:pt x="378" y="101"/>
                </a:lnTo>
                <a:lnTo>
                  <a:pt x="379" y="99"/>
                </a:lnTo>
                <a:lnTo>
                  <a:pt x="379" y="99"/>
                </a:lnTo>
                <a:lnTo>
                  <a:pt x="384" y="99"/>
                </a:lnTo>
                <a:lnTo>
                  <a:pt x="388" y="98"/>
                </a:lnTo>
                <a:lnTo>
                  <a:pt x="392" y="95"/>
                </a:lnTo>
                <a:lnTo>
                  <a:pt x="395" y="92"/>
                </a:lnTo>
                <a:lnTo>
                  <a:pt x="395" y="92"/>
                </a:lnTo>
                <a:close/>
                <a:moveTo>
                  <a:pt x="367" y="97"/>
                </a:moveTo>
                <a:lnTo>
                  <a:pt x="367" y="97"/>
                </a:lnTo>
                <a:lnTo>
                  <a:pt x="374" y="98"/>
                </a:lnTo>
                <a:lnTo>
                  <a:pt x="374" y="98"/>
                </a:lnTo>
                <a:lnTo>
                  <a:pt x="360" y="104"/>
                </a:lnTo>
                <a:lnTo>
                  <a:pt x="360" y="104"/>
                </a:lnTo>
                <a:lnTo>
                  <a:pt x="364" y="101"/>
                </a:lnTo>
                <a:lnTo>
                  <a:pt x="367" y="98"/>
                </a:lnTo>
                <a:lnTo>
                  <a:pt x="367" y="98"/>
                </a:lnTo>
                <a:lnTo>
                  <a:pt x="367" y="97"/>
                </a:lnTo>
                <a:lnTo>
                  <a:pt x="367" y="97"/>
                </a:lnTo>
                <a:close/>
                <a:moveTo>
                  <a:pt x="356" y="100"/>
                </a:moveTo>
                <a:lnTo>
                  <a:pt x="356" y="100"/>
                </a:lnTo>
                <a:lnTo>
                  <a:pt x="353" y="102"/>
                </a:lnTo>
                <a:lnTo>
                  <a:pt x="353" y="101"/>
                </a:lnTo>
                <a:lnTo>
                  <a:pt x="353" y="101"/>
                </a:lnTo>
                <a:lnTo>
                  <a:pt x="356" y="96"/>
                </a:lnTo>
                <a:lnTo>
                  <a:pt x="356" y="96"/>
                </a:lnTo>
                <a:lnTo>
                  <a:pt x="357" y="95"/>
                </a:lnTo>
                <a:lnTo>
                  <a:pt x="357" y="95"/>
                </a:lnTo>
                <a:lnTo>
                  <a:pt x="364" y="96"/>
                </a:lnTo>
                <a:lnTo>
                  <a:pt x="364" y="96"/>
                </a:lnTo>
                <a:lnTo>
                  <a:pt x="356" y="100"/>
                </a:lnTo>
                <a:lnTo>
                  <a:pt x="356" y="100"/>
                </a:lnTo>
                <a:close/>
                <a:moveTo>
                  <a:pt x="347" y="99"/>
                </a:moveTo>
                <a:lnTo>
                  <a:pt x="347" y="99"/>
                </a:lnTo>
                <a:lnTo>
                  <a:pt x="346" y="98"/>
                </a:lnTo>
                <a:lnTo>
                  <a:pt x="346" y="98"/>
                </a:lnTo>
                <a:lnTo>
                  <a:pt x="346" y="96"/>
                </a:lnTo>
                <a:lnTo>
                  <a:pt x="348" y="95"/>
                </a:lnTo>
                <a:lnTo>
                  <a:pt x="354" y="95"/>
                </a:lnTo>
                <a:lnTo>
                  <a:pt x="354" y="95"/>
                </a:lnTo>
                <a:lnTo>
                  <a:pt x="347" y="99"/>
                </a:lnTo>
                <a:lnTo>
                  <a:pt x="347" y="99"/>
                </a:lnTo>
                <a:close/>
                <a:moveTo>
                  <a:pt x="349" y="102"/>
                </a:moveTo>
                <a:lnTo>
                  <a:pt x="349" y="102"/>
                </a:lnTo>
                <a:lnTo>
                  <a:pt x="348" y="101"/>
                </a:lnTo>
                <a:lnTo>
                  <a:pt x="348" y="101"/>
                </a:lnTo>
                <a:lnTo>
                  <a:pt x="352" y="99"/>
                </a:lnTo>
                <a:lnTo>
                  <a:pt x="349" y="102"/>
                </a:lnTo>
                <a:lnTo>
                  <a:pt x="349" y="102"/>
                </a:lnTo>
                <a:close/>
                <a:moveTo>
                  <a:pt x="356" y="105"/>
                </a:moveTo>
                <a:lnTo>
                  <a:pt x="356" y="105"/>
                </a:lnTo>
                <a:lnTo>
                  <a:pt x="353" y="104"/>
                </a:lnTo>
                <a:lnTo>
                  <a:pt x="353" y="104"/>
                </a:lnTo>
                <a:lnTo>
                  <a:pt x="358" y="102"/>
                </a:lnTo>
                <a:lnTo>
                  <a:pt x="358" y="102"/>
                </a:lnTo>
                <a:lnTo>
                  <a:pt x="358" y="103"/>
                </a:lnTo>
                <a:lnTo>
                  <a:pt x="356" y="105"/>
                </a:lnTo>
                <a:lnTo>
                  <a:pt x="356" y="105"/>
                </a:lnTo>
                <a:close/>
                <a:moveTo>
                  <a:pt x="375" y="100"/>
                </a:moveTo>
                <a:lnTo>
                  <a:pt x="375" y="100"/>
                </a:lnTo>
                <a:lnTo>
                  <a:pt x="368" y="107"/>
                </a:lnTo>
                <a:lnTo>
                  <a:pt x="368" y="107"/>
                </a:lnTo>
                <a:lnTo>
                  <a:pt x="360" y="106"/>
                </a:lnTo>
                <a:lnTo>
                  <a:pt x="360" y="106"/>
                </a:lnTo>
                <a:lnTo>
                  <a:pt x="368" y="103"/>
                </a:lnTo>
                <a:lnTo>
                  <a:pt x="375" y="100"/>
                </a:lnTo>
                <a:lnTo>
                  <a:pt x="375" y="100"/>
                </a:lnTo>
                <a:close/>
                <a:moveTo>
                  <a:pt x="397" y="97"/>
                </a:moveTo>
                <a:lnTo>
                  <a:pt x="397" y="97"/>
                </a:lnTo>
                <a:lnTo>
                  <a:pt x="400" y="96"/>
                </a:lnTo>
                <a:lnTo>
                  <a:pt x="400" y="96"/>
                </a:lnTo>
                <a:lnTo>
                  <a:pt x="393" y="102"/>
                </a:lnTo>
                <a:lnTo>
                  <a:pt x="393" y="102"/>
                </a:lnTo>
                <a:lnTo>
                  <a:pt x="382" y="109"/>
                </a:lnTo>
                <a:lnTo>
                  <a:pt x="382" y="109"/>
                </a:lnTo>
                <a:lnTo>
                  <a:pt x="378" y="109"/>
                </a:lnTo>
                <a:lnTo>
                  <a:pt x="374" y="109"/>
                </a:lnTo>
                <a:lnTo>
                  <a:pt x="374" y="109"/>
                </a:lnTo>
                <a:lnTo>
                  <a:pt x="380" y="106"/>
                </a:lnTo>
                <a:lnTo>
                  <a:pt x="386" y="104"/>
                </a:lnTo>
                <a:lnTo>
                  <a:pt x="397" y="97"/>
                </a:lnTo>
                <a:lnTo>
                  <a:pt x="397" y="97"/>
                </a:lnTo>
                <a:close/>
                <a:moveTo>
                  <a:pt x="423" y="88"/>
                </a:moveTo>
                <a:lnTo>
                  <a:pt x="423" y="88"/>
                </a:lnTo>
                <a:lnTo>
                  <a:pt x="429" y="90"/>
                </a:lnTo>
                <a:lnTo>
                  <a:pt x="429" y="90"/>
                </a:lnTo>
                <a:lnTo>
                  <a:pt x="415" y="97"/>
                </a:lnTo>
                <a:lnTo>
                  <a:pt x="415" y="97"/>
                </a:lnTo>
                <a:lnTo>
                  <a:pt x="414" y="98"/>
                </a:lnTo>
                <a:lnTo>
                  <a:pt x="414" y="98"/>
                </a:lnTo>
                <a:lnTo>
                  <a:pt x="412" y="98"/>
                </a:lnTo>
                <a:lnTo>
                  <a:pt x="412" y="98"/>
                </a:lnTo>
                <a:lnTo>
                  <a:pt x="418" y="94"/>
                </a:lnTo>
                <a:lnTo>
                  <a:pt x="423" y="88"/>
                </a:lnTo>
                <a:lnTo>
                  <a:pt x="423" y="88"/>
                </a:lnTo>
                <a:close/>
                <a:moveTo>
                  <a:pt x="434" y="69"/>
                </a:moveTo>
                <a:lnTo>
                  <a:pt x="434" y="69"/>
                </a:lnTo>
                <a:lnTo>
                  <a:pt x="438" y="68"/>
                </a:lnTo>
                <a:lnTo>
                  <a:pt x="441" y="67"/>
                </a:lnTo>
                <a:lnTo>
                  <a:pt x="450" y="65"/>
                </a:lnTo>
                <a:lnTo>
                  <a:pt x="450" y="65"/>
                </a:lnTo>
                <a:lnTo>
                  <a:pt x="445" y="67"/>
                </a:lnTo>
                <a:lnTo>
                  <a:pt x="440" y="70"/>
                </a:lnTo>
                <a:lnTo>
                  <a:pt x="440" y="70"/>
                </a:lnTo>
                <a:lnTo>
                  <a:pt x="436" y="70"/>
                </a:lnTo>
                <a:lnTo>
                  <a:pt x="434" y="69"/>
                </a:lnTo>
                <a:lnTo>
                  <a:pt x="434" y="69"/>
                </a:lnTo>
                <a:close/>
                <a:moveTo>
                  <a:pt x="456" y="74"/>
                </a:moveTo>
                <a:lnTo>
                  <a:pt x="456" y="74"/>
                </a:lnTo>
                <a:lnTo>
                  <a:pt x="464" y="73"/>
                </a:lnTo>
                <a:lnTo>
                  <a:pt x="464" y="73"/>
                </a:lnTo>
                <a:lnTo>
                  <a:pt x="458" y="76"/>
                </a:lnTo>
                <a:lnTo>
                  <a:pt x="458" y="76"/>
                </a:lnTo>
                <a:lnTo>
                  <a:pt x="456" y="74"/>
                </a:lnTo>
                <a:lnTo>
                  <a:pt x="456" y="74"/>
                </a:lnTo>
                <a:close/>
                <a:moveTo>
                  <a:pt x="451" y="71"/>
                </a:moveTo>
                <a:lnTo>
                  <a:pt x="451" y="71"/>
                </a:lnTo>
                <a:lnTo>
                  <a:pt x="449" y="71"/>
                </a:lnTo>
                <a:lnTo>
                  <a:pt x="449" y="71"/>
                </a:lnTo>
                <a:lnTo>
                  <a:pt x="452" y="70"/>
                </a:lnTo>
                <a:lnTo>
                  <a:pt x="452" y="70"/>
                </a:lnTo>
                <a:lnTo>
                  <a:pt x="451" y="71"/>
                </a:lnTo>
                <a:lnTo>
                  <a:pt x="451" y="71"/>
                </a:lnTo>
                <a:close/>
                <a:moveTo>
                  <a:pt x="425" y="100"/>
                </a:moveTo>
                <a:lnTo>
                  <a:pt x="425" y="100"/>
                </a:lnTo>
                <a:lnTo>
                  <a:pt x="424" y="100"/>
                </a:lnTo>
                <a:lnTo>
                  <a:pt x="424" y="100"/>
                </a:lnTo>
                <a:lnTo>
                  <a:pt x="425" y="98"/>
                </a:lnTo>
                <a:lnTo>
                  <a:pt x="425" y="98"/>
                </a:lnTo>
                <a:lnTo>
                  <a:pt x="432" y="91"/>
                </a:lnTo>
                <a:lnTo>
                  <a:pt x="432" y="91"/>
                </a:lnTo>
                <a:lnTo>
                  <a:pt x="438" y="93"/>
                </a:lnTo>
                <a:lnTo>
                  <a:pt x="438" y="93"/>
                </a:lnTo>
                <a:lnTo>
                  <a:pt x="434" y="95"/>
                </a:lnTo>
                <a:lnTo>
                  <a:pt x="434" y="95"/>
                </a:lnTo>
                <a:lnTo>
                  <a:pt x="425" y="100"/>
                </a:lnTo>
                <a:lnTo>
                  <a:pt x="425" y="100"/>
                </a:lnTo>
                <a:close/>
                <a:moveTo>
                  <a:pt x="428" y="92"/>
                </a:moveTo>
                <a:lnTo>
                  <a:pt x="428" y="92"/>
                </a:lnTo>
                <a:lnTo>
                  <a:pt x="422" y="99"/>
                </a:lnTo>
                <a:lnTo>
                  <a:pt x="422" y="99"/>
                </a:lnTo>
                <a:lnTo>
                  <a:pt x="418" y="98"/>
                </a:lnTo>
                <a:lnTo>
                  <a:pt x="418" y="98"/>
                </a:lnTo>
                <a:lnTo>
                  <a:pt x="424" y="95"/>
                </a:lnTo>
                <a:lnTo>
                  <a:pt x="428" y="92"/>
                </a:lnTo>
                <a:lnTo>
                  <a:pt x="428" y="92"/>
                </a:lnTo>
                <a:close/>
                <a:moveTo>
                  <a:pt x="438" y="95"/>
                </a:moveTo>
                <a:lnTo>
                  <a:pt x="438" y="95"/>
                </a:lnTo>
                <a:lnTo>
                  <a:pt x="442" y="93"/>
                </a:lnTo>
                <a:lnTo>
                  <a:pt x="442" y="93"/>
                </a:lnTo>
                <a:lnTo>
                  <a:pt x="444" y="93"/>
                </a:lnTo>
                <a:lnTo>
                  <a:pt x="444" y="93"/>
                </a:lnTo>
                <a:lnTo>
                  <a:pt x="443" y="94"/>
                </a:lnTo>
                <a:lnTo>
                  <a:pt x="443" y="94"/>
                </a:lnTo>
                <a:lnTo>
                  <a:pt x="437" y="99"/>
                </a:lnTo>
                <a:lnTo>
                  <a:pt x="431" y="104"/>
                </a:lnTo>
                <a:lnTo>
                  <a:pt x="431" y="104"/>
                </a:lnTo>
                <a:lnTo>
                  <a:pt x="427" y="101"/>
                </a:lnTo>
                <a:lnTo>
                  <a:pt x="427" y="101"/>
                </a:lnTo>
                <a:lnTo>
                  <a:pt x="438" y="95"/>
                </a:lnTo>
                <a:lnTo>
                  <a:pt x="438" y="95"/>
                </a:lnTo>
                <a:close/>
                <a:moveTo>
                  <a:pt x="14" y="385"/>
                </a:moveTo>
                <a:lnTo>
                  <a:pt x="14" y="385"/>
                </a:lnTo>
                <a:lnTo>
                  <a:pt x="15" y="386"/>
                </a:lnTo>
                <a:lnTo>
                  <a:pt x="15" y="386"/>
                </a:lnTo>
                <a:lnTo>
                  <a:pt x="23" y="384"/>
                </a:lnTo>
                <a:lnTo>
                  <a:pt x="24" y="383"/>
                </a:lnTo>
                <a:lnTo>
                  <a:pt x="25" y="384"/>
                </a:lnTo>
                <a:lnTo>
                  <a:pt x="25" y="385"/>
                </a:lnTo>
                <a:lnTo>
                  <a:pt x="23" y="387"/>
                </a:lnTo>
                <a:lnTo>
                  <a:pt x="23" y="387"/>
                </a:lnTo>
                <a:lnTo>
                  <a:pt x="20" y="391"/>
                </a:lnTo>
                <a:lnTo>
                  <a:pt x="16" y="395"/>
                </a:lnTo>
                <a:lnTo>
                  <a:pt x="16" y="395"/>
                </a:lnTo>
                <a:lnTo>
                  <a:pt x="14" y="385"/>
                </a:lnTo>
                <a:lnTo>
                  <a:pt x="14" y="385"/>
                </a:lnTo>
                <a:close/>
                <a:moveTo>
                  <a:pt x="11" y="366"/>
                </a:moveTo>
                <a:lnTo>
                  <a:pt x="11" y="366"/>
                </a:lnTo>
                <a:lnTo>
                  <a:pt x="17" y="362"/>
                </a:lnTo>
                <a:lnTo>
                  <a:pt x="24" y="360"/>
                </a:lnTo>
                <a:lnTo>
                  <a:pt x="24" y="360"/>
                </a:lnTo>
                <a:lnTo>
                  <a:pt x="29" y="359"/>
                </a:lnTo>
                <a:lnTo>
                  <a:pt x="29" y="359"/>
                </a:lnTo>
                <a:lnTo>
                  <a:pt x="28" y="360"/>
                </a:lnTo>
                <a:lnTo>
                  <a:pt x="28" y="360"/>
                </a:lnTo>
                <a:lnTo>
                  <a:pt x="24" y="364"/>
                </a:lnTo>
                <a:lnTo>
                  <a:pt x="24" y="364"/>
                </a:lnTo>
                <a:lnTo>
                  <a:pt x="18" y="369"/>
                </a:lnTo>
                <a:lnTo>
                  <a:pt x="12" y="374"/>
                </a:lnTo>
                <a:lnTo>
                  <a:pt x="12" y="374"/>
                </a:lnTo>
                <a:lnTo>
                  <a:pt x="11" y="366"/>
                </a:lnTo>
                <a:lnTo>
                  <a:pt x="11" y="366"/>
                </a:lnTo>
                <a:close/>
                <a:moveTo>
                  <a:pt x="12" y="377"/>
                </a:moveTo>
                <a:lnTo>
                  <a:pt x="12" y="377"/>
                </a:lnTo>
                <a:lnTo>
                  <a:pt x="18" y="374"/>
                </a:lnTo>
                <a:lnTo>
                  <a:pt x="18" y="374"/>
                </a:lnTo>
                <a:lnTo>
                  <a:pt x="22" y="372"/>
                </a:lnTo>
                <a:lnTo>
                  <a:pt x="25" y="373"/>
                </a:lnTo>
                <a:lnTo>
                  <a:pt x="25" y="373"/>
                </a:lnTo>
                <a:lnTo>
                  <a:pt x="20" y="378"/>
                </a:lnTo>
                <a:lnTo>
                  <a:pt x="14" y="384"/>
                </a:lnTo>
                <a:lnTo>
                  <a:pt x="14" y="384"/>
                </a:lnTo>
                <a:lnTo>
                  <a:pt x="14" y="384"/>
                </a:lnTo>
                <a:lnTo>
                  <a:pt x="14" y="384"/>
                </a:lnTo>
                <a:lnTo>
                  <a:pt x="12" y="377"/>
                </a:lnTo>
                <a:lnTo>
                  <a:pt x="12" y="377"/>
                </a:lnTo>
                <a:lnTo>
                  <a:pt x="12" y="377"/>
                </a:lnTo>
                <a:lnTo>
                  <a:pt x="12" y="377"/>
                </a:lnTo>
                <a:close/>
                <a:moveTo>
                  <a:pt x="28" y="391"/>
                </a:moveTo>
                <a:lnTo>
                  <a:pt x="28" y="391"/>
                </a:lnTo>
                <a:lnTo>
                  <a:pt x="28" y="391"/>
                </a:lnTo>
                <a:lnTo>
                  <a:pt x="28" y="391"/>
                </a:lnTo>
                <a:lnTo>
                  <a:pt x="23" y="393"/>
                </a:lnTo>
                <a:lnTo>
                  <a:pt x="21" y="393"/>
                </a:lnTo>
                <a:lnTo>
                  <a:pt x="23" y="390"/>
                </a:lnTo>
                <a:lnTo>
                  <a:pt x="23" y="390"/>
                </a:lnTo>
                <a:lnTo>
                  <a:pt x="26" y="387"/>
                </a:lnTo>
                <a:lnTo>
                  <a:pt x="28" y="383"/>
                </a:lnTo>
                <a:lnTo>
                  <a:pt x="28" y="383"/>
                </a:lnTo>
                <a:lnTo>
                  <a:pt x="28" y="391"/>
                </a:lnTo>
                <a:lnTo>
                  <a:pt x="28" y="391"/>
                </a:lnTo>
                <a:close/>
                <a:moveTo>
                  <a:pt x="17" y="397"/>
                </a:moveTo>
                <a:lnTo>
                  <a:pt x="17" y="397"/>
                </a:lnTo>
                <a:lnTo>
                  <a:pt x="24" y="395"/>
                </a:lnTo>
                <a:lnTo>
                  <a:pt x="26" y="394"/>
                </a:lnTo>
                <a:lnTo>
                  <a:pt x="27" y="395"/>
                </a:lnTo>
                <a:lnTo>
                  <a:pt x="26" y="397"/>
                </a:lnTo>
                <a:lnTo>
                  <a:pt x="26" y="397"/>
                </a:lnTo>
                <a:lnTo>
                  <a:pt x="21" y="403"/>
                </a:lnTo>
                <a:lnTo>
                  <a:pt x="21" y="403"/>
                </a:lnTo>
                <a:lnTo>
                  <a:pt x="20" y="407"/>
                </a:lnTo>
                <a:lnTo>
                  <a:pt x="20" y="409"/>
                </a:lnTo>
                <a:lnTo>
                  <a:pt x="20" y="409"/>
                </a:lnTo>
                <a:lnTo>
                  <a:pt x="17" y="397"/>
                </a:lnTo>
                <a:lnTo>
                  <a:pt x="17" y="397"/>
                </a:lnTo>
                <a:lnTo>
                  <a:pt x="17" y="397"/>
                </a:lnTo>
                <a:lnTo>
                  <a:pt x="17" y="397"/>
                </a:lnTo>
                <a:close/>
                <a:moveTo>
                  <a:pt x="22" y="414"/>
                </a:moveTo>
                <a:lnTo>
                  <a:pt x="22" y="414"/>
                </a:lnTo>
                <a:lnTo>
                  <a:pt x="22" y="414"/>
                </a:lnTo>
                <a:lnTo>
                  <a:pt x="22" y="414"/>
                </a:lnTo>
                <a:lnTo>
                  <a:pt x="21" y="415"/>
                </a:lnTo>
                <a:lnTo>
                  <a:pt x="21" y="415"/>
                </a:lnTo>
                <a:lnTo>
                  <a:pt x="21" y="413"/>
                </a:lnTo>
                <a:lnTo>
                  <a:pt x="21" y="413"/>
                </a:lnTo>
                <a:lnTo>
                  <a:pt x="22" y="414"/>
                </a:lnTo>
                <a:lnTo>
                  <a:pt x="22" y="414"/>
                </a:lnTo>
                <a:close/>
                <a:moveTo>
                  <a:pt x="23" y="411"/>
                </a:moveTo>
                <a:lnTo>
                  <a:pt x="23" y="411"/>
                </a:lnTo>
                <a:lnTo>
                  <a:pt x="22" y="408"/>
                </a:lnTo>
                <a:lnTo>
                  <a:pt x="23" y="404"/>
                </a:lnTo>
                <a:lnTo>
                  <a:pt x="27" y="399"/>
                </a:lnTo>
                <a:lnTo>
                  <a:pt x="27" y="399"/>
                </a:lnTo>
                <a:lnTo>
                  <a:pt x="25" y="403"/>
                </a:lnTo>
                <a:lnTo>
                  <a:pt x="25" y="403"/>
                </a:lnTo>
                <a:lnTo>
                  <a:pt x="23" y="411"/>
                </a:lnTo>
                <a:lnTo>
                  <a:pt x="23" y="411"/>
                </a:lnTo>
                <a:close/>
                <a:moveTo>
                  <a:pt x="28" y="375"/>
                </a:moveTo>
                <a:lnTo>
                  <a:pt x="28" y="375"/>
                </a:lnTo>
                <a:lnTo>
                  <a:pt x="28" y="380"/>
                </a:lnTo>
                <a:lnTo>
                  <a:pt x="28" y="380"/>
                </a:lnTo>
                <a:lnTo>
                  <a:pt x="28" y="380"/>
                </a:lnTo>
                <a:lnTo>
                  <a:pt x="28" y="380"/>
                </a:lnTo>
                <a:lnTo>
                  <a:pt x="22" y="382"/>
                </a:lnTo>
                <a:lnTo>
                  <a:pt x="22" y="382"/>
                </a:lnTo>
                <a:lnTo>
                  <a:pt x="18" y="383"/>
                </a:lnTo>
                <a:lnTo>
                  <a:pt x="17" y="383"/>
                </a:lnTo>
                <a:lnTo>
                  <a:pt x="18" y="382"/>
                </a:lnTo>
                <a:lnTo>
                  <a:pt x="22" y="379"/>
                </a:lnTo>
                <a:lnTo>
                  <a:pt x="22" y="379"/>
                </a:lnTo>
                <a:lnTo>
                  <a:pt x="28" y="373"/>
                </a:lnTo>
                <a:lnTo>
                  <a:pt x="28" y="373"/>
                </a:lnTo>
                <a:lnTo>
                  <a:pt x="28" y="375"/>
                </a:lnTo>
                <a:lnTo>
                  <a:pt x="28" y="375"/>
                </a:lnTo>
                <a:close/>
                <a:moveTo>
                  <a:pt x="28" y="368"/>
                </a:moveTo>
                <a:lnTo>
                  <a:pt x="28" y="368"/>
                </a:lnTo>
                <a:lnTo>
                  <a:pt x="23" y="369"/>
                </a:lnTo>
                <a:lnTo>
                  <a:pt x="23" y="369"/>
                </a:lnTo>
                <a:lnTo>
                  <a:pt x="17" y="372"/>
                </a:lnTo>
                <a:lnTo>
                  <a:pt x="17" y="372"/>
                </a:lnTo>
                <a:lnTo>
                  <a:pt x="14" y="374"/>
                </a:lnTo>
                <a:lnTo>
                  <a:pt x="16" y="373"/>
                </a:lnTo>
                <a:lnTo>
                  <a:pt x="16" y="373"/>
                </a:lnTo>
                <a:lnTo>
                  <a:pt x="22" y="368"/>
                </a:lnTo>
                <a:lnTo>
                  <a:pt x="28" y="363"/>
                </a:lnTo>
                <a:lnTo>
                  <a:pt x="28" y="363"/>
                </a:lnTo>
                <a:lnTo>
                  <a:pt x="28" y="368"/>
                </a:lnTo>
                <a:lnTo>
                  <a:pt x="28" y="368"/>
                </a:lnTo>
                <a:close/>
                <a:moveTo>
                  <a:pt x="30" y="356"/>
                </a:moveTo>
                <a:lnTo>
                  <a:pt x="30" y="356"/>
                </a:lnTo>
                <a:lnTo>
                  <a:pt x="20" y="359"/>
                </a:lnTo>
                <a:lnTo>
                  <a:pt x="10" y="363"/>
                </a:lnTo>
                <a:lnTo>
                  <a:pt x="10" y="363"/>
                </a:lnTo>
                <a:lnTo>
                  <a:pt x="10" y="357"/>
                </a:lnTo>
                <a:lnTo>
                  <a:pt x="10" y="357"/>
                </a:lnTo>
                <a:lnTo>
                  <a:pt x="18" y="354"/>
                </a:lnTo>
                <a:lnTo>
                  <a:pt x="27" y="351"/>
                </a:lnTo>
                <a:lnTo>
                  <a:pt x="44" y="342"/>
                </a:lnTo>
                <a:lnTo>
                  <a:pt x="44" y="342"/>
                </a:lnTo>
                <a:lnTo>
                  <a:pt x="57" y="336"/>
                </a:lnTo>
                <a:lnTo>
                  <a:pt x="57" y="336"/>
                </a:lnTo>
                <a:lnTo>
                  <a:pt x="62" y="335"/>
                </a:lnTo>
                <a:lnTo>
                  <a:pt x="58" y="337"/>
                </a:lnTo>
                <a:lnTo>
                  <a:pt x="58" y="337"/>
                </a:lnTo>
                <a:lnTo>
                  <a:pt x="45" y="347"/>
                </a:lnTo>
                <a:lnTo>
                  <a:pt x="45" y="347"/>
                </a:lnTo>
                <a:lnTo>
                  <a:pt x="42" y="346"/>
                </a:lnTo>
                <a:lnTo>
                  <a:pt x="37" y="347"/>
                </a:lnTo>
                <a:lnTo>
                  <a:pt x="37" y="347"/>
                </a:lnTo>
                <a:lnTo>
                  <a:pt x="33" y="351"/>
                </a:lnTo>
                <a:lnTo>
                  <a:pt x="30" y="356"/>
                </a:lnTo>
                <a:lnTo>
                  <a:pt x="30" y="356"/>
                </a:lnTo>
                <a:close/>
                <a:moveTo>
                  <a:pt x="30" y="222"/>
                </a:moveTo>
                <a:lnTo>
                  <a:pt x="30" y="222"/>
                </a:lnTo>
                <a:lnTo>
                  <a:pt x="35" y="220"/>
                </a:lnTo>
                <a:lnTo>
                  <a:pt x="40" y="218"/>
                </a:lnTo>
                <a:lnTo>
                  <a:pt x="40" y="218"/>
                </a:lnTo>
                <a:lnTo>
                  <a:pt x="48" y="214"/>
                </a:lnTo>
                <a:lnTo>
                  <a:pt x="50" y="213"/>
                </a:lnTo>
                <a:lnTo>
                  <a:pt x="46" y="216"/>
                </a:lnTo>
                <a:lnTo>
                  <a:pt x="46" y="216"/>
                </a:lnTo>
                <a:lnTo>
                  <a:pt x="37" y="221"/>
                </a:lnTo>
                <a:lnTo>
                  <a:pt x="28" y="226"/>
                </a:lnTo>
                <a:lnTo>
                  <a:pt x="28" y="226"/>
                </a:lnTo>
                <a:lnTo>
                  <a:pt x="30" y="222"/>
                </a:lnTo>
                <a:lnTo>
                  <a:pt x="30" y="222"/>
                </a:lnTo>
                <a:close/>
                <a:moveTo>
                  <a:pt x="56" y="173"/>
                </a:moveTo>
                <a:lnTo>
                  <a:pt x="56" y="173"/>
                </a:lnTo>
                <a:lnTo>
                  <a:pt x="60" y="172"/>
                </a:lnTo>
                <a:lnTo>
                  <a:pt x="55" y="175"/>
                </a:lnTo>
                <a:lnTo>
                  <a:pt x="55" y="175"/>
                </a:lnTo>
                <a:lnTo>
                  <a:pt x="56" y="173"/>
                </a:lnTo>
                <a:lnTo>
                  <a:pt x="56" y="173"/>
                </a:lnTo>
                <a:close/>
                <a:moveTo>
                  <a:pt x="52" y="180"/>
                </a:moveTo>
                <a:lnTo>
                  <a:pt x="52" y="180"/>
                </a:lnTo>
                <a:lnTo>
                  <a:pt x="63" y="176"/>
                </a:lnTo>
                <a:lnTo>
                  <a:pt x="63" y="176"/>
                </a:lnTo>
                <a:lnTo>
                  <a:pt x="58" y="179"/>
                </a:lnTo>
                <a:lnTo>
                  <a:pt x="54" y="182"/>
                </a:lnTo>
                <a:lnTo>
                  <a:pt x="54" y="182"/>
                </a:lnTo>
                <a:lnTo>
                  <a:pt x="50" y="184"/>
                </a:lnTo>
                <a:lnTo>
                  <a:pt x="50" y="184"/>
                </a:lnTo>
                <a:lnTo>
                  <a:pt x="52" y="180"/>
                </a:lnTo>
                <a:lnTo>
                  <a:pt x="52" y="180"/>
                </a:lnTo>
                <a:close/>
                <a:moveTo>
                  <a:pt x="44" y="193"/>
                </a:moveTo>
                <a:lnTo>
                  <a:pt x="44" y="193"/>
                </a:lnTo>
                <a:lnTo>
                  <a:pt x="50" y="191"/>
                </a:lnTo>
                <a:lnTo>
                  <a:pt x="50" y="191"/>
                </a:lnTo>
                <a:lnTo>
                  <a:pt x="61" y="187"/>
                </a:lnTo>
                <a:lnTo>
                  <a:pt x="63" y="186"/>
                </a:lnTo>
                <a:lnTo>
                  <a:pt x="63" y="187"/>
                </a:lnTo>
                <a:lnTo>
                  <a:pt x="58" y="191"/>
                </a:lnTo>
                <a:lnTo>
                  <a:pt x="58" y="191"/>
                </a:lnTo>
                <a:lnTo>
                  <a:pt x="49" y="196"/>
                </a:lnTo>
                <a:lnTo>
                  <a:pt x="39" y="202"/>
                </a:lnTo>
                <a:lnTo>
                  <a:pt x="39" y="202"/>
                </a:lnTo>
                <a:lnTo>
                  <a:pt x="44" y="193"/>
                </a:lnTo>
                <a:lnTo>
                  <a:pt x="44" y="193"/>
                </a:lnTo>
                <a:close/>
                <a:moveTo>
                  <a:pt x="36" y="207"/>
                </a:moveTo>
                <a:lnTo>
                  <a:pt x="36" y="207"/>
                </a:lnTo>
                <a:lnTo>
                  <a:pt x="42" y="206"/>
                </a:lnTo>
                <a:lnTo>
                  <a:pt x="47" y="205"/>
                </a:lnTo>
                <a:lnTo>
                  <a:pt x="47" y="205"/>
                </a:lnTo>
                <a:lnTo>
                  <a:pt x="63" y="198"/>
                </a:lnTo>
                <a:lnTo>
                  <a:pt x="63" y="198"/>
                </a:lnTo>
                <a:lnTo>
                  <a:pt x="54" y="202"/>
                </a:lnTo>
                <a:lnTo>
                  <a:pt x="54" y="202"/>
                </a:lnTo>
                <a:lnTo>
                  <a:pt x="44" y="207"/>
                </a:lnTo>
                <a:lnTo>
                  <a:pt x="38" y="210"/>
                </a:lnTo>
                <a:lnTo>
                  <a:pt x="34" y="213"/>
                </a:lnTo>
                <a:lnTo>
                  <a:pt x="34" y="213"/>
                </a:lnTo>
                <a:lnTo>
                  <a:pt x="36" y="207"/>
                </a:lnTo>
                <a:lnTo>
                  <a:pt x="36" y="207"/>
                </a:lnTo>
                <a:close/>
                <a:moveTo>
                  <a:pt x="25" y="233"/>
                </a:moveTo>
                <a:lnTo>
                  <a:pt x="25" y="233"/>
                </a:lnTo>
                <a:lnTo>
                  <a:pt x="37" y="229"/>
                </a:lnTo>
                <a:lnTo>
                  <a:pt x="37" y="229"/>
                </a:lnTo>
                <a:lnTo>
                  <a:pt x="49" y="225"/>
                </a:lnTo>
                <a:lnTo>
                  <a:pt x="51" y="225"/>
                </a:lnTo>
                <a:lnTo>
                  <a:pt x="52" y="225"/>
                </a:lnTo>
                <a:lnTo>
                  <a:pt x="47" y="229"/>
                </a:lnTo>
                <a:lnTo>
                  <a:pt x="47" y="229"/>
                </a:lnTo>
                <a:lnTo>
                  <a:pt x="40" y="232"/>
                </a:lnTo>
                <a:lnTo>
                  <a:pt x="34" y="236"/>
                </a:lnTo>
                <a:lnTo>
                  <a:pt x="28" y="239"/>
                </a:lnTo>
                <a:lnTo>
                  <a:pt x="22" y="242"/>
                </a:lnTo>
                <a:lnTo>
                  <a:pt x="22" y="242"/>
                </a:lnTo>
                <a:lnTo>
                  <a:pt x="25" y="233"/>
                </a:lnTo>
                <a:lnTo>
                  <a:pt x="25" y="233"/>
                </a:lnTo>
                <a:close/>
                <a:moveTo>
                  <a:pt x="57" y="232"/>
                </a:moveTo>
                <a:lnTo>
                  <a:pt x="57" y="232"/>
                </a:lnTo>
                <a:lnTo>
                  <a:pt x="50" y="233"/>
                </a:lnTo>
                <a:lnTo>
                  <a:pt x="44" y="236"/>
                </a:lnTo>
                <a:lnTo>
                  <a:pt x="44" y="236"/>
                </a:lnTo>
                <a:lnTo>
                  <a:pt x="34" y="240"/>
                </a:lnTo>
                <a:lnTo>
                  <a:pt x="34" y="240"/>
                </a:lnTo>
                <a:lnTo>
                  <a:pt x="28" y="243"/>
                </a:lnTo>
                <a:lnTo>
                  <a:pt x="23" y="246"/>
                </a:lnTo>
                <a:lnTo>
                  <a:pt x="22" y="246"/>
                </a:lnTo>
                <a:lnTo>
                  <a:pt x="24" y="243"/>
                </a:lnTo>
                <a:lnTo>
                  <a:pt x="24" y="243"/>
                </a:lnTo>
                <a:lnTo>
                  <a:pt x="31" y="239"/>
                </a:lnTo>
                <a:lnTo>
                  <a:pt x="39" y="235"/>
                </a:lnTo>
                <a:lnTo>
                  <a:pt x="48" y="230"/>
                </a:lnTo>
                <a:lnTo>
                  <a:pt x="52" y="228"/>
                </a:lnTo>
                <a:lnTo>
                  <a:pt x="55" y="225"/>
                </a:lnTo>
                <a:lnTo>
                  <a:pt x="55" y="225"/>
                </a:lnTo>
                <a:lnTo>
                  <a:pt x="57" y="232"/>
                </a:lnTo>
                <a:lnTo>
                  <a:pt x="57" y="232"/>
                </a:lnTo>
                <a:close/>
                <a:moveTo>
                  <a:pt x="21" y="248"/>
                </a:moveTo>
                <a:lnTo>
                  <a:pt x="21" y="248"/>
                </a:lnTo>
                <a:lnTo>
                  <a:pt x="35" y="242"/>
                </a:lnTo>
                <a:lnTo>
                  <a:pt x="35" y="242"/>
                </a:lnTo>
                <a:lnTo>
                  <a:pt x="53" y="235"/>
                </a:lnTo>
                <a:lnTo>
                  <a:pt x="53" y="235"/>
                </a:lnTo>
                <a:lnTo>
                  <a:pt x="57" y="233"/>
                </a:lnTo>
                <a:lnTo>
                  <a:pt x="54" y="236"/>
                </a:lnTo>
                <a:lnTo>
                  <a:pt x="54" y="236"/>
                </a:lnTo>
                <a:lnTo>
                  <a:pt x="45" y="241"/>
                </a:lnTo>
                <a:lnTo>
                  <a:pt x="35" y="246"/>
                </a:lnTo>
                <a:lnTo>
                  <a:pt x="27" y="251"/>
                </a:lnTo>
                <a:lnTo>
                  <a:pt x="18" y="257"/>
                </a:lnTo>
                <a:lnTo>
                  <a:pt x="18" y="257"/>
                </a:lnTo>
                <a:lnTo>
                  <a:pt x="21" y="248"/>
                </a:lnTo>
                <a:lnTo>
                  <a:pt x="21" y="248"/>
                </a:lnTo>
                <a:close/>
                <a:moveTo>
                  <a:pt x="17" y="261"/>
                </a:moveTo>
                <a:lnTo>
                  <a:pt x="17" y="261"/>
                </a:lnTo>
                <a:lnTo>
                  <a:pt x="27" y="258"/>
                </a:lnTo>
                <a:lnTo>
                  <a:pt x="37" y="254"/>
                </a:lnTo>
                <a:lnTo>
                  <a:pt x="37" y="254"/>
                </a:lnTo>
                <a:lnTo>
                  <a:pt x="54" y="246"/>
                </a:lnTo>
                <a:lnTo>
                  <a:pt x="54" y="246"/>
                </a:lnTo>
                <a:lnTo>
                  <a:pt x="62" y="243"/>
                </a:lnTo>
                <a:lnTo>
                  <a:pt x="63" y="243"/>
                </a:lnTo>
                <a:lnTo>
                  <a:pt x="64" y="245"/>
                </a:lnTo>
                <a:lnTo>
                  <a:pt x="60" y="248"/>
                </a:lnTo>
                <a:lnTo>
                  <a:pt x="60" y="248"/>
                </a:lnTo>
                <a:lnTo>
                  <a:pt x="49" y="254"/>
                </a:lnTo>
                <a:lnTo>
                  <a:pt x="37" y="259"/>
                </a:lnTo>
                <a:lnTo>
                  <a:pt x="25" y="264"/>
                </a:lnTo>
                <a:lnTo>
                  <a:pt x="20" y="267"/>
                </a:lnTo>
                <a:lnTo>
                  <a:pt x="15" y="271"/>
                </a:lnTo>
                <a:lnTo>
                  <a:pt x="15" y="271"/>
                </a:lnTo>
                <a:lnTo>
                  <a:pt x="17" y="261"/>
                </a:lnTo>
                <a:lnTo>
                  <a:pt x="17" y="261"/>
                </a:lnTo>
                <a:close/>
                <a:moveTo>
                  <a:pt x="14" y="275"/>
                </a:moveTo>
                <a:lnTo>
                  <a:pt x="14" y="275"/>
                </a:lnTo>
                <a:lnTo>
                  <a:pt x="28" y="270"/>
                </a:lnTo>
                <a:lnTo>
                  <a:pt x="44" y="264"/>
                </a:lnTo>
                <a:lnTo>
                  <a:pt x="44" y="264"/>
                </a:lnTo>
                <a:lnTo>
                  <a:pt x="68" y="254"/>
                </a:lnTo>
                <a:lnTo>
                  <a:pt x="68" y="254"/>
                </a:lnTo>
                <a:lnTo>
                  <a:pt x="73" y="252"/>
                </a:lnTo>
                <a:lnTo>
                  <a:pt x="71" y="253"/>
                </a:lnTo>
                <a:lnTo>
                  <a:pt x="63" y="258"/>
                </a:lnTo>
                <a:lnTo>
                  <a:pt x="63" y="258"/>
                </a:lnTo>
                <a:lnTo>
                  <a:pt x="50" y="264"/>
                </a:lnTo>
                <a:lnTo>
                  <a:pt x="37" y="270"/>
                </a:lnTo>
                <a:lnTo>
                  <a:pt x="24" y="276"/>
                </a:lnTo>
                <a:lnTo>
                  <a:pt x="18" y="280"/>
                </a:lnTo>
                <a:lnTo>
                  <a:pt x="12" y="284"/>
                </a:lnTo>
                <a:lnTo>
                  <a:pt x="12" y="284"/>
                </a:lnTo>
                <a:lnTo>
                  <a:pt x="14" y="275"/>
                </a:lnTo>
                <a:lnTo>
                  <a:pt x="14" y="275"/>
                </a:lnTo>
                <a:close/>
                <a:moveTo>
                  <a:pt x="12" y="288"/>
                </a:moveTo>
                <a:lnTo>
                  <a:pt x="12" y="288"/>
                </a:lnTo>
                <a:lnTo>
                  <a:pt x="24" y="283"/>
                </a:lnTo>
                <a:lnTo>
                  <a:pt x="37" y="277"/>
                </a:lnTo>
                <a:lnTo>
                  <a:pt x="37" y="277"/>
                </a:lnTo>
                <a:lnTo>
                  <a:pt x="49" y="273"/>
                </a:lnTo>
                <a:lnTo>
                  <a:pt x="61" y="269"/>
                </a:lnTo>
                <a:lnTo>
                  <a:pt x="61" y="269"/>
                </a:lnTo>
                <a:lnTo>
                  <a:pt x="70" y="266"/>
                </a:lnTo>
                <a:lnTo>
                  <a:pt x="70" y="266"/>
                </a:lnTo>
                <a:lnTo>
                  <a:pt x="63" y="269"/>
                </a:lnTo>
                <a:lnTo>
                  <a:pt x="63" y="269"/>
                </a:lnTo>
                <a:lnTo>
                  <a:pt x="35" y="285"/>
                </a:lnTo>
                <a:lnTo>
                  <a:pt x="35" y="285"/>
                </a:lnTo>
                <a:lnTo>
                  <a:pt x="22" y="292"/>
                </a:lnTo>
                <a:lnTo>
                  <a:pt x="16" y="295"/>
                </a:lnTo>
                <a:lnTo>
                  <a:pt x="10" y="299"/>
                </a:lnTo>
                <a:lnTo>
                  <a:pt x="10" y="299"/>
                </a:lnTo>
                <a:lnTo>
                  <a:pt x="12" y="288"/>
                </a:lnTo>
                <a:lnTo>
                  <a:pt x="12" y="288"/>
                </a:lnTo>
                <a:close/>
                <a:moveTo>
                  <a:pt x="10" y="302"/>
                </a:moveTo>
                <a:lnTo>
                  <a:pt x="10" y="302"/>
                </a:lnTo>
                <a:lnTo>
                  <a:pt x="10" y="301"/>
                </a:lnTo>
                <a:lnTo>
                  <a:pt x="10" y="301"/>
                </a:lnTo>
                <a:lnTo>
                  <a:pt x="28" y="294"/>
                </a:lnTo>
                <a:lnTo>
                  <a:pt x="46" y="287"/>
                </a:lnTo>
                <a:lnTo>
                  <a:pt x="46" y="287"/>
                </a:lnTo>
                <a:lnTo>
                  <a:pt x="64" y="279"/>
                </a:lnTo>
                <a:lnTo>
                  <a:pt x="64" y="279"/>
                </a:lnTo>
                <a:lnTo>
                  <a:pt x="73" y="275"/>
                </a:lnTo>
                <a:lnTo>
                  <a:pt x="76" y="274"/>
                </a:lnTo>
                <a:lnTo>
                  <a:pt x="71" y="277"/>
                </a:lnTo>
                <a:lnTo>
                  <a:pt x="71" y="277"/>
                </a:lnTo>
                <a:lnTo>
                  <a:pt x="56" y="285"/>
                </a:lnTo>
                <a:lnTo>
                  <a:pt x="39" y="293"/>
                </a:lnTo>
                <a:lnTo>
                  <a:pt x="24" y="302"/>
                </a:lnTo>
                <a:lnTo>
                  <a:pt x="9" y="312"/>
                </a:lnTo>
                <a:lnTo>
                  <a:pt x="9" y="312"/>
                </a:lnTo>
                <a:lnTo>
                  <a:pt x="10" y="302"/>
                </a:lnTo>
                <a:lnTo>
                  <a:pt x="10" y="302"/>
                </a:lnTo>
                <a:close/>
                <a:moveTo>
                  <a:pt x="34" y="324"/>
                </a:moveTo>
                <a:lnTo>
                  <a:pt x="34" y="324"/>
                </a:lnTo>
                <a:lnTo>
                  <a:pt x="20" y="332"/>
                </a:lnTo>
                <a:lnTo>
                  <a:pt x="14" y="336"/>
                </a:lnTo>
                <a:lnTo>
                  <a:pt x="9" y="341"/>
                </a:lnTo>
                <a:lnTo>
                  <a:pt x="9" y="341"/>
                </a:lnTo>
                <a:lnTo>
                  <a:pt x="8" y="331"/>
                </a:lnTo>
                <a:lnTo>
                  <a:pt x="8" y="331"/>
                </a:lnTo>
                <a:lnTo>
                  <a:pt x="9" y="332"/>
                </a:lnTo>
                <a:lnTo>
                  <a:pt x="9" y="332"/>
                </a:lnTo>
                <a:lnTo>
                  <a:pt x="26" y="327"/>
                </a:lnTo>
                <a:lnTo>
                  <a:pt x="42" y="319"/>
                </a:lnTo>
                <a:lnTo>
                  <a:pt x="57" y="311"/>
                </a:lnTo>
                <a:lnTo>
                  <a:pt x="72" y="302"/>
                </a:lnTo>
                <a:lnTo>
                  <a:pt x="72" y="302"/>
                </a:lnTo>
                <a:lnTo>
                  <a:pt x="53" y="314"/>
                </a:lnTo>
                <a:lnTo>
                  <a:pt x="34" y="324"/>
                </a:lnTo>
                <a:lnTo>
                  <a:pt x="34" y="324"/>
                </a:lnTo>
                <a:close/>
                <a:moveTo>
                  <a:pt x="9" y="329"/>
                </a:moveTo>
                <a:lnTo>
                  <a:pt x="9" y="329"/>
                </a:lnTo>
                <a:lnTo>
                  <a:pt x="9" y="315"/>
                </a:lnTo>
                <a:lnTo>
                  <a:pt x="9" y="315"/>
                </a:lnTo>
                <a:lnTo>
                  <a:pt x="20" y="312"/>
                </a:lnTo>
                <a:lnTo>
                  <a:pt x="30" y="307"/>
                </a:lnTo>
                <a:lnTo>
                  <a:pt x="51" y="298"/>
                </a:lnTo>
                <a:lnTo>
                  <a:pt x="51" y="298"/>
                </a:lnTo>
                <a:lnTo>
                  <a:pt x="64" y="293"/>
                </a:lnTo>
                <a:lnTo>
                  <a:pt x="64" y="293"/>
                </a:lnTo>
                <a:lnTo>
                  <a:pt x="77" y="288"/>
                </a:lnTo>
                <a:lnTo>
                  <a:pt x="77" y="288"/>
                </a:lnTo>
                <a:lnTo>
                  <a:pt x="79" y="287"/>
                </a:lnTo>
                <a:lnTo>
                  <a:pt x="79" y="287"/>
                </a:lnTo>
                <a:lnTo>
                  <a:pt x="78" y="288"/>
                </a:lnTo>
                <a:lnTo>
                  <a:pt x="78" y="288"/>
                </a:lnTo>
                <a:lnTo>
                  <a:pt x="69" y="293"/>
                </a:lnTo>
                <a:lnTo>
                  <a:pt x="60" y="297"/>
                </a:lnTo>
                <a:lnTo>
                  <a:pt x="50" y="301"/>
                </a:lnTo>
                <a:lnTo>
                  <a:pt x="40" y="306"/>
                </a:lnTo>
                <a:lnTo>
                  <a:pt x="40" y="306"/>
                </a:lnTo>
                <a:lnTo>
                  <a:pt x="24" y="317"/>
                </a:lnTo>
                <a:lnTo>
                  <a:pt x="9" y="329"/>
                </a:lnTo>
                <a:lnTo>
                  <a:pt x="9" y="329"/>
                </a:lnTo>
                <a:close/>
                <a:moveTo>
                  <a:pt x="9" y="343"/>
                </a:moveTo>
                <a:lnTo>
                  <a:pt x="9" y="343"/>
                </a:lnTo>
                <a:lnTo>
                  <a:pt x="9" y="343"/>
                </a:lnTo>
                <a:lnTo>
                  <a:pt x="9" y="343"/>
                </a:lnTo>
                <a:lnTo>
                  <a:pt x="15" y="342"/>
                </a:lnTo>
                <a:lnTo>
                  <a:pt x="21" y="340"/>
                </a:lnTo>
                <a:lnTo>
                  <a:pt x="32" y="335"/>
                </a:lnTo>
                <a:lnTo>
                  <a:pt x="32" y="335"/>
                </a:lnTo>
                <a:lnTo>
                  <a:pt x="65" y="320"/>
                </a:lnTo>
                <a:lnTo>
                  <a:pt x="65" y="320"/>
                </a:lnTo>
                <a:lnTo>
                  <a:pt x="65" y="320"/>
                </a:lnTo>
                <a:lnTo>
                  <a:pt x="65" y="320"/>
                </a:lnTo>
                <a:lnTo>
                  <a:pt x="51" y="329"/>
                </a:lnTo>
                <a:lnTo>
                  <a:pt x="36" y="337"/>
                </a:lnTo>
                <a:lnTo>
                  <a:pt x="9" y="354"/>
                </a:lnTo>
                <a:lnTo>
                  <a:pt x="9" y="354"/>
                </a:lnTo>
                <a:lnTo>
                  <a:pt x="9" y="343"/>
                </a:lnTo>
                <a:lnTo>
                  <a:pt x="9" y="343"/>
                </a:lnTo>
                <a:close/>
                <a:moveTo>
                  <a:pt x="56" y="353"/>
                </a:moveTo>
                <a:lnTo>
                  <a:pt x="56" y="353"/>
                </a:lnTo>
                <a:lnTo>
                  <a:pt x="61" y="352"/>
                </a:lnTo>
                <a:lnTo>
                  <a:pt x="61" y="352"/>
                </a:lnTo>
                <a:lnTo>
                  <a:pt x="60" y="354"/>
                </a:lnTo>
                <a:lnTo>
                  <a:pt x="58" y="355"/>
                </a:lnTo>
                <a:lnTo>
                  <a:pt x="56" y="354"/>
                </a:lnTo>
                <a:lnTo>
                  <a:pt x="54" y="353"/>
                </a:lnTo>
                <a:lnTo>
                  <a:pt x="54" y="353"/>
                </a:lnTo>
                <a:lnTo>
                  <a:pt x="49" y="349"/>
                </a:lnTo>
                <a:lnTo>
                  <a:pt x="49" y="349"/>
                </a:lnTo>
                <a:lnTo>
                  <a:pt x="54" y="349"/>
                </a:lnTo>
                <a:lnTo>
                  <a:pt x="55" y="350"/>
                </a:lnTo>
                <a:lnTo>
                  <a:pt x="55" y="351"/>
                </a:lnTo>
                <a:lnTo>
                  <a:pt x="55" y="351"/>
                </a:lnTo>
                <a:lnTo>
                  <a:pt x="55" y="352"/>
                </a:lnTo>
                <a:lnTo>
                  <a:pt x="56" y="353"/>
                </a:lnTo>
                <a:lnTo>
                  <a:pt x="56" y="353"/>
                </a:lnTo>
                <a:close/>
                <a:moveTo>
                  <a:pt x="62" y="349"/>
                </a:moveTo>
                <a:lnTo>
                  <a:pt x="62" y="349"/>
                </a:lnTo>
                <a:lnTo>
                  <a:pt x="59" y="350"/>
                </a:lnTo>
                <a:lnTo>
                  <a:pt x="61" y="347"/>
                </a:lnTo>
                <a:lnTo>
                  <a:pt x="61" y="347"/>
                </a:lnTo>
                <a:lnTo>
                  <a:pt x="61" y="345"/>
                </a:lnTo>
                <a:lnTo>
                  <a:pt x="60" y="345"/>
                </a:lnTo>
                <a:lnTo>
                  <a:pt x="60" y="345"/>
                </a:lnTo>
                <a:lnTo>
                  <a:pt x="56" y="345"/>
                </a:lnTo>
                <a:lnTo>
                  <a:pt x="51" y="347"/>
                </a:lnTo>
                <a:lnTo>
                  <a:pt x="49" y="347"/>
                </a:lnTo>
                <a:lnTo>
                  <a:pt x="52" y="344"/>
                </a:lnTo>
                <a:lnTo>
                  <a:pt x="52" y="344"/>
                </a:lnTo>
                <a:lnTo>
                  <a:pt x="64" y="336"/>
                </a:lnTo>
                <a:lnTo>
                  <a:pt x="64" y="336"/>
                </a:lnTo>
                <a:lnTo>
                  <a:pt x="64" y="342"/>
                </a:lnTo>
                <a:lnTo>
                  <a:pt x="62" y="349"/>
                </a:lnTo>
                <a:lnTo>
                  <a:pt x="62" y="349"/>
                </a:lnTo>
                <a:close/>
                <a:moveTo>
                  <a:pt x="64" y="332"/>
                </a:moveTo>
                <a:lnTo>
                  <a:pt x="64" y="332"/>
                </a:lnTo>
                <a:lnTo>
                  <a:pt x="52" y="337"/>
                </a:lnTo>
                <a:lnTo>
                  <a:pt x="38" y="342"/>
                </a:lnTo>
                <a:lnTo>
                  <a:pt x="38" y="342"/>
                </a:lnTo>
                <a:lnTo>
                  <a:pt x="25" y="349"/>
                </a:lnTo>
                <a:lnTo>
                  <a:pt x="25" y="349"/>
                </a:lnTo>
                <a:lnTo>
                  <a:pt x="16" y="354"/>
                </a:lnTo>
                <a:lnTo>
                  <a:pt x="13" y="355"/>
                </a:lnTo>
                <a:lnTo>
                  <a:pt x="16" y="353"/>
                </a:lnTo>
                <a:lnTo>
                  <a:pt x="16" y="353"/>
                </a:lnTo>
                <a:lnTo>
                  <a:pt x="40" y="338"/>
                </a:lnTo>
                <a:lnTo>
                  <a:pt x="53" y="331"/>
                </a:lnTo>
                <a:lnTo>
                  <a:pt x="65" y="322"/>
                </a:lnTo>
                <a:lnTo>
                  <a:pt x="65" y="322"/>
                </a:lnTo>
                <a:lnTo>
                  <a:pt x="64" y="332"/>
                </a:lnTo>
                <a:lnTo>
                  <a:pt x="64" y="332"/>
                </a:lnTo>
                <a:close/>
                <a:moveTo>
                  <a:pt x="67" y="312"/>
                </a:moveTo>
                <a:lnTo>
                  <a:pt x="67" y="312"/>
                </a:lnTo>
                <a:lnTo>
                  <a:pt x="66" y="318"/>
                </a:lnTo>
                <a:lnTo>
                  <a:pt x="66" y="318"/>
                </a:lnTo>
                <a:lnTo>
                  <a:pt x="52" y="323"/>
                </a:lnTo>
                <a:lnTo>
                  <a:pt x="38" y="330"/>
                </a:lnTo>
                <a:lnTo>
                  <a:pt x="38" y="330"/>
                </a:lnTo>
                <a:lnTo>
                  <a:pt x="27" y="335"/>
                </a:lnTo>
                <a:lnTo>
                  <a:pt x="27" y="335"/>
                </a:lnTo>
                <a:lnTo>
                  <a:pt x="19" y="338"/>
                </a:lnTo>
                <a:lnTo>
                  <a:pt x="14" y="340"/>
                </a:lnTo>
                <a:lnTo>
                  <a:pt x="13" y="340"/>
                </a:lnTo>
                <a:lnTo>
                  <a:pt x="13" y="340"/>
                </a:lnTo>
                <a:lnTo>
                  <a:pt x="16" y="337"/>
                </a:lnTo>
                <a:lnTo>
                  <a:pt x="19" y="334"/>
                </a:lnTo>
                <a:lnTo>
                  <a:pt x="28" y="330"/>
                </a:lnTo>
                <a:lnTo>
                  <a:pt x="45" y="321"/>
                </a:lnTo>
                <a:lnTo>
                  <a:pt x="45" y="321"/>
                </a:lnTo>
                <a:lnTo>
                  <a:pt x="58" y="314"/>
                </a:lnTo>
                <a:lnTo>
                  <a:pt x="70" y="306"/>
                </a:lnTo>
                <a:lnTo>
                  <a:pt x="70" y="306"/>
                </a:lnTo>
                <a:lnTo>
                  <a:pt x="68" y="309"/>
                </a:lnTo>
                <a:lnTo>
                  <a:pt x="67" y="312"/>
                </a:lnTo>
                <a:lnTo>
                  <a:pt x="67" y="312"/>
                </a:lnTo>
                <a:close/>
                <a:moveTo>
                  <a:pt x="78" y="300"/>
                </a:moveTo>
                <a:lnTo>
                  <a:pt x="78" y="300"/>
                </a:lnTo>
                <a:lnTo>
                  <a:pt x="76" y="299"/>
                </a:lnTo>
                <a:lnTo>
                  <a:pt x="76" y="299"/>
                </a:lnTo>
                <a:lnTo>
                  <a:pt x="69" y="303"/>
                </a:lnTo>
                <a:lnTo>
                  <a:pt x="62" y="307"/>
                </a:lnTo>
                <a:lnTo>
                  <a:pt x="47" y="315"/>
                </a:lnTo>
                <a:lnTo>
                  <a:pt x="47" y="315"/>
                </a:lnTo>
                <a:lnTo>
                  <a:pt x="23" y="324"/>
                </a:lnTo>
                <a:lnTo>
                  <a:pt x="23" y="324"/>
                </a:lnTo>
                <a:lnTo>
                  <a:pt x="14" y="329"/>
                </a:lnTo>
                <a:lnTo>
                  <a:pt x="13" y="329"/>
                </a:lnTo>
                <a:lnTo>
                  <a:pt x="14" y="328"/>
                </a:lnTo>
                <a:lnTo>
                  <a:pt x="21" y="321"/>
                </a:lnTo>
                <a:lnTo>
                  <a:pt x="21" y="321"/>
                </a:lnTo>
                <a:lnTo>
                  <a:pt x="29" y="316"/>
                </a:lnTo>
                <a:lnTo>
                  <a:pt x="36" y="312"/>
                </a:lnTo>
                <a:lnTo>
                  <a:pt x="54" y="303"/>
                </a:lnTo>
                <a:lnTo>
                  <a:pt x="70" y="295"/>
                </a:lnTo>
                <a:lnTo>
                  <a:pt x="85" y="286"/>
                </a:lnTo>
                <a:lnTo>
                  <a:pt x="85" y="286"/>
                </a:lnTo>
                <a:lnTo>
                  <a:pt x="84" y="290"/>
                </a:lnTo>
                <a:lnTo>
                  <a:pt x="83" y="293"/>
                </a:lnTo>
                <a:lnTo>
                  <a:pt x="80" y="297"/>
                </a:lnTo>
                <a:lnTo>
                  <a:pt x="78" y="300"/>
                </a:lnTo>
                <a:lnTo>
                  <a:pt x="78" y="300"/>
                </a:lnTo>
                <a:close/>
                <a:moveTo>
                  <a:pt x="12" y="312"/>
                </a:moveTo>
                <a:lnTo>
                  <a:pt x="12" y="312"/>
                </a:lnTo>
                <a:lnTo>
                  <a:pt x="16" y="310"/>
                </a:lnTo>
                <a:lnTo>
                  <a:pt x="20" y="307"/>
                </a:lnTo>
                <a:lnTo>
                  <a:pt x="28" y="302"/>
                </a:lnTo>
                <a:lnTo>
                  <a:pt x="28" y="302"/>
                </a:lnTo>
                <a:lnTo>
                  <a:pt x="46" y="293"/>
                </a:lnTo>
                <a:lnTo>
                  <a:pt x="46" y="293"/>
                </a:lnTo>
                <a:lnTo>
                  <a:pt x="63" y="284"/>
                </a:lnTo>
                <a:lnTo>
                  <a:pt x="79" y="275"/>
                </a:lnTo>
                <a:lnTo>
                  <a:pt x="79" y="275"/>
                </a:lnTo>
                <a:lnTo>
                  <a:pt x="83" y="279"/>
                </a:lnTo>
                <a:lnTo>
                  <a:pt x="83" y="279"/>
                </a:lnTo>
                <a:lnTo>
                  <a:pt x="84" y="281"/>
                </a:lnTo>
                <a:lnTo>
                  <a:pt x="85" y="283"/>
                </a:lnTo>
                <a:lnTo>
                  <a:pt x="85" y="283"/>
                </a:lnTo>
                <a:lnTo>
                  <a:pt x="67" y="290"/>
                </a:lnTo>
                <a:lnTo>
                  <a:pt x="49" y="297"/>
                </a:lnTo>
                <a:lnTo>
                  <a:pt x="30" y="305"/>
                </a:lnTo>
                <a:lnTo>
                  <a:pt x="12" y="312"/>
                </a:lnTo>
                <a:lnTo>
                  <a:pt x="12" y="312"/>
                </a:lnTo>
                <a:close/>
                <a:moveTo>
                  <a:pt x="50" y="283"/>
                </a:moveTo>
                <a:lnTo>
                  <a:pt x="50" y="283"/>
                </a:lnTo>
                <a:lnTo>
                  <a:pt x="24" y="293"/>
                </a:lnTo>
                <a:lnTo>
                  <a:pt x="24" y="293"/>
                </a:lnTo>
                <a:lnTo>
                  <a:pt x="18" y="297"/>
                </a:lnTo>
                <a:lnTo>
                  <a:pt x="15" y="298"/>
                </a:lnTo>
                <a:lnTo>
                  <a:pt x="17" y="296"/>
                </a:lnTo>
                <a:lnTo>
                  <a:pt x="17" y="296"/>
                </a:lnTo>
                <a:lnTo>
                  <a:pt x="31" y="288"/>
                </a:lnTo>
                <a:lnTo>
                  <a:pt x="47" y="281"/>
                </a:lnTo>
                <a:lnTo>
                  <a:pt x="62" y="273"/>
                </a:lnTo>
                <a:lnTo>
                  <a:pt x="69" y="268"/>
                </a:lnTo>
                <a:lnTo>
                  <a:pt x="76" y="264"/>
                </a:lnTo>
                <a:lnTo>
                  <a:pt x="76" y="264"/>
                </a:lnTo>
                <a:lnTo>
                  <a:pt x="76" y="262"/>
                </a:lnTo>
                <a:lnTo>
                  <a:pt x="75" y="262"/>
                </a:lnTo>
                <a:lnTo>
                  <a:pt x="75" y="262"/>
                </a:lnTo>
                <a:lnTo>
                  <a:pt x="60" y="266"/>
                </a:lnTo>
                <a:lnTo>
                  <a:pt x="53" y="269"/>
                </a:lnTo>
                <a:lnTo>
                  <a:pt x="46" y="271"/>
                </a:lnTo>
                <a:lnTo>
                  <a:pt x="46" y="271"/>
                </a:lnTo>
                <a:lnTo>
                  <a:pt x="27" y="280"/>
                </a:lnTo>
                <a:lnTo>
                  <a:pt x="27" y="280"/>
                </a:lnTo>
                <a:lnTo>
                  <a:pt x="16" y="285"/>
                </a:lnTo>
                <a:lnTo>
                  <a:pt x="14" y="286"/>
                </a:lnTo>
                <a:lnTo>
                  <a:pt x="14" y="286"/>
                </a:lnTo>
                <a:lnTo>
                  <a:pt x="20" y="281"/>
                </a:lnTo>
                <a:lnTo>
                  <a:pt x="20" y="281"/>
                </a:lnTo>
                <a:lnTo>
                  <a:pt x="27" y="276"/>
                </a:lnTo>
                <a:lnTo>
                  <a:pt x="34" y="273"/>
                </a:lnTo>
                <a:lnTo>
                  <a:pt x="49" y="266"/>
                </a:lnTo>
                <a:lnTo>
                  <a:pt x="64" y="259"/>
                </a:lnTo>
                <a:lnTo>
                  <a:pt x="71" y="255"/>
                </a:lnTo>
                <a:lnTo>
                  <a:pt x="77" y="251"/>
                </a:lnTo>
                <a:lnTo>
                  <a:pt x="77" y="251"/>
                </a:lnTo>
                <a:lnTo>
                  <a:pt x="78" y="257"/>
                </a:lnTo>
                <a:lnTo>
                  <a:pt x="76" y="264"/>
                </a:lnTo>
                <a:lnTo>
                  <a:pt x="76" y="264"/>
                </a:lnTo>
                <a:lnTo>
                  <a:pt x="76" y="268"/>
                </a:lnTo>
                <a:lnTo>
                  <a:pt x="78" y="272"/>
                </a:lnTo>
                <a:lnTo>
                  <a:pt x="78" y="272"/>
                </a:lnTo>
                <a:lnTo>
                  <a:pt x="70" y="274"/>
                </a:lnTo>
                <a:lnTo>
                  <a:pt x="64" y="277"/>
                </a:lnTo>
                <a:lnTo>
                  <a:pt x="50" y="283"/>
                </a:lnTo>
                <a:lnTo>
                  <a:pt x="50" y="283"/>
                </a:lnTo>
                <a:close/>
                <a:moveTo>
                  <a:pt x="47" y="260"/>
                </a:moveTo>
                <a:lnTo>
                  <a:pt x="47" y="260"/>
                </a:lnTo>
                <a:lnTo>
                  <a:pt x="27" y="268"/>
                </a:lnTo>
                <a:lnTo>
                  <a:pt x="27" y="268"/>
                </a:lnTo>
                <a:lnTo>
                  <a:pt x="18" y="272"/>
                </a:lnTo>
                <a:lnTo>
                  <a:pt x="17" y="273"/>
                </a:lnTo>
                <a:lnTo>
                  <a:pt x="17" y="272"/>
                </a:lnTo>
                <a:lnTo>
                  <a:pt x="23" y="268"/>
                </a:lnTo>
                <a:lnTo>
                  <a:pt x="23" y="268"/>
                </a:lnTo>
                <a:lnTo>
                  <a:pt x="35" y="261"/>
                </a:lnTo>
                <a:lnTo>
                  <a:pt x="48" y="256"/>
                </a:lnTo>
                <a:lnTo>
                  <a:pt x="60" y="250"/>
                </a:lnTo>
                <a:lnTo>
                  <a:pt x="66" y="247"/>
                </a:lnTo>
                <a:lnTo>
                  <a:pt x="71" y="242"/>
                </a:lnTo>
                <a:lnTo>
                  <a:pt x="71" y="242"/>
                </a:lnTo>
                <a:lnTo>
                  <a:pt x="74" y="245"/>
                </a:lnTo>
                <a:lnTo>
                  <a:pt x="76" y="249"/>
                </a:lnTo>
                <a:lnTo>
                  <a:pt x="76" y="249"/>
                </a:lnTo>
                <a:lnTo>
                  <a:pt x="62" y="254"/>
                </a:lnTo>
                <a:lnTo>
                  <a:pt x="47" y="260"/>
                </a:lnTo>
                <a:lnTo>
                  <a:pt x="47" y="260"/>
                </a:lnTo>
                <a:close/>
                <a:moveTo>
                  <a:pt x="23" y="257"/>
                </a:moveTo>
                <a:lnTo>
                  <a:pt x="23" y="257"/>
                </a:lnTo>
                <a:lnTo>
                  <a:pt x="19" y="258"/>
                </a:lnTo>
                <a:lnTo>
                  <a:pt x="20" y="257"/>
                </a:lnTo>
                <a:lnTo>
                  <a:pt x="26" y="254"/>
                </a:lnTo>
                <a:lnTo>
                  <a:pt x="26" y="254"/>
                </a:lnTo>
                <a:lnTo>
                  <a:pt x="38" y="247"/>
                </a:lnTo>
                <a:lnTo>
                  <a:pt x="38" y="247"/>
                </a:lnTo>
                <a:lnTo>
                  <a:pt x="49" y="241"/>
                </a:lnTo>
                <a:lnTo>
                  <a:pt x="59" y="235"/>
                </a:lnTo>
                <a:lnTo>
                  <a:pt x="59" y="235"/>
                </a:lnTo>
                <a:lnTo>
                  <a:pt x="62" y="237"/>
                </a:lnTo>
                <a:lnTo>
                  <a:pt x="65" y="239"/>
                </a:lnTo>
                <a:lnTo>
                  <a:pt x="65" y="239"/>
                </a:lnTo>
                <a:lnTo>
                  <a:pt x="68" y="240"/>
                </a:lnTo>
                <a:lnTo>
                  <a:pt x="68" y="240"/>
                </a:lnTo>
                <a:lnTo>
                  <a:pt x="56" y="242"/>
                </a:lnTo>
                <a:lnTo>
                  <a:pt x="46" y="248"/>
                </a:lnTo>
                <a:lnTo>
                  <a:pt x="23" y="257"/>
                </a:lnTo>
                <a:lnTo>
                  <a:pt x="23" y="257"/>
                </a:lnTo>
                <a:close/>
                <a:moveTo>
                  <a:pt x="57" y="212"/>
                </a:moveTo>
                <a:lnTo>
                  <a:pt x="57" y="212"/>
                </a:lnTo>
                <a:lnTo>
                  <a:pt x="56" y="217"/>
                </a:lnTo>
                <a:lnTo>
                  <a:pt x="55" y="222"/>
                </a:lnTo>
                <a:lnTo>
                  <a:pt x="55" y="222"/>
                </a:lnTo>
                <a:lnTo>
                  <a:pt x="40" y="226"/>
                </a:lnTo>
                <a:lnTo>
                  <a:pt x="26" y="231"/>
                </a:lnTo>
                <a:lnTo>
                  <a:pt x="26" y="231"/>
                </a:lnTo>
                <a:lnTo>
                  <a:pt x="26" y="231"/>
                </a:lnTo>
                <a:lnTo>
                  <a:pt x="26" y="231"/>
                </a:lnTo>
                <a:lnTo>
                  <a:pt x="34" y="227"/>
                </a:lnTo>
                <a:lnTo>
                  <a:pt x="42" y="222"/>
                </a:lnTo>
                <a:lnTo>
                  <a:pt x="56" y="211"/>
                </a:lnTo>
                <a:lnTo>
                  <a:pt x="56" y="211"/>
                </a:lnTo>
                <a:lnTo>
                  <a:pt x="56" y="210"/>
                </a:lnTo>
                <a:lnTo>
                  <a:pt x="56" y="209"/>
                </a:lnTo>
                <a:lnTo>
                  <a:pt x="55" y="209"/>
                </a:lnTo>
                <a:lnTo>
                  <a:pt x="55" y="209"/>
                </a:lnTo>
                <a:lnTo>
                  <a:pt x="49" y="212"/>
                </a:lnTo>
                <a:lnTo>
                  <a:pt x="43" y="214"/>
                </a:lnTo>
                <a:lnTo>
                  <a:pt x="43" y="214"/>
                </a:lnTo>
                <a:lnTo>
                  <a:pt x="32" y="219"/>
                </a:lnTo>
                <a:lnTo>
                  <a:pt x="32" y="219"/>
                </a:lnTo>
                <a:lnTo>
                  <a:pt x="33" y="216"/>
                </a:lnTo>
                <a:lnTo>
                  <a:pt x="33" y="216"/>
                </a:lnTo>
                <a:lnTo>
                  <a:pt x="37" y="213"/>
                </a:lnTo>
                <a:lnTo>
                  <a:pt x="42" y="210"/>
                </a:lnTo>
                <a:lnTo>
                  <a:pt x="42" y="210"/>
                </a:lnTo>
                <a:lnTo>
                  <a:pt x="52" y="205"/>
                </a:lnTo>
                <a:lnTo>
                  <a:pt x="62" y="200"/>
                </a:lnTo>
                <a:lnTo>
                  <a:pt x="62" y="200"/>
                </a:lnTo>
                <a:lnTo>
                  <a:pt x="57" y="212"/>
                </a:lnTo>
                <a:lnTo>
                  <a:pt x="57" y="212"/>
                </a:lnTo>
                <a:close/>
                <a:moveTo>
                  <a:pt x="64" y="196"/>
                </a:moveTo>
                <a:lnTo>
                  <a:pt x="64" y="196"/>
                </a:lnTo>
                <a:lnTo>
                  <a:pt x="54" y="199"/>
                </a:lnTo>
                <a:lnTo>
                  <a:pt x="54" y="199"/>
                </a:lnTo>
                <a:lnTo>
                  <a:pt x="43" y="203"/>
                </a:lnTo>
                <a:lnTo>
                  <a:pt x="42" y="203"/>
                </a:lnTo>
                <a:lnTo>
                  <a:pt x="42" y="203"/>
                </a:lnTo>
                <a:lnTo>
                  <a:pt x="47" y="200"/>
                </a:lnTo>
                <a:lnTo>
                  <a:pt x="47" y="200"/>
                </a:lnTo>
                <a:lnTo>
                  <a:pt x="58" y="194"/>
                </a:lnTo>
                <a:lnTo>
                  <a:pt x="63" y="190"/>
                </a:lnTo>
                <a:lnTo>
                  <a:pt x="67" y="186"/>
                </a:lnTo>
                <a:lnTo>
                  <a:pt x="67" y="186"/>
                </a:lnTo>
                <a:lnTo>
                  <a:pt x="64" y="196"/>
                </a:lnTo>
                <a:lnTo>
                  <a:pt x="64" y="196"/>
                </a:lnTo>
                <a:close/>
                <a:moveTo>
                  <a:pt x="67" y="179"/>
                </a:moveTo>
                <a:lnTo>
                  <a:pt x="67" y="179"/>
                </a:lnTo>
                <a:lnTo>
                  <a:pt x="67" y="182"/>
                </a:lnTo>
                <a:lnTo>
                  <a:pt x="67" y="182"/>
                </a:lnTo>
                <a:lnTo>
                  <a:pt x="67" y="182"/>
                </a:lnTo>
                <a:lnTo>
                  <a:pt x="67" y="182"/>
                </a:lnTo>
                <a:lnTo>
                  <a:pt x="58" y="185"/>
                </a:lnTo>
                <a:lnTo>
                  <a:pt x="58" y="185"/>
                </a:lnTo>
                <a:lnTo>
                  <a:pt x="46" y="191"/>
                </a:lnTo>
                <a:lnTo>
                  <a:pt x="46" y="191"/>
                </a:lnTo>
                <a:lnTo>
                  <a:pt x="48" y="187"/>
                </a:lnTo>
                <a:lnTo>
                  <a:pt x="48" y="187"/>
                </a:lnTo>
                <a:lnTo>
                  <a:pt x="57" y="182"/>
                </a:lnTo>
                <a:lnTo>
                  <a:pt x="67" y="176"/>
                </a:lnTo>
                <a:lnTo>
                  <a:pt x="67" y="176"/>
                </a:lnTo>
                <a:lnTo>
                  <a:pt x="67" y="179"/>
                </a:lnTo>
                <a:lnTo>
                  <a:pt x="67" y="179"/>
                </a:lnTo>
                <a:close/>
                <a:moveTo>
                  <a:pt x="67" y="173"/>
                </a:moveTo>
                <a:lnTo>
                  <a:pt x="67" y="173"/>
                </a:lnTo>
                <a:lnTo>
                  <a:pt x="59" y="175"/>
                </a:lnTo>
                <a:lnTo>
                  <a:pt x="59" y="175"/>
                </a:lnTo>
                <a:lnTo>
                  <a:pt x="66" y="171"/>
                </a:lnTo>
                <a:lnTo>
                  <a:pt x="66" y="171"/>
                </a:lnTo>
                <a:lnTo>
                  <a:pt x="66" y="169"/>
                </a:lnTo>
                <a:lnTo>
                  <a:pt x="65" y="169"/>
                </a:lnTo>
                <a:lnTo>
                  <a:pt x="65" y="169"/>
                </a:lnTo>
                <a:lnTo>
                  <a:pt x="58" y="170"/>
                </a:lnTo>
                <a:lnTo>
                  <a:pt x="58" y="170"/>
                </a:lnTo>
                <a:lnTo>
                  <a:pt x="65" y="159"/>
                </a:lnTo>
                <a:lnTo>
                  <a:pt x="65" y="159"/>
                </a:lnTo>
                <a:lnTo>
                  <a:pt x="67" y="173"/>
                </a:lnTo>
                <a:lnTo>
                  <a:pt x="67" y="173"/>
                </a:lnTo>
                <a:close/>
                <a:moveTo>
                  <a:pt x="38" y="454"/>
                </a:moveTo>
                <a:lnTo>
                  <a:pt x="38" y="454"/>
                </a:lnTo>
                <a:lnTo>
                  <a:pt x="32" y="442"/>
                </a:lnTo>
                <a:lnTo>
                  <a:pt x="27" y="430"/>
                </a:lnTo>
                <a:lnTo>
                  <a:pt x="27" y="430"/>
                </a:lnTo>
                <a:lnTo>
                  <a:pt x="28" y="427"/>
                </a:lnTo>
                <a:lnTo>
                  <a:pt x="28" y="427"/>
                </a:lnTo>
                <a:lnTo>
                  <a:pt x="29" y="419"/>
                </a:lnTo>
                <a:lnTo>
                  <a:pt x="31" y="412"/>
                </a:lnTo>
                <a:lnTo>
                  <a:pt x="37" y="397"/>
                </a:lnTo>
                <a:lnTo>
                  <a:pt x="37" y="397"/>
                </a:lnTo>
                <a:lnTo>
                  <a:pt x="38" y="391"/>
                </a:lnTo>
                <a:lnTo>
                  <a:pt x="38" y="386"/>
                </a:lnTo>
                <a:lnTo>
                  <a:pt x="37" y="375"/>
                </a:lnTo>
                <a:lnTo>
                  <a:pt x="37" y="375"/>
                </a:lnTo>
                <a:lnTo>
                  <a:pt x="36" y="368"/>
                </a:lnTo>
                <a:lnTo>
                  <a:pt x="37" y="361"/>
                </a:lnTo>
                <a:lnTo>
                  <a:pt x="38" y="358"/>
                </a:lnTo>
                <a:lnTo>
                  <a:pt x="40" y="356"/>
                </a:lnTo>
                <a:lnTo>
                  <a:pt x="43" y="356"/>
                </a:lnTo>
                <a:lnTo>
                  <a:pt x="46" y="358"/>
                </a:lnTo>
                <a:lnTo>
                  <a:pt x="46" y="358"/>
                </a:lnTo>
                <a:lnTo>
                  <a:pt x="50" y="361"/>
                </a:lnTo>
                <a:lnTo>
                  <a:pt x="54" y="363"/>
                </a:lnTo>
                <a:lnTo>
                  <a:pt x="54" y="363"/>
                </a:lnTo>
                <a:lnTo>
                  <a:pt x="59" y="364"/>
                </a:lnTo>
                <a:lnTo>
                  <a:pt x="64" y="362"/>
                </a:lnTo>
                <a:lnTo>
                  <a:pt x="68" y="359"/>
                </a:lnTo>
                <a:lnTo>
                  <a:pt x="70" y="354"/>
                </a:lnTo>
                <a:lnTo>
                  <a:pt x="70" y="354"/>
                </a:lnTo>
                <a:lnTo>
                  <a:pt x="72" y="346"/>
                </a:lnTo>
                <a:lnTo>
                  <a:pt x="73" y="337"/>
                </a:lnTo>
                <a:lnTo>
                  <a:pt x="73" y="337"/>
                </a:lnTo>
                <a:lnTo>
                  <a:pt x="74" y="328"/>
                </a:lnTo>
                <a:lnTo>
                  <a:pt x="75" y="320"/>
                </a:lnTo>
                <a:lnTo>
                  <a:pt x="79" y="313"/>
                </a:lnTo>
                <a:lnTo>
                  <a:pt x="84" y="306"/>
                </a:lnTo>
                <a:lnTo>
                  <a:pt x="84" y="306"/>
                </a:lnTo>
                <a:lnTo>
                  <a:pt x="89" y="300"/>
                </a:lnTo>
                <a:lnTo>
                  <a:pt x="93" y="292"/>
                </a:lnTo>
                <a:lnTo>
                  <a:pt x="94" y="288"/>
                </a:lnTo>
                <a:lnTo>
                  <a:pt x="95" y="285"/>
                </a:lnTo>
                <a:lnTo>
                  <a:pt x="94" y="281"/>
                </a:lnTo>
                <a:lnTo>
                  <a:pt x="92" y="277"/>
                </a:lnTo>
                <a:lnTo>
                  <a:pt x="92" y="277"/>
                </a:lnTo>
                <a:lnTo>
                  <a:pt x="90" y="274"/>
                </a:lnTo>
                <a:lnTo>
                  <a:pt x="87" y="271"/>
                </a:lnTo>
                <a:lnTo>
                  <a:pt x="85" y="268"/>
                </a:lnTo>
                <a:lnTo>
                  <a:pt x="85" y="266"/>
                </a:lnTo>
                <a:lnTo>
                  <a:pt x="85" y="264"/>
                </a:lnTo>
                <a:lnTo>
                  <a:pt x="85" y="264"/>
                </a:lnTo>
                <a:lnTo>
                  <a:pt x="87" y="256"/>
                </a:lnTo>
                <a:lnTo>
                  <a:pt x="87" y="252"/>
                </a:lnTo>
                <a:lnTo>
                  <a:pt x="87" y="248"/>
                </a:lnTo>
                <a:lnTo>
                  <a:pt x="87" y="248"/>
                </a:lnTo>
                <a:lnTo>
                  <a:pt x="84" y="240"/>
                </a:lnTo>
                <a:lnTo>
                  <a:pt x="82" y="237"/>
                </a:lnTo>
                <a:lnTo>
                  <a:pt x="79" y="235"/>
                </a:lnTo>
                <a:lnTo>
                  <a:pt x="79" y="235"/>
                </a:lnTo>
                <a:lnTo>
                  <a:pt x="72" y="232"/>
                </a:lnTo>
                <a:lnTo>
                  <a:pt x="72" y="232"/>
                </a:lnTo>
                <a:lnTo>
                  <a:pt x="69" y="230"/>
                </a:lnTo>
                <a:lnTo>
                  <a:pt x="66" y="227"/>
                </a:lnTo>
                <a:lnTo>
                  <a:pt x="65" y="224"/>
                </a:lnTo>
                <a:lnTo>
                  <a:pt x="65" y="220"/>
                </a:lnTo>
                <a:lnTo>
                  <a:pt x="66" y="212"/>
                </a:lnTo>
                <a:lnTo>
                  <a:pt x="69" y="206"/>
                </a:lnTo>
                <a:lnTo>
                  <a:pt x="69" y="206"/>
                </a:lnTo>
                <a:lnTo>
                  <a:pt x="73" y="195"/>
                </a:lnTo>
                <a:lnTo>
                  <a:pt x="75" y="189"/>
                </a:lnTo>
                <a:lnTo>
                  <a:pt x="76" y="184"/>
                </a:lnTo>
                <a:lnTo>
                  <a:pt x="76" y="184"/>
                </a:lnTo>
                <a:lnTo>
                  <a:pt x="75" y="175"/>
                </a:lnTo>
                <a:lnTo>
                  <a:pt x="75" y="167"/>
                </a:lnTo>
                <a:lnTo>
                  <a:pt x="74" y="157"/>
                </a:lnTo>
                <a:lnTo>
                  <a:pt x="73" y="148"/>
                </a:lnTo>
                <a:lnTo>
                  <a:pt x="73" y="148"/>
                </a:lnTo>
                <a:lnTo>
                  <a:pt x="86" y="134"/>
                </a:lnTo>
                <a:lnTo>
                  <a:pt x="100" y="119"/>
                </a:lnTo>
                <a:lnTo>
                  <a:pt x="114" y="106"/>
                </a:lnTo>
                <a:lnTo>
                  <a:pt x="131" y="94"/>
                </a:lnTo>
                <a:lnTo>
                  <a:pt x="131" y="94"/>
                </a:lnTo>
                <a:lnTo>
                  <a:pt x="148" y="81"/>
                </a:lnTo>
                <a:lnTo>
                  <a:pt x="165" y="71"/>
                </a:lnTo>
                <a:lnTo>
                  <a:pt x="183" y="62"/>
                </a:lnTo>
                <a:lnTo>
                  <a:pt x="202" y="55"/>
                </a:lnTo>
                <a:lnTo>
                  <a:pt x="222" y="48"/>
                </a:lnTo>
                <a:lnTo>
                  <a:pt x="241" y="43"/>
                </a:lnTo>
                <a:lnTo>
                  <a:pt x="261" y="39"/>
                </a:lnTo>
                <a:lnTo>
                  <a:pt x="281" y="36"/>
                </a:lnTo>
                <a:lnTo>
                  <a:pt x="302" y="35"/>
                </a:lnTo>
                <a:lnTo>
                  <a:pt x="322" y="34"/>
                </a:lnTo>
                <a:lnTo>
                  <a:pt x="341" y="35"/>
                </a:lnTo>
                <a:lnTo>
                  <a:pt x="361" y="38"/>
                </a:lnTo>
                <a:lnTo>
                  <a:pt x="382" y="41"/>
                </a:lnTo>
                <a:lnTo>
                  <a:pt x="401" y="46"/>
                </a:lnTo>
                <a:lnTo>
                  <a:pt x="421" y="51"/>
                </a:lnTo>
                <a:lnTo>
                  <a:pt x="439" y="58"/>
                </a:lnTo>
                <a:lnTo>
                  <a:pt x="439" y="58"/>
                </a:lnTo>
                <a:lnTo>
                  <a:pt x="432" y="61"/>
                </a:lnTo>
                <a:lnTo>
                  <a:pt x="429" y="62"/>
                </a:lnTo>
                <a:lnTo>
                  <a:pt x="426" y="65"/>
                </a:lnTo>
                <a:lnTo>
                  <a:pt x="426" y="65"/>
                </a:lnTo>
                <a:lnTo>
                  <a:pt x="424" y="67"/>
                </a:lnTo>
                <a:lnTo>
                  <a:pt x="424" y="69"/>
                </a:lnTo>
                <a:lnTo>
                  <a:pt x="424" y="72"/>
                </a:lnTo>
                <a:lnTo>
                  <a:pt x="425" y="74"/>
                </a:lnTo>
                <a:lnTo>
                  <a:pt x="428" y="77"/>
                </a:lnTo>
                <a:lnTo>
                  <a:pt x="432" y="79"/>
                </a:lnTo>
                <a:lnTo>
                  <a:pt x="432" y="79"/>
                </a:lnTo>
                <a:lnTo>
                  <a:pt x="436" y="80"/>
                </a:lnTo>
                <a:lnTo>
                  <a:pt x="439" y="79"/>
                </a:lnTo>
                <a:lnTo>
                  <a:pt x="439" y="79"/>
                </a:lnTo>
                <a:lnTo>
                  <a:pt x="443" y="79"/>
                </a:lnTo>
                <a:lnTo>
                  <a:pt x="443" y="79"/>
                </a:lnTo>
                <a:lnTo>
                  <a:pt x="445" y="79"/>
                </a:lnTo>
                <a:lnTo>
                  <a:pt x="447" y="80"/>
                </a:lnTo>
                <a:lnTo>
                  <a:pt x="448" y="81"/>
                </a:lnTo>
                <a:lnTo>
                  <a:pt x="448" y="85"/>
                </a:lnTo>
                <a:lnTo>
                  <a:pt x="448" y="85"/>
                </a:lnTo>
                <a:lnTo>
                  <a:pt x="439" y="84"/>
                </a:lnTo>
                <a:lnTo>
                  <a:pt x="432" y="81"/>
                </a:lnTo>
                <a:lnTo>
                  <a:pt x="424" y="78"/>
                </a:lnTo>
                <a:lnTo>
                  <a:pt x="417" y="75"/>
                </a:lnTo>
                <a:lnTo>
                  <a:pt x="417" y="75"/>
                </a:lnTo>
                <a:lnTo>
                  <a:pt x="411" y="70"/>
                </a:lnTo>
                <a:lnTo>
                  <a:pt x="404" y="65"/>
                </a:lnTo>
                <a:lnTo>
                  <a:pt x="401" y="63"/>
                </a:lnTo>
                <a:lnTo>
                  <a:pt x="397" y="62"/>
                </a:lnTo>
                <a:lnTo>
                  <a:pt x="393" y="62"/>
                </a:lnTo>
                <a:lnTo>
                  <a:pt x="390" y="64"/>
                </a:lnTo>
                <a:lnTo>
                  <a:pt x="390" y="64"/>
                </a:lnTo>
                <a:lnTo>
                  <a:pt x="388" y="66"/>
                </a:lnTo>
                <a:lnTo>
                  <a:pt x="386" y="69"/>
                </a:lnTo>
                <a:lnTo>
                  <a:pt x="385" y="75"/>
                </a:lnTo>
                <a:lnTo>
                  <a:pt x="385" y="75"/>
                </a:lnTo>
                <a:lnTo>
                  <a:pt x="385" y="79"/>
                </a:lnTo>
                <a:lnTo>
                  <a:pt x="386" y="85"/>
                </a:lnTo>
                <a:lnTo>
                  <a:pt x="387" y="87"/>
                </a:lnTo>
                <a:lnTo>
                  <a:pt x="386" y="89"/>
                </a:lnTo>
                <a:lnTo>
                  <a:pt x="384" y="90"/>
                </a:lnTo>
                <a:lnTo>
                  <a:pt x="381" y="91"/>
                </a:lnTo>
                <a:lnTo>
                  <a:pt x="381" y="91"/>
                </a:lnTo>
                <a:lnTo>
                  <a:pt x="374" y="90"/>
                </a:lnTo>
                <a:lnTo>
                  <a:pt x="367" y="89"/>
                </a:lnTo>
                <a:lnTo>
                  <a:pt x="359" y="87"/>
                </a:lnTo>
                <a:lnTo>
                  <a:pt x="352" y="85"/>
                </a:lnTo>
                <a:lnTo>
                  <a:pt x="352" y="85"/>
                </a:lnTo>
                <a:lnTo>
                  <a:pt x="346" y="86"/>
                </a:lnTo>
                <a:lnTo>
                  <a:pt x="342" y="88"/>
                </a:lnTo>
                <a:lnTo>
                  <a:pt x="339" y="91"/>
                </a:lnTo>
                <a:lnTo>
                  <a:pt x="338" y="95"/>
                </a:lnTo>
                <a:lnTo>
                  <a:pt x="338" y="99"/>
                </a:lnTo>
                <a:lnTo>
                  <a:pt x="340" y="104"/>
                </a:lnTo>
                <a:lnTo>
                  <a:pt x="343" y="108"/>
                </a:lnTo>
                <a:lnTo>
                  <a:pt x="348" y="111"/>
                </a:lnTo>
                <a:lnTo>
                  <a:pt x="348" y="111"/>
                </a:lnTo>
                <a:lnTo>
                  <a:pt x="356" y="114"/>
                </a:lnTo>
                <a:lnTo>
                  <a:pt x="364" y="116"/>
                </a:lnTo>
                <a:lnTo>
                  <a:pt x="373" y="118"/>
                </a:lnTo>
                <a:lnTo>
                  <a:pt x="381" y="119"/>
                </a:lnTo>
                <a:lnTo>
                  <a:pt x="381" y="119"/>
                </a:lnTo>
                <a:lnTo>
                  <a:pt x="385" y="118"/>
                </a:lnTo>
                <a:lnTo>
                  <a:pt x="388" y="117"/>
                </a:lnTo>
                <a:lnTo>
                  <a:pt x="395" y="114"/>
                </a:lnTo>
                <a:lnTo>
                  <a:pt x="395" y="114"/>
                </a:lnTo>
                <a:lnTo>
                  <a:pt x="404" y="109"/>
                </a:lnTo>
                <a:lnTo>
                  <a:pt x="409" y="108"/>
                </a:lnTo>
                <a:lnTo>
                  <a:pt x="413" y="107"/>
                </a:lnTo>
                <a:lnTo>
                  <a:pt x="418" y="107"/>
                </a:lnTo>
                <a:lnTo>
                  <a:pt x="422" y="109"/>
                </a:lnTo>
                <a:lnTo>
                  <a:pt x="426" y="111"/>
                </a:lnTo>
                <a:lnTo>
                  <a:pt x="431" y="114"/>
                </a:lnTo>
                <a:lnTo>
                  <a:pt x="431" y="114"/>
                </a:lnTo>
                <a:lnTo>
                  <a:pt x="435" y="118"/>
                </a:lnTo>
                <a:lnTo>
                  <a:pt x="437" y="123"/>
                </a:lnTo>
                <a:lnTo>
                  <a:pt x="442" y="133"/>
                </a:lnTo>
                <a:lnTo>
                  <a:pt x="447" y="143"/>
                </a:lnTo>
                <a:lnTo>
                  <a:pt x="451" y="148"/>
                </a:lnTo>
                <a:lnTo>
                  <a:pt x="455" y="152"/>
                </a:lnTo>
                <a:lnTo>
                  <a:pt x="455" y="152"/>
                </a:lnTo>
                <a:lnTo>
                  <a:pt x="459" y="154"/>
                </a:lnTo>
                <a:lnTo>
                  <a:pt x="462" y="154"/>
                </a:lnTo>
                <a:lnTo>
                  <a:pt x="466" y="153"/>
                </a:lnTo>
                <a:lnTo>
                  <a:pt x="469" y="151"/>
                </a:lnTo>
                <a:lnTo>
                  <a:pt x="476" y="147"/>
                </a:lnTo>
                <a:lnTo>
                  <a:pt x="480" y="145"/>
                </a:lnTo>
                <a:lnTo>
                  <a:pt x="483" y="145"/>
                </a:lnTo>
                <a:lnTo>
                  <a:pt x="483" y="145"/>
                </a:lnTo>
                <a:lnTo>
                  <a:pt x="488" y="146"/>
                </a:lnTo>
                <a:lnTo>
                  <a:pt x="493" y="148"/>
                </a:lnTo>
                <a:lnTo>
                  <a:pt x="502" y="153"/>
                </a:lnTo>
                <a:lnTo>
                  <a:pt x="502" y="153"/>
                </a:lnTo>
                <a:lnTo>
                  <a:pt x="506" y="156"/>
                </a:lnTo>
                <a:lnTo>
                  <a:pt x="510" y="160"/>
                </a:lnTo>
                <a:lnTo>
                  <a:pt x="510" y="160"/>
                </a:lnTo>
                <a:lnTo>
                  <a:pt x="512" y="164"/>
                </a:lnTo>
                <a:lnTo>
                  <a:pt x="514" y="169"/>
                </a:lnTo>
                <a:lnTo>
                  <a:pt x="514" y="171"/>
                </a:lnTo>
                <a:lnTo>
                  <a:pt x="513" y="173"/>
                </a:lnTo>
                <a:lnTo>
                  <a:pt x="511" y="173"/>
                </a:lnTo>
                <a:lnTo>
                  <a:pt x="507" y="172"/>
                </a:lnTo>
                <a:lnTo>
                  <a:pt x="507" y="172"/>
                </a:lnTo>
                <a:lnTo>
                  <a:pt x="501" y="168"/>
                </a:lnTo>
                <a:lnTo>
                  <a:pt x="495" y="162"/>
                </a:lnTo>
                <a:lnTo>
                  <a:pt x="489" y="157"/>
                </a:lnTo>
                <a:lnTo>
                  <a:pt x="486" y="156"/>
                </a:lnTo>
                <a:lnTo>
                  <a:pt x="482" y="155"/>
                </a:lnTo>
                <a:lnTo>
                  <a:pt x="482" y="155"/>
                </a:lnTo>
                <a:lnTo>
                  <a:pt x="479" y="155"/>
                </a:lnTo>
                <a:lnTo>
                  <a:pt x="477" y="156"/>
                </a:lnTo>
                <a:lnTo>
                  <a:pt x="475" y="157"/>
                </a:lnTo>
                <a:lnTo>
                  <a:pt x="473" y="158"/>
                </a:lnTo>
                <a:lnTo>
                  <a:pt x="471" y="164"/>
                </a:lnTo>
                <a:lnTo>
                  <a:pt x="470" y="169"/>
                </a:lnTo>
                <a:lnTo>
                  <a:pt x="470" y="169"/>
                </a:lnTo>
                <a:lnTo>
                  <a:pt x="471" y="173"/>
                </a:lnTo>
                <a:lnTo>
                  <a:pt x="473" y="176"/>
                </a:lnTo>
                <a:lnTo>
                  <a:pt x="475" y="179"/>
                </a:lnTo>
                <a:lnTo>
                  <a:pt x="478" y="181"/>
                </a:lnTo>
                <a:lnTo>
                  <a:pt x="485" y="185"/>
                </a:lnTo>
                <a:lnTo>
                  <a:pt x="491" y="188"/>
                </a:lnTo>
                <a:lnTo>
                  <a:pt x="491" y="188"/>
                </a:lnTo>
                <a:lnTo>
                  <a:pt x="494" y="189"/>
                </a:lnTo>
                <a:lnTo>
                  <a:pt x="494" y="189"/>
                </a:lnTo>
                <a:lnTo>
                  <a:pt x="497" y="191"/>
                </a:lnTo>
                <a:lnTo>
                  <a:pt x="498" y="193"/>
                </a:lnTo>
                <a:lnTo>
                  <a:pt x="498" y="195"/>
                </a:lnTo>
                <a:lnTo>
                  <a:pt x="496" y="198"/>
                </a:lnTo>
                <a:lnTo>
                  <a:pt x="491" y="203"/>
                </a:lnTo>
                <a:lnTo>
                  <a:pt x="491" y="203"/>
                </a:lnTo>
                <a:lnTo>
                  <a:pt x="491" y="203"/>
                </a:lnTo>
                <a:lnTo>
                  <a:pt x="491" y="203"/>
                </a:lnTo>
                <a:lnTo>
                  <a:pt x="467" y="192"/>
                </a:lnTo>
                <a:lnTo>
                  <a:pt x="443" y="181"/>
                </a:lnTo>
                <a:lnTo>
                  <a:pt x="443" y="181"/>
                </a:lnTo>
                <a:lnTo>
                  <a:pt x="431" y="174"/>
                </a:lnTo>
                <a:lnTo>
                  <a:pt x="420" y="166"/>
                </a:lnTo>
                <a:lnTo>
                  <a:pt x="410" y="155"/>
                </a:lnTo>
                <a:lnTo>
                  <a:pt x="400" y="144"/>
                </a:lnTo>
                <a:lnTo>
                  <a:pt x="400" y="144"/>
                </a:lnTo>
                <a:lnTo>
                  <a:pt x="393" y="137"/>
                </a:lnTo>
                <a:lnTo>
                  <a:pt x="386" y="130"/>
                </a:lnTo>
                <a:lnTo>
                  <a:pt x="378" y="124"/>
                </a:lnTo>
                <a:lnTo>
                  <a:pt x="370" y="120"/>
                </a:lnTo>
                <a:lnTo>
                  <a:pt x="370" y="120"/>
                </a:lnTo>
                <a:lnTo>
                  <a:pt x="358" y="117"/>
                </a:lnTo>
                <a:lnTo>
                  <a:pt x="347" y="117"/>
                </a:lnTo>
                <a:lnTo>
                  <a:pt x="336" y="118"/>
                </a:lnTo>
                <a:lnTo>
                  <a:pt x="325" y="120"/>
                </a:lnTo>
                <a:lnTo>
                  <a:pt x="325" y="120"/>
                </a:lnTo>
                <a:lnTo>
                  <a:pt x="316" y="122"/>
                </a:lnTo>
                <a:lnTo>
                  <a:pt x="306" y="126"/>
                </a:lnTo>
                <a:lnTo>
                  <a:pt x="296" y="130"/>
                </a:lnTo>
                <a:lnTo>
                  <a:pt x="285" y="136"/>
                </a:lnTo>
                <a:lnTo>
                  <a:pt x="274" y="142"/>
                </a:lnTo>
                <a:lnTo>
                  <a:pt x="264" y="149"/>
                </a:lnTo>
                <a:lnTo>
                  <a:pt x="254" y="157"/>
                </a:lnTo>
                <a:lnTo>
                  <a:pt x="245" y="166"/>
                </a:lnTo>
                <a:lnTo>
                  <a:pt x="237" y="175"/>
                </a:lnTo>
                <a:lnTo>
                  <a:pt x="230" y="185"/>
                </a:lnTo>
                <a:lnTo>
                  <a:pt x="224" y="194"/>
                </a:lnTo>
                <a:lnTo>
                  <a:pt x="220" y="205"/>
                </a:lnTo>
                <a:lnTo>
                  <a:pt x="218" y="215"/>
                </a:lnTo>
                <a:lnTo>
                  <a:pt x="217" y="226"/>
                </a:lnTo>
                <a:lnTo>
                  <a:pt x="219" y="236"/>
                </a:lnTo>
                <a:lnTo>
                  <a:pt x="223" y="248"/>
                </a:lnTo>
                <a:lnTo>
                  <a:pt x="223" y="248"/>
                </a:lnTo>
                <a:lnTo>
                  <a:pt x="226" y="253"/>
                </a:lnTo>
                <a:lnTo>
                  <a:pt x="229" y="258"/>
                </a:lnTo>
                <a:lnTo>
                  <a:pt x="234" y="261"/>
                </a:lnTo>
                <a:lnTo>
                  <a:pt x="238" y="264"/>
                </a:lnTo>
                <a:lnTo>
                  <a:pt x="249" y="269"/>
                </a:lnTo>
                <a:lnTo>
                  <a:pt x="260" y="272"/>
                </a:lnTo>
                <a:lnTo>
                  <a:pt x="285" y="277"/>
                </a:lnTo>
                <a:lnTo>
                  <a:pt x="296" y="280"/>
                </a:lnTo>
                <a:lnTo>
                  <a:pt x="306" y="284"/>
                </a:lnTo>
                <a:lnTo>
                  <a:pt x="306" y="284"/>
                </a:lnTo>
                <a:lnTo>
                  <a:pt x="312" y="289"/>
                </a:lnTo>
                <a:lnTo>
                  <a:pt x="316" y="294"/>
                </a:lnTo>
                <a:lnTo>
                  <a:pt x="318" y="301"/>
                </a:lnTo>
                <a:lnTo>
                  <a:pt x="318" y="307"/>
                </a:lnTo>
                <a:lnTo>
                  <a:pt x="317" y="314"/>
                </a:lnTo>
                <a:lnTo>
                  <a:pt x="315" y="321"/>
                </a:lnTo>
                <a:lnTo>
                  <a:pt x="310" y="335"/>
                </a:lnTo>
                <a:lnTo>
                  <a:pt x="310" y="335"/>
                </a:lnTo>
                <a:lnTo>
                  <a:pt x="307" y="345"/>
                </a:lnTo>
                <a:lnTo>
                  <a:pt x="304" y="355"/>
                </a:lnTo>
                <a:lnTo>
                  <a:pt x="304" y="355"/>
                </a:lnTo>
                <a:lnTo>
                  <a:pt x="304" y="362"/>
                </a:lnTo>
                <a:lnTo>
                  <a:pt x="304" y="369"/>
                </a:lnTo>
                <a:lnTo>
                  <a:pt x="306" y="384"/>
                </a:lnTo>
                <a:lnTo>
                  <a:pt x="306" y="384"/>
                </a:lnTo>
                <a:lnTo>
                  <a:pt x="306" y="389"/>
                </a:lnTo>
                <a:lnTo>
                  <a:pt x="305" y="394"/>
                </a:lnTo>
                <a:lnTo>
                  <a:pt x="301" y="404"/>
                </a:lnTo>
                <a:lnTo>
                  <a:pt x="296" y="416"/>
                </a:lnTo>
                <a:lnTo>
                  <a:pt x="291" y="425"/>
                </a:lnTo>
                <a:lnTo>
                  <a:pt x="291" y="425"/>
                </a:lnTo>
                <a:lnTo>
                  <a:pt x="286" y="440"/>
                </a:lnTo>
                <a:lnTo>
                  <a:pt x="281" y="456"/>
                </a:lnTo>
                <a:lnTo>
                  <a:pt x="281" y="456"/>
                </a:lnTo>
                <a:lnTo>
                  <a:pt x="278" y="470"/>
                </a:lnTo>
                <a:lnTo>
                  <a:pt x="277" y="485"/>
                </a:lnTo>
                <a:lnTo>
                  <a:pt x="277" y="493"/>
                </a:lnTo>
                <a:lnTo>
                  <a:pt x="278" y="500"/>
                </a:lnTo>
                <a:lnTo>
                  <a:pt x="279" y="508"/>
                </a:lnTo>
                <a:lnTo>
                  <a:pt x="282" y="514"/>
                </a:lnTo>
                <a:lnTo>
                  <a:pt x="282" y="514"/>
                </a:lnTo>
                <a:lnTo>
                  <a:pt x="286" y="520"/>
                </a:lnTo>
                <a:lnTo>
                  <a:pt x="289" y="525"/>
                </a:lnTo>
                <a:lnTo>
                  <a:pt x="294" y="528"/>
                </a:lnTo>
                <a:lnTo>
                  <a:pt x="299" y="531"/>
                </a:lnTo>
                <a:lnTo>
                  <a:pt x="304" y="532"/>
                </a:lnTo>
                <a:lnTo>
                  <a:pt x="310" y="533"/>
                </a:lnTo>
                <a:lnTo>
                  <a:pt x="316" y="533"/>
                </a:lnTo>
                <a:lnTo>
                  <a:pt x="322" y="532"/>
                </a:lnTo>
                <a:lnTo>
                  <a:pt x="322" y="532"/>
                </a:lnTo>
                <a:lnTo>
                  <a:pt x="334" y="529"/>
                </a:lnTo>
                <a:lnTo>
                  <a:pt x="344" y="524"/>
                </a:lnTo>
                <a:lnTo>
                  <a:pt x="354" y="518"/>
                </a:lnTo>
                <a:lnTo>
                  <a:pt x="364" y="512"/>
                </a:lnTo>
                <a:lnTo>
                  <a:pt x="364" y="512"/>
                </a:lnTo>
                <a:lnTo>
                  <a:pt x="378" y="503"/>
                </a:lnTo>
                <a:lnTo>
                  <a:pt x="392" y="495"/>
                </a:lnTo>
                <a:lnTo>
                  <a:pt x="406" y="488"/>
                </a:lnTo>
                <a:lnTo>
                  <a:pt x="420" y="480"/>
                </a:lnTo>
                <a:lnTo>
                  <a:pt x="420" y="480"/>
                </a:lnTo>
                <a:lnTo>
                  <a:pt x="430" y="475"/>
                </a:lnTo>
                <a:lnTo>
                  <a:pt x="439" y="470"/>
                </a:lnTo>
                <a:lnTo>
                  <a:pt x="448" y="463"/>
                </a:lnTo>
                <a:lnTo>
                  <a:pt x="455" y="455"/>
                </a:lnTo>
                <a:lnTo>
                  <a:pt x="455" y="455"/>
                </a:lnTo>
                <a:lnTo>
                  <a:pt x="457" y="449"/>
                </a:lnTo>
                <a:lnTo>
                  <a:pt x="459" y="443"/>
                </a:lnTo>
                <a:lnTo>
                  <a:pt x="460" y="431"/>
                </a:lnTo>
                <a:lnTo>
                  <a:pt x="461" y="426"/>
                </a:lnTo>
                <a:lnTo>
                  <a:pt x="462" y="420"/>
                </a:lnTo>
                <a:lnTo>
                  <a:pt x="465" y="415"/>
                </a:lnTo>
                <a:lnTo>
                  <a:pt x="470" y="410"/>
                </a:lnTo>
                <a:lnTo>
                  <a:pt x="470" y="410"/>
                </a:lnTo>
                <a:lnTo>
                  <a:pt x="477" y="405"/>
                </a:lnTo>
                <a:lnTo>
                  <a:pt x="484" y="401"/>
                </a:lnTo>
                <a:lnTo>
                  <a:pt x="500" y="395"/>
                </a:lnTo>
                <a:lnTo>
                  <a:pt x="507" y="391"/>
                </a:lnTo>
                <a:lnTo>
                  <a:pt x="514" y="387"/>
                </a:lnTo>
                <a:lnTo>
                  <a:pt x="520" y="381"/>
                </a:lnTo>
                <a:lnTo>
                  <a:pt x="525" y="374"/>
                </a:lnTo>
                <a:lnTo>
                  <a:pt x="525" y="374"/>
                </a:lnTo>
                <a:lnTo>
                  <a:pt x="528" y="367"/>
                </a:lnTo>
                <a:lnTo>
                  <a:pt x="528" y="360"/>
                </a:lnTo>
                <a:lnTo>
                  <a:pt x="526" y="352"/>
                </a:lnTo>
                <a:lnTo>
                  <a:pt x="523" y="346"/>
                </a:lnTo>
                <a:lnTo>
                  <a:pt x="523" y="346"/>
                </a:lnTo>
                <a:lnTo>
                  <a:pt x="519" y="340"/>
                </a:lnTo>
                <a:lnTo>
                  <a:pt x="515" y="335"/>
                </a:lnTo>
                <a:lnTo>
                  <a:pt x="511" y="329"/>
                </a:lnTo>
                <a:lnTo>
                  <a:pt x="508" y="322"/>
                </a:lnTo>
                <a:lnTo>
                  <a:pt x="508" y="322"/>
                </a:lnTo>
                <a:lnTo>
                  <a:pt x="506" y="315"/>
                </a:lnTo>
                <a:lnTo>
                  <a:pt x="506" y="307"/>
                </a:lnTo>
                <a:lnTo>
                  <a:pt x="506" y="299"/>
                </a:lnTo>
                <a:lnTo>
                  <a:pt x="505" y="291"/>
                </a:lnTo>
                <a:lnTo>
                  <a:pt x="505" y="291"/>
                </a:lnTo>
                <a:lnTo>
                  <a:pt x="504" y="286"/>
                </a:lnTo>
                <a:lnTo>
                  <a:pt x="502" y="281"/>
                </a:lnTo>
                <a:lnTo>
                  <a:pt x="498" y="271"/>
                </a:lnTo>
                <a:lnTo>
                  <a:pt x="498" y="271"/>
                </a:lnTo>
                <a:lnTo>
                  <a:pt x="492" y="258"/>
                </a:lnTo>
                <a:lnTo>
                  <a:pt x="492" y="258"/>
                </a:lnTo>
                <a:lnTo>
                  <a:pt x="491" y="254"/>
                </a:lnTo>
                <a:lnTo>
                  <a:pt x="491" y="254"/>
                </a:lnTo>
                <a:lnTo>
                  <a:pt x="490" y="250"/>
                </a:lnTo>
                <a:lnTo>
                  <a:pt x="490" y="248"/>
                </a:lnTo>
                <a:lnTo>
                  <a:pt x="491" y="247"/>
                </a:lnTo>
                <a:lnTo>
                  <a:pt x="495" y="245"/>
                </a:lnTo>
                <a:lnTo>
                  <a:pt x="500" y="243"/>
                </a:lnTo>
                <a:lnTo>
                  <a:pt x="500" y="243"/>
                </a:lnTo>
                <a:lnTo>
                  <a:pt x="503" y="250"/>
                </a:lnTo>
                <a:lnTo>
                  <a:pt x="505" y="256"/>
                </a:lnTo>
                <a:lnTo>
                  <a:pt x="506" y="262"/>
                </a:lnTo>
                <a:lnTo>
                  <a:pt x="507" y="269"/>
                </a:lnTo>
                <a:lnTo>
                  <a:pt x="508" y="283"/>
                </a:lnTo>
                <a:lnTo>
                  <a:pt x="508" y="296"/>
                </a:lnTo>
                <a:lnTo>
                  <a:pt x="508" y="296"/>
                </a:lnTo>
                <a:lnTo>
                  <a:pt x="508" y="303"/>
                </a:lnTo>
                <a:lnTo>
                  <a:pt x="508" y="310"/>
                </a:lnTo>
                <a:lnTo>
                  <a:pt x="510" y="317"/>
                </a:lnTo>
                <a:lnTo>
                  <a:pt x="514" y="323"/>
                </a:lnTo>
                <a:lnTo>
                  <a:pt x="514" y="323"/>
                </a:lnTo>
                <a:lnTo>
                  <a:pt x="517" y="327"/>
                </a:lnTo>
                <a:lnTo>
                  <a:pt x="521" y="329"/>
                </a:lnTo>
                <a:lnTo>
                  <a:pt x="525" y="330"/>
                </a:lnTo>
                <a:lnTo>
                  <a:pt x="530" y="330"/>
                </a:lnTo>
                <a:lnTo>
                  <a:pt x="539" y="330"/>
                </a:lnTo>
                <a:lnTo>
                  <a:pt x="547" y="329"/>
                </a:lnTo>
                <a:lnTo>
                  <a:pt x="547" y="329"/>
                </a:lnTo>
                <a:lnTo>
                  <a:pt x="554" y="327"/>
                </a:lnTo>
                <a:lnTo>
                  <a:pt x="563" y="323"/>
                </a:lnTo>
                <a:lnTo>
                  <a:pt x="566" y="321"/>
                </a:lnTo>
                <a:lnTo>
                  <a:pt x="570" y="318"/>
                </a:lnTo>
                <a:lnTo>
                  <a:pt x="572" y="315"/>
                </a:lnTo>
                <a:lnTo>
                  <a:pt x="574" y="311"/>
                </a:lnTo>
                <a:lnTo>
                  <a:pt x="574" y="311"/>
                </a:lnTo>
                <a:lnTo>
                  <a:pt x="575" y="306"/>
                </a:lnTo>
                <a:lnTo>
                  <a:pt x="575" y="301"/>
                </a:lnTo>
                <a:lnTo>
                  <a:pt x="573" y="297"/>
                </a:lnTo>
                <a:lnTo>
                  <a:pt x="572" y="292"/>
                </a:lnTo>
                <a:lnTo>
                  <a:pt x="567" y="283"/>
                </a:lnTo>
                <a:lnTo>
                  <a:pt x="561" y="275"/>
                </a:lnTo>
                <a:lnTo>
                  <a:pt x="561" y="275"/>
                </a:lnTo>
                <a:lnTo>
                  <a:pt x="553" y="264"/>
                </a:lnTo>
                <a:lnTo>
                  <a:pt x="553" y="264"/>
                </a:lnTo>
                <a:lnTo>
                  <a:pt x="550" y="258"/>
                </a:lnTo>
                <a:lnTo>
                  <a:pt x="550" y="258"/>
                </a:lnTo>
                <a:lnTo>
                  <a:pt x="549" y="256"/>
                </a:lnTo>
                <a:lnTo>
                  <a:pt x="547" y="250"/>
                </a:lnTo>
                <a:lnTo>
                  <a:pt x="546" y="247"/>
                </a:lnTo>
                <a:lnTo>
                  <a:pt x="547" y="243"/>
                </a:lnTo>
                <a:lnTo>
                  <a:pt x="548" y="242"/>
                </a:lnTo>
                <a:lnTo>
                  <a:pt x="551" y="243"/>
                </a:lnTo>
                <a:lnTo>
                  <a:pt x="551" y="243"/>
                </a:lnTo>
                <a:lnTo>
                  <a:pt x="556" y="247"/>
                </a:lnTo>
                <a:lnTo>
                  <a:pt x="560" y="251"/>
                </a:lnTo>
                <a:lnTo>
                  <a:pt x="563" y="256"/>
                </a:lnTo>
                <a:lnTo>
                  <a:pt x="566" y="261"/>
                </a:lnTo>
                <a:lnTo>
                  <a:pt x="577" y="282"/>
                </a:lnTo>
                <a:lnTo>
                  <a:pt x="577" y="282"/>
                </a:lnTo>
                <a:lnTo>
                  <a:pt x="582" y="290"/>
                </a:lnTo>
                <a:lnTo>
                  <a:pt x="587" y="297"/>
                </a:lnTo>
                <a:lnTo>
                  <a:pt x="594" y="304"/>
                </a:lnTo>
                <a:lnTo>
                  <a:pt x="601" y="310"/>
                </a:lnTo>
                <a:lnTo>
                  <a:pt x="601" y="310"/>
                </a:lnTo>
                <a:lnTo>
                  <a:pt x="605" y="315"/>
                </a:lnTo>
                <a:lnTo>
                  <a:pt x="610" y="320"/>
                </a:lnTo>
                <a:lnTo>
                  <a:pt x="614" y="326"/>
                </a:lnTo>
                <a:lnTo>
                  <a:pt x="617" y="332"/>
                </a:lnTo>
                <a:lnTo>
                  <a:pt x="621" y="344"/>
                </a:lnTo>
                <a:lnTo>
                  <a:pt x="624" y="357"/>
                </a:lnTo>
                <a:lnTo>
                  <a:pt x="624" y="357"/>
                </a:lnTo>
                <a:lnTo>
                  <a:pt x="624" y="358"/>
                </a:lnTo>
                <a:lnTo>
                  <a:pt x="624" y="358"/>
                </a:lnTo>
                <a:lnTo>
                  <a:pt x="621" y="381"/>
                </a:lnTo>
                <a:lnTo>
                  <a:pt x="615" y="404"/>
                </a:lnTo>
                <a:lnTo>
                  <a:pt x="607" y="427"/>
                </a:lnTo>
                <a:lnTo>
                  <a:pt x="598" y="448"/>
                </a:lnTo>
                <a:lnTo>
                  <a:pt x="587" y="468"/>
                </a:lnTo>
                <a:lnTo>
                  <a:pt x="575" y="488"/>
                </a:lnTo>
                <a:lnTo>
                  <a:pt x="562" y="506"/>
                </a:lnTo>
                <a:lnTo>
                  <a:pt x="547" y="524"/>
                </a:lnTo>
                <a:lnTo>
                  <a:pt x="531" y="540"/>
                </a:lnTo>
                <a:lnTo>
                  <a:pt x="512" y="554"/>
                </a:lnTo>
                <a:lnTo>
                  <a:pt x="494" y="569"/>
                </a:lnTo>
                <a:lnTo>
                  <a:pt x="474" y="581"/>
                </a:lnTo>
                <a:lnTo>
                  <a:pt x="454" y="592"/>
                </a:lnTo>
                <a:lnTo>
                  <a:pt x="431" y="601"/>
                </a:lnTo>
                <a:lnTo>
                  <a:pt x="409" y="609"/>
                </a:lnTo>
                <a:lnTo>
                  <a:pt x="386" y="615"/>
                </a:lnTo>
                <a:lnTo>
                  <a:pt x="386" y="615"/>
                </a:lnTo>
                <a:lnTo>
                  <a:pt x="360" y="619"/>
                </a:lnTo>
                <a:lnTo>
                  <a:pt x="334" y="622"/>
                </a:lnTo>
                <a:lnTo>
                  <a:pt x="309" y="622"/>
                </a:lnTo>
                <a:lnTo>
                  <a:pt x="282" y="620"/>
                </a:lnTo>
                <a:lnTo>
                  <a:pt x="257" y="616"/>
                </a:lnTo>
                <a:lnTo>
                  <a:pt x="233" y="611"/>
                </a:lnTo>
                <a:lnTo>
                  <a:pt x="209" y="603"/>
                </a:lnTo>
                <a:lnTo>
                  <a:pt x="184" y="593"/>
                </a:lnTo>
                <a:lnTo>
                  <a:pt x="162" y="582"/>
                </a:lnTo>
                <a:lnTo>
                  <a:pt x="140" y="569"/>
                </a:lnTo>
                <a:lnTo>
                  <a:pt x="119" y="553"/>
                </a:lnTo>
                <a:lnTo>
                  <a:pt x="100" y="537"/>
                </a:lnTo>
                <a:lnTo>
                  <a:pt x="82" y="518"/>
                </a:lnTo>
                <a:lnTo>
                  <a:pt x="66" y="499"/>
                </a:lnTo>
                <a:lnTo>
                  <a:pt x="51" y="477"/>
                </a:lnTo>
                <a:lnTo>
                  <a:pt x="38" y="454"/>
                </a:lnTo>
                <a:lnTo>
                  <a:pt x="38" y="454"/>
                </a:lnTo>
                <a:close/>
                <a:moveTo>
                  <a:pt x="166" y="653"/>
                </a:moveTo>
                <a:lnTo>
                  <a:pt x="166" y="653"/>
                </a:lnTo>
                <a:lnTo>
                  <a:pt x="165" y="650"/>
                </a:lnTo>
                <a:lnTo>
                  <a:pt x="166" y="646"/>
                </a:lnTo>
                <a:lnTo>
                  <a:pt x="167" y="642"/>
                </a:lnTo>
                <a:lnTo>
                  <a:pt x="169" y="638"/>
                </a:lnTo>
                <a:lnTo>
                  <a:pt x="174" y="630"/>
                </a:lnTo>
                <a:lnTo>
                  <a:pt x="178" y="624"/>
                </a:lnTo>
                <a:lnTo>
                  <a:pt x="178" y="624"/>
                </a:lnTo>
                <a:lnTo>
                  <a:pt x="184" y="615"/>
                </a:lnTo>
                <a:lnTo>
                  <a:pt x="187" y="610"/>
                </a:lnTo>
                <a:lnTo>
                  <a:pt x="190" y="605"/>
                </a:lnTo>
                <a:lnTo>
                  <a:pt x="190" y="605"/>
                </a:lnTo>
                <a:lnTo>
                  <a:pt x="201" y="610"/>
                </a:lnTo>
                <a:lnTo>
                  <a:pt x="201" y="610"/>
                </a:lnTo>
                <a:lnTo>
                  <a:pt x="194" y="624"/>
                </a:lnTo>
                <a:lnTo>
                  <a:pt x="190" y="633"/>
                </a:lnTo>
                <a:lnTo>
                  <a:pt x="185" y="642"/>
                </a:lnTo>
                <a:lnTo>
                  <a:pt x="180" y="650"/>
                </a:lnTo>
                <a:lnTo>
                  <a:pt x="175" y="655"/>
                </a:lnTo>
                <a:lnTo>
                  <a:pt x="173" y="656"/>
                </a:lnTo>
                <a:lnTo>
                  <a:pt x="170" y="656"/>
                </a:lnTo>
                <a:lnTo>
                  <a:pt x="168" y="655"/>
                </a:lnTo>
                <a:lnTo>
                  <a:pt x="166" y="653"/>
                </a:lnTo>
                <a:lnTo>
                  <a:pt x="166" y="653"/>
                </a:lnTo>
                <a:close/>
                <a:moveTo>
                  <a:pt x="306" y="662"/>
                </a:moveTo>
                <a:lnTo>
                  <a:pt x="306" y="662"/>
                </a:lnTo>
                <a:lnTo>
                  <a:pt x="329" y="662"/>
                </a:lnTo>
                <a:lnTo>
                  <a:pt x="329" y="662"/>
                </a:lnTo>
                <a:lnTo>
                  <a:pt x="315" y="665"/>
                </a:lnTo>
                <a:lnTo>
                  <a:pt x="300" y="668"/>
                </a:lnTo>
                <a:lnTo>
                  <a:pt x="300" y="668"/>
                </a:lnTo>
                <a:lnTo>
                  <a:pt x="302" y="662"/>
                </a:lnTo>
                <a:lnTo>
                  <a:pt x="302" y="662"/>
                </a:lnTo>
                <a:lnTo>
                  <a:pt x="306" y="662"/>
                </a:lnTo>
                <a:lnTo>
                  <a:pt x="306" y="662"/>
                </a:lnTo>
                <a:close/>
                <a:moveTo>
                  <a:pt x="339" y="679"/>
                </a:moveTo>
                <a:lnTo>
                  <a:pt x="339" y="679"/>
                </a:lnTo>
                <a:lnTo>
                  <a:pt x="341" y="685"/>
                </a:lnTo>
                <a:lnTo>
                  <a:pt x="341" y="685"/>
                </a:lnTo>
                <a:lnTo>
                  <a:pt x="317" y="693"/>
                </a:lnTo>
                <a:lnTo>
                  <a:pt x="305" y="697"/>
                </a:lnTo>
                <a:lnTo>
                  <a:pt x="293" y="700"/>
                </a:lnTo>
                <a:lnTo>
                  <a:pt x="293" y="700"/>
                </a:lnTo>
                <a:lnTo>
                  <a:pt x="291" y="701"/>
                </a:lnTo>
                <a:lnTo>
                  <a:pt x="291" y="701"/>
                </a:lnTo>
                <a:lnTo>
                  <a:pt x="294" y="700"/>
                </a:lnTo>
                <a:lnTo>
                  <a:pt x="294" y="700"/>
                </a:lnTo>
                <a:lnTo>
                  <a:pt x="307" y="693"/>
                </a:lnTo>
                <a:lnTo>
                  <a:pt x="307" y="693"/>
                </a:lnTo>
                <a:lnTo>
                  <a:pt x="322" y="686"/>
                </a:lnTo>
                <a:lnTo>
                  <a:pt x="338" y="680"/>
                </a:lnTo>
                <a:lnTo>
                  <a:pt x="338" y="680"/>
                </a:lnTo>
                <a:lnTo>
                  <a:pt x="339" y="679"/>
                </a:lnTo>
                <a:lnTo>
                  <a:pt x="339" y="679"/>
                </a:lnTo>
                <a:close/>
                <a:moveTo>
                  <a:pt x="344" y="698"/>
                </a:moveTo>
                <a:lnTo>
                  <a:pt x="344" y="698"/>
                </a:lnTo>
                <a:lnTo>
                  <a:pt x="344" y="698"/>
                </a:lnTo>
                <a:lnTo>
                  <a:pt x="344" y="698"/>
                </a:lnTo>
                <a:lnTo>
                  <a:pt x="316" y="706"/>
                </a:lnTo>
                <a:lnTo>
                  <a:pt x="302" y="709"/>
                </a:lnTo>
                <a:lnTo>
                  <a:pt x="287" y="711"/>
                </a:lnTo>
                <a:lnTo>
                  <a:pt x="287" y="711"/>
                </a:lnTo>
                <a:lnTo>
                  <a:pt x="287" y="711"/>
                </a:lnTo>
                <a:lnTo>
                  <a:pt x="287" y="711"/>
                </a:lnTo>
                <a:lnTo>
                  <a:pt x="294" y="709"/>
                </a:lnTo>
                <a:lnTo>
                  <a:pt x="300" y="706"/>
                </a:lnTo>
                <a:lnTo>
                  <a:pt x="313" y="700"/>
                </a:lnTo>
                <a:lnTo>
                  <a:pt x="313" y="700"/>
                </a:lnTo>
                <a:lnTo>
                  <a:pt x="327" y="694"/>
                </a:lnTo>
                <a:lnTo>
                  <a:pt x="342" y="687"/>
                </a:lnTo>
                <a:lnTo>
                  <a:pt x="342" y="687"/>
                </a:lnTo>
                <a:lnTo>
                  <a:pt x="344" y="698"/>
                </a:lnTo>
                <a:lnTo>
                  <a:pt x="344" y="698"/>
                </a:lnTo>
                <a:close/>
                <a:moveTo>
                  <a:pt x="388" y="743"/>
                </a:moveTo>
                <a:lnTo>
                  <a:pt x="388" y="743"/>
                </a:lnTo>
                <a:lnTo>
                  <a:pt x="354" y="755"/>
                </a:lnTo>
                <a:lnTo>
                  <a:pt x="354" y="755"/>
                </a:lnTo>
                <a:lnTo>
                  <a:pt x="332" y="760"/>
                </a:lnTo>
                <a:lnTo>
                  <a:pt x="332" y="760"/>
                </a:lnTo>
                <a:lnTo>
                  <a:pt x="317" y="763"/>
                </a:lnTo>
                <a:lnTo>
                  <a:pt x="302" y="768"/>
                </a:lnTo>
                <a:lnTo>
                  <a:pt x="272" y="777"/>
                </a:lnTo>
                <a:lnTo>
                  <a:pt x="272" y="777"/>
                </a:lnTo>
                <a:lnTo>
                  <a:pt x="212" y="797"/>
                </a:lnTo>
                <a:lnTo>
                  <a:pt x="180" y="806"/>
                </a:lnTo>
                <a:lnTo>
                  <a:pt x="150" y="815"/>
                </a:lnTo>
                <a:lnTo>
                  <a:pt x="150" y="815"/>
                </a:lnTo>
                <a:lnTo>
                  <a:pt x="162" y="810"/>
                </a:lnTo>
                <a:lnTo>
                  <a:pt x="175" y="805"/>
                </a:lnTo>
                <a:lnTo>
                  <a:pt x="202" y="796"/>
                </a:lnTo>
                <a:lnTo>
                  <a:pt x="202" y="796"/>
                </a:lnTo>
                <a:lnTo>
                  <a:pt x="231" y="785"/>
                </a:lnTo>
                <a:lnTo>
                  <a:pt x="258" y="775"/>
                </a:lnTo>
                <a:lnTo>
                  <a:pt x="258" y="775"/>
                </a:lnTo>
                <a:lnTo>
                  <a:pt x="309" y="759"/>
                </a:lnTo>
                <a:lnTo>
                  <a:pt x="334" y="749"/>
                </a:lnTo>
                <a:lnTo>
                  <a:pt x="346" y="744"/>
                </a:lnTo>
                <a:lnTo>
                  <a:pt x="357" y="737"/>
                </a:lnTo>
                <a:lnTo>
                  <a:pt x="357" y="737"/>
                </a:lnTo>
                <a:lnTo>
                  <a:pt x="388" y="743"/>
                </a:lnTo>
                <a:lnTo>
                  <a:pt x="388" y="743"/>
                </a:lnTo>
                <a:close/>
                <a:moveTo>
                  <a:pt x="415" y="749"/>
                </a:moveTo>
                <a:lnTo>
                  <a:pt x="415" y="749"/>
                </a:lnTo>
                <a:lnTo>
                  <a:pt x="387" y="756"/>
                </a:lnTo>
                <a:lnTo>
                  <a:pt x="359" y="763"/>
                </a:lnTo>
                <a:lnTo>
                  <a:pt x="331" y="772"/>
                </a:lnTo>
                <a:lnTo>
                  <a:pt x="304" y="781"/>
                </a:lnTo>
                <a:lnTo>
                  <a:pt x="304" y="781"/>
                </a:lnTo>
                <a:lnTo>
                  <a:pt x="245" y="800"/>
                </a:lnTo>
                <a:lnTo>
                  <a:pt x="216" y="809"/>
                </a:lnTo>
                <a:lnTo>
                  <a:pt x="201" y="814"/>
                </a:lnTo>
                <a:lnTo>
                  <a:pt x="186" y="817"/>
                </a:lnTo>
                <a:lnTo>
                  <a:pt x="186" y="817"/>
                </a:lnTo>
                <a:lnTo>
                  <a:pt x="181" y="817"/>
                </a:lnTo>
                <a:lnTo>
                  <a:pt x="176" y="819"/>
                </a:lnTo>
                <a:lnTo>
                  <a:pt x="176" y="819"/>
                </a:lnTo>
                <a:lnTo>
                  <a:pt x="190" y="814"/>
                </a:lnTo>
                <a:lnTo>
                  <a:pt x="190" y="814"/>
                </a:lnTo>
                <a:lnTo>
                  <a:pt x="221" y="803"/>
                </a:lnTo>
                <a:lnTo>
                  <a:pt x="221" y="803"/>
                </a:lnTo>
                <a:lnTo>
                  <a:pt x="251" y="793"/>
                </a:lnTo>
                <a:lnTo>
                  <a:pt x="280" y="783"/>
                </a:lnTo>
                <a:lnTo>
                  <a:pt x="280" y="783"/>
                </a:lnTo>
                <a:lnTo>
                  <a:pt x="337" y="763"/>
                </a:lnTo>
                <a:lnTo>
                  <a:pt x="337" y="763"/>
                </a:lnTo>
                <a:lnTo>
                  <a:pt x="357" y="756"/>
                </a:lnTo>
                <a:lnTo>
                  <a:pt x="357" y="756"/>
                </a:lnTo>
                <a:lnTo>
                  <a:pt x="375" y="751"/>
                </a:lnTo>
                <a:lnTo>
                  <a:pt x="384" y="748"/>
                </a:lnTo>
                <a:lnTo>
                  <a:pt x="392" y="744"/>
                </a:lnTo>
                <a:lnTo>
                  <a:pt x="392" y="744"/>
                </a:lnTo>
                <a:lnTo>
                  <a:pt x="415" y="749"/>
                </a:lnTo>
                <a:lnTo>
                  <a:pt x="415" y="749"/>
                </a:lnTo>
                <a:close/>
                <a:moveTo>
                  <a:pt x="435" y="754"/>
                </a:moveTo>
                <a:lnTo>
                  <a:pt x="435" y="754"/>
                </a:lnTo>
                <a:lnTo>
                  <a:pt x="409" y="761"/>
                </a:lnTo>
                <a:lnTo>
                  <a:pt x="383" y="769"/>
                </a:lnTo>
                <a:lnTo>
                  <a:pt x="356" y="778"/>
                </a:lnTo>
                <a:lnTo>
                  <a:pt x="331" y="787"/>
                </a:lnTo>
                <a:lnTo>
                  <a:pt x="331" y="787"/>
                </a:lnTo>
                <a:lnTo>
                  <a:pt x="306" y="795"/>
                </a:lnTo>
                <a:lnTo>
                  <a:pt x="279" y="802"/>
                </a:lnTo>
                <a:lnTo>
                  <a:pt x="279" y="802"/>
                </a:lnTo>
                <a:lnTo>
                  <a:pt x="252" y="810"/>
                </a:lnTo>
                <a:lnTo>
                  <a:pt x="239" y="816"/>
                </a:lnTo>
                <a:lnTo>
                  <a:pt x="226" y="819"/>
                </a:lnTo>
                <a:lnTo>
                  <a:pt x="226" y="819"/>
                </a:lnTo>
                <a:lnTo>
                  <a:pt x="221" y="820"/>
                </a:lnTo>
                <a:lnTo>
                  <a:pt x="223" y="819"/>
                </a:lnTo>
                <a:lnTo>
                  <a:pt x="234" y="815"/>
                </a:lnTo>
                <a:lnTo>
                  <a:pt x="234" y="815"/>
                </a:lnTo>
                <a:lnTo>
                  <a:pt x="258" y="807"/>
                </a:lnTo>
                <a:lnTo>
                  <a:pt x="258" y="807"/>
                </a:lnTo>
                <a:lnTo>
                  <a:pt x="286" y="799"/>
                </a:lnTo>
                <a:lnTo>
                  <a:pt x="312" y="790"/>
                </a:lnTo>
                <a:lnTo>
                  <a:pt x="312" y="790"/>
                </a:lnTo>
                <a:lnTo>
                  <a:pt x="366" y="769"/>
                </a:lnTo>
                <a:lnTo>
                  <a:pt x="392" y="759"/>
                </a:lnTo>
                <a:lnTo>
                  <a:pt x="419" y="750"/>
                </a:lnTo>
                <a:lnTo>
                  <a:pt x="419" y="750"/>
                </a:lnTo>
                <a:lnTo>
                  <a:pt x="420" y="750"/>
                </a:lnTo>
                <a:lnTo>
                  <a:pt x="420" y="750"/>
                </a:lnTo>
                <a:lnTo>
                  <a:pt x="435" y="754"/>
                </a:lnTo>
                <a:lnTo>
                  <a:pt x="435" y="754"/>
                </a:lnTo>
                <a:close/>
                <a:moveTo>
                  <a:pt x="485" y="771"/>
                </a:moveTo>
                <a:lnTo>
                  <a:pt x="485" y="771"/>
                </a:lnTo>
                <a:lnTo>
                  <a:pt x="463" y="778"/>
                </a:lnTo>
                <a:lnTo>
                  <a:pt x="441" y="786"/>
                </a:lnTo>
                <a:lnTo>
                  <a:pt x="420" y="794"/>
                </a:lnTo>
                <a:lnTo>
                  <a:pt x="398" y="801"/>
                </a:lnTo>
                <a:lnTo>
                  <a:pt x="398" y="801"/>
                </a:lnTo>
                <a:lnTo>
                  <a:pt x="360" y="813"/>
                </a:lnTo>
                <a:lnTo>
                  <a:pt x="360" y="813"/>
                </a:lnTo>
                <a:lnTo>
                  <a:pt x="402" y="796"/>
                </a:lnTo>
                <a:lnTo>
                  <a:pt x="402" y="796"/>
                </a:lnTo>
                <a:lnTo>
                  <a:pt x="412" y="791"/>
                </a:lnTo>
                <a:lnTo>
                  <a:pt x="422" y="786"/>
                </a:lnTo>
                <a:lnTo>
                  <a:pt x="432" y="781"/>
                </a:lnTo>
                <a:lnTo>
                  <a:pt x="442" y="776"/>
                </a:lnTo>
                <a:lnTo>
                  <a:pt x="442" y="776"/>
                </a:lnTo>
                <a:lnTo>
                  <a:pt x="457" y="772"/>
                </a:lnTo>
                <a:lnTo>
                  <a:pt x="464" y="769"/>
                </a:lnTo>
                <a:lnTo>
                  <a:pt x="471" y="766"/>
                </a:lnTo>
                <a:lnTo>
                  <a:pt x="471" y="766"/>
                </a:lnTo>
                <a:lnTo>
                  <a:pt x="485" y="771"/>
                </a:lnTo>
                <a:lnTo>
                  <a:pt x="485" y="771"/>
                </a:lnTo>
                <a:close/>
                <a:moveTo>
                  <a:pt x="509" y="784"/>
                </a:moveTo>
                <a:lnTo>
                  <a:pt x="509" y="784"/>
                </a:lnTo>
                <a:lnTo>
                  <a:pt x="509" y="785"/>
                </a:lnTo>
                <a:lnTo>
                  <a:pt x="509" y="785"/>
                </a:lnTo>
                <a:lnTo>
                  <a:pt x="489" y="795"/>
                </a:lnTo>
                <a:lnTo>
                  <a:pt x="489" y="795"/>
                </a:lnTo>
                <a:lnTo>
                  <a:pt x="487" y="796"/>
                </a:lnTo>
                <a:lnTo>
                  <a:pt x="487" y="796"/>
                </a:lnTo>
                <a:lnTo>
                  <a:pt x="465" y="803"/>
                </a:lnTo>
                <a:lnTo>
                  <a:pt x="454" y="807"/>
                </a:lnTo>
                <a:lnTo>
                  <a:pt x="442" y="812"/>
                </a:lnTo>
                <a:lnTo>
                  <a:pt x="442" y="812"/>
                </a:lnTo>
                <a:lnTo>
                  <a:pt x="417" y="822"/>
                </a:lnTo>
                <a:lnTo>
                  <a:pt x="417" y="822"/>
                </a:lnTo>
                <a:lnTo>
                  <a:pt x="402" y="826"/>
                </a:lnTo>
                <a:lnTo>
                  <a:pt x="402" y="826"/>
                </a:lnTo>
                <a:lnTo>
                  <a:pt x="407" y="823"/>
                </a:lnTo>
                <a:lnTo>
                  <a:pt x="411" y="820"/>
                </a:lnTo>
                <a:lnTo>
                  <a:pt x="411" y="820"/>
                </a:lnTo>
                <a:lnTo>
                  <a:pt x="422" y="814"/>
                </a:lnTo>
                <a:lnTo>
                  <a:pt x="433" y="808"/>
                </a:lnTo>
                <a:lnTo>
                  <a:pt x="456" y="799"/>
                </a:lnTo>
                <a:lnTo>
                  <a:pt x="478" y="790"/>
                </a:lnTo>
                <a:lnTo>
                  <a:pt x="488" y="784"/>
                </a:lnTo>
                <a:lnTo>
                  <a:pt x="499" y="778"/>
                </a:lnTo>
                <a:lnTo>
                  <a:pt x="499" y="778"/>
                </a:lnTo>
                <a:lnTo>
                  <a:pt x="509" y="784"/>
                </a:lnTo>
                <a:lnTo>
                  <a:pt x="509" y="784"/>
                </a:lnTo>
                <a:close/>
                <a:moveTo>
                  <a:pt x="523" y="799"/>
                </a:moveTo>
                <a:lnTo>
                  <a:pt x="523" y="799"/>
                </a:lnTo>
                <a:lnTo>
                  <a:pt x="524" y="801"/>
                </a:lnTo>
                <a:lnTo>
                  <a:pt x="524" y="803"/>
                </a:lnTo>
                <a:lnTo>
                  <a:pt x="524" y="803"/>
                </a:lnTo>
                <a:lnTo>
                  <a:pt x="523" y="803"/>
                </a:lnTo>
                <a:lnTo>
                  <a:pt x="523" y="803"/>
                </a:lnTo>
                <a:lnTo>
                  <a:pt x="500" y="813"/>
                </a:lnTo>
                <a:lnTo>
                  <a:pt x="500" y="813"/>
                </a:lnTo>
                <a:lnTo>
                  <a:pt x="487" y="817"/>
                </a:lnTo>
                <a:lnTo>
                  <a:pt x="487" y="817"/>
                </a:lnTo>
                <a:lnTo>
                  <a:pt x="486" y="817"/>
                </a:lnTo>
                <a:lnTo>
                  <a:pt x="486" y="817"/>
                </a:lnTo>
                <a:lnTo>
                  <a:pt x="505" y="808"/>
                </a:lnTo>
                <a:lnTo>
                  <a:pt x="514" y="803"/>
                </a:lnTo>
                <a:lnTo>
                  <a:pt x="522" y="797"/>
                </a:lnTo>
                <a:lnTo>
                  <a:pt x="522" y="797"/>
                </a:lnTo>
                <a:lnTo>
                  <a:pt x="523" y="799"/>
                </a:lnTo>
                <a:lnTo>
                  <a:pt x="523" y="799"/>
                </a:lnTo>
                <a:close/>
                <a:moveTo>
                  <a:pt x="514" y="800"/>
                </a:moveTo>
                <a:lnTo>
                  <a:pt x="514" y="800"/>
                </a:lnTo>
                <a:lnTo>
                  <a:pt x="507" y="804"/>
                </a:lnTo>
                <a:lnTo>
                  <a:pt x="507" y="804"/>
                </a:lnTo>
                <a:lnTo>
                  <a:pt x="492" y="812"/>
                </a:lnTo>
                <a:lnTo>
                  <a:pt x="477" y="819"/>
                </a:lnTo>
                <a:lnTo>
                  <a:pt x="477" y="819"/>
                </a:lnTo>
                <a:lnTo>
                  <a:pt x="477" y="819"/>
                </a:lnTo>
                <a:lnTo>
                  <a:pt x="477" y="820"/>
                </a:lnTo>
                <a:lnTo>
                  <a:pt x="477" y="820"/>
                </a:lnTo>
                <a:lnTo>
                  <a:pt x="460" y="823"/>
                </a:lnTo>
                <a:lnTo>
                  <a:pt x="441" y="824"/>
                </a:lnTo>
                <a:lnTo>
                  <a:pt x="441" y="824"/>
                </a:lnTo>
                <a:lnTo>
                  <a:pt x="457" y="818"/>
                </a:lnTo>
                <a:lnTo>
                  <a:pt x="473" y="812"/>
                </a:lnTo>
                <a:lnTo>
                  <a:pt x="505" y="802"/>
                </a:lnTo>
                <a:lnTo>
                  <a:pt x="505" y="802"/>
                </a:lnTo>
                <a:lnTo>
                  <a:pt x="517" y="798"/>
                </a:lnTo>
                <a:lnTo>
                  <a:pt x="517" y="798"/>
                </a:lnTo>
                <a:lnTo>
                  <a:pt x="514" y="800"/>
                </a:lnTo>
                <a:lnTo>
                  <a:pt x="514" y="800"/>
                </a:lnTo>
                <a:close/>
                <a:moveTo>
                  <a:pt x="436" y="823"/>
                </a:moveTo>
                <a:lnTo>
                  <a:pt x="436" y="823"/>
                </a:lnTo>
                <a:lnTo>
                  <a:pt x="434" y="825"/>
                </a:lnTo>
                <a:lnTo>
                  <a:pt x="434" y="825"/>
                </a:lnTo>
                <a:lnTo>
                  <a:pt x="434" y="825"/>
                </a:lnTo>
                <a:lnTo>
                  <a:pt x="434" y="825"/>
                </a:lnTo>
                <a:lnTo>
                  <a:pt x="409" y="827"/>
                </a:lnTo>
                <a:lnTo>
                  <a:pt x="409" y="827"/>
                </a:lnTo>
                <a:lnTo>
                  <a:pt x="422" y="822"/>
                </a:lnTo>
                <a:lnTo>
                  <a:pt x="435" y="817"/>
                </a:lnTo>
                <a:lnTo>
                  <a:pt x="462" y="805"/>
                </a:lnTo>
                <a:lnTo>
                  <a:pt x="462" y="805"/>
                </a:lnTo>
                <a:lnTo>
                  <a:pt x="479" y="800"/>
                </a:lnTo>
                <a:lnTo>
                  <a:pt x="479" y="800"/>
                </a:lnTo>
                <a:lnTo>
                  <a:pt x="458" y="812"/>
                </a:lnTo>
                <a:lnTo>
                  <a:pt x="447" y="817"/>
                </a:lnTo>
                <a:lnTo>
                  <a:pt x="436" y="823"/>
                </a:lnTo>
                <a:lnTo>
                  <a:pt x="436" y="823"/>
                </a:lnTo>
                <a:close/>
                <a:moveTo>
                  <a:pt x="356" y="828"/>
                </a:moveTo>
                <a:lnTo>
                  <a:pt x="356" y="828"/>
                </a:lnTo>
                <a:lnTo>
                  <a:pt x="356" y="828"/>
                </a:lnTo>
                <a:lnTo>
                  <a:pt x="356" y="828"/>
                </a:lnTo>
                <a:lnTo>
                  <a:pt x="360" y="826"/>
                </a:lnTo>
                <a:lnTo>
                  <a:pt x="360" y="826"/>
                </a:lnTo>
                <a:lnTo>
                  <a:pt x="372" y="821"/>
                </a:lnTo>
                <a:lnTo>
                  <a:pt x="383" y="817"/>
                </a:lnTo>
                <a:lnTo>
                  <a:pt x="383" y="817"/>
                </a:lnTo>
                <a:lnTo>
                  <a:pt x="414" y="803"/>
                </a:lnTo>
                <a:lnTo>
                  <a:pt x="414" y="803"/>
                </a:lnTo>
                <a:lnTo>
                  <a:pt x="451" y="789"/>
                </a:lnTo>
                <a:lnTo>
                  <a:pt x="486" y="773"/>
                </a:lnTo>
                <a:lnTo>
                  <a:pt x="486" y="773"/>
                </a:lnTo>
                <a:lnTo>
                  <a:pt x="486" y="773"/>
                </a:lnTo>
                <a:lnTo>
                  <a:pt x="486" y="772"/>
                </a:lnTo>
                <a:lnTo>
                  <a:pt x="486" y="772"/>
                </a:lnTo>
                <a:lnTo>
                  <a:pt x="496" y="777"/>
                </a:lnTo>
                <a:lnTo>
                  <a:pt x="496" y="777"/>
                </a:lnTo>
                <a:lnTo>
                  <a:pt x="429" y="804"/>
                </a:lnTo>
                <a:lnTo>
                  <a:pt x="396" y="817"/>
                </a:lnTo>
                <a:lnTo>
                  <a:pt x="379" y="823"/>
                </a:lnTo>
                <a:lnTo>
                  <a:pt x="361" y="827"/>
                </a:lnTo>
                <a:lnTo>
                  <a:pt x="361" y="827"/>
                </a:lnTo>
                <a:lnTo>
                  <a:pt x="356" y="828"/>
                </a:lnTo>
                <a:lnTo>
                  <a:pt x="356" y="828"/>
                </a:lnTo>
                <a:close/>
                <a:moveTo>
                  <a:pt x="410" y="790"/>
                </a:moveTo>
                <a:lnTo>
                  <a:pt x="410" y="790"/>
                </a:lnTo>
                <a:lnTo>
                  <a:pt x="387" y="800"/>
                </a:lnTo>
                <a:lnTo>
                  <a:pt x="362" y="810"/>
                </a:lnTo>
                <a:lnTo>
                  <a:pt x="314" y="828"/>
                </a:lnTo>
                <a:lnTo>
                  <a:pt x="314" y="828"/>
                </a:lnTo>
                <a:lnTo>
                  <a:pt x="285" y="827"/>
                </a:lnTo>
                <a:lnTo>
                  <a:pt x="285" y="827"/>
                </a:lnTo>
                <a:lnTo>
                  <a:pt x="293" y="825"/>
                </a:lnTo>
                <a:lnTo>
                  <a:pt x="302" y="822"/>
                </a:lnTo>
                <a:lnTo>
                  <a:pt x="302" y="822"/>
                </a:lnTo>
                <a:lnTo>
                  <a:pt x="326" y="813"/>
                </a:lnTo>
                <a:lnTo>
                  <a:pt x="350" y="805"/>
                </a:lnTo>
                <a:lnTo>
                  <a:pt x="350" y="805"/>
                </a:lnTo>
                <a:lnTo>
                  <a:pt x="393" y="792"/>
                </a:lnTo>
                <a:lnTo>
                  <a:pt x="435" y="777"/>
                </a:lnTo>
                <a:lnTo>
                  <a:pt x="435" y="777"/>
                </a:lnTo>
                <a:lnTo>
                  <a:pt x="410" y="790"/>
                </a:lnTo>
                <a:lnTo>
                  <a:pt x="410" y="790"/>
                </a:lnTo>
                <a:close/>
                <a:moveTo>
                  <a:pt x="250" y="826"/>
                </a:moveTo>
                <a:lnTo>
                  <a:pt x="250" y="826"/>
                </a:lnTo>
                <a:lnTo>
                  <a:pt x="300" y="809"/>
                </a:lnTo>
                <a:lnTo>
                  <a:pt x="348" y="793"/>
                </a:lnTo>
                <a:lnTo>
                  <a:pt x="348" y="793"/>
                </a:lnTo>
                <a:lnTo>
                  <a:pt x="373" y="784"/>
                </a:lnTo>
                <a:lnTo>
                  <a:pt x="396" y="775"/>
                </a:lnTo>
                <a:lnTo>
                  <a:pt x="420" y="766"/>
                </a:lnTo>
                <a:lnTo>
                  <a:pt x="432" y="762"/>
                </a:lnTo>
                <a:lnTo>
                  <a:pt x="444" y="760"/>
                </a:lnTo>
                <a:lnTo>
                  <a:pt x="444" y="760"/>
                </a:lnTo>
                <a:lnTo>
                  <a:pt x="439" y="761"/>
                </a:lnTo>
                <a:lnTo>
                  <a:pt x="434" y="763"/>
                </a:lnTo>
                <a:lnTo>
                  <a:pt x="425" y="768"/>
                </a:lnTo>
                <a:lnTo>
                  <a:pt x="425" y="768"/>
                </a:lnTo>
                <a:lnTo>
                  <a:pt x="411" y="774"/>
                </a:lnTo>
                <a:lnTo>
                  <a:pt x="396" y="779"/>
                </a:lnTo>
                <a:lnTo>
                  <a:pt x="396" y="779"/>
                </a:lnTo>
                <a:lnTo>
                  <a:pt x="372" y="788"/>
                </a:lnTo>
                <a:lnTo>
                  <a:pt x="346" y="796"/>
                </a:lnTo>
                <a:lnTo>
                  <a:pt x="346" y="796"/>
                </a:lnTo>
                <a:lnTo>
                  <a:pt x="305" y="808"/>
                </a:lnTo>
                <a:lnTo>
                  <a:pt x="285" y="817"/>
                </a:lnTo>
                <a:lnTo>
                  <a:pt x="275" y="821"/>
                </a:lnTo>
                <a:lnTo>
                  <a:pt x="266" y="827"/>
                </a:lnTo>
                <a:lnTo>
                  <a:pt x="266" y="827"/>
                </a:lnTo>
                <a:lnTo>
                  <a:pt x="250" y="826"/>
                </a:lnTo>
                <a:lnTo>
                  <a:pt x="250" y="826"/>
                </a:lnTo>
                <a:close/>
                <a:moveTo>
                  <a:pt x="216" y="823"/>
                </a:moveTo>
                <a:lnTo>
                  <a:pt x="216" y="823"/>
                </a:lnTo>
                <a:lnTo>
                  <a:pt x="226" y="821"/>
                </a:lnTo>
                <a:lnTo>
                  <a:pt x="236" y="819"/>
                </a:lnTo>
                <a:lnTo>
                  <a:pt x="255" y="813"/>
                </a:lnTo>
                <a:lnTo>
                  <a:pt x="255" y="813"/>
                </a:lnTo>
                <a:lnTo>
                  <a:pt x="269" y="807"/>
                </a:lnTo>
                <a:lnTo>
                  <a:pt x="283" y="803"/>
                </a:lnTo>
                <a:lnTo>
                  <a:pt x="311" y="795"/>
                </a:lnTo>
                <a:lnTo>
                  <a:pt x="311" y="795"/>
                </a:lnTo>
                <a:lnTo>
                  <a:pt x="339" y="786"/>
                </a:lnTo>
                <a:lnTo>
                  <a:pt x="367" y="777"/>
                </a:lnTo>
                <a:lnTo>
                  <a:pt x="395" y="768"/>
                </a:lnTo>
                <a:lnTo>
                  <a:pt x="423" y="760"/>
                </a:lnTo>
                <a:lnTo>
                  <a:pt x="423" y="760"/>
                </a:lnTo>
                <a:lnTo>
                  <a:pt x="433" y="757"/>
                </a:lnTo>
                <a:lnTo>
                  <a:pt x="433" y="757"/>
                </a:lnTo>
                <a:lnTo>
                  <a:pt x="419" y="762"/>
                </a:lnTo>
                <a:lnTo>
                  <a:pt x="419" y="762"/>
                </a:lnTo>
                <a:lnTo>
                  <a:pt x="405" y="767"/>
                </a:lnTo>
                <a:lnTo>
                  <a:pt x="391" y="772"/>
                </a:lnTo>
                <a:lnTo>
                  <a:pt x="391" y="772"/>
                </a:lnTo>
                <a:lnTo>
                  <a:pt x="363" y="782"/>
                </a:lnTo>
                <a:lnTo>
                  <a:pt x="336" y="792"/>
                </a:lnTo>
                <a:lnTo>
                  <a:pt x="336" y="792"/>
                </a:lnTo>
                <a:lnTo>
                  <a:pt x="313" y="799"/>
                </a:lnTo>
                <a:lnTo>
                  <a:pt x="289" y="806"/>
                </a:lnTo>
                <a:lnTo>
                  <a:pt x="265" y="815"/>
                </a:lnTo>
                <a:lnTo>
                  <a:pt x="254" y="820"/>
                </a:lnTo>
                <a:lnTo>
                  <a:pt x="243" y="825"/>
                </a:lnTo>
                <a:lnTo>
                  <a:pt x="243" y="825"/>
                </a:lnTo>
                <a:lnTo>
                  <a:pt x="216" y="823"/>
                </a:lnTo>
                <a:lnTo>
                  <a:pt x="216" y="823"/>
                </a:lnTo>
                <a:close/>
                <a:moveTo>
                  <a:pt x="341" y="792"/>
                </a:moveTo>
                <a:lnTo>
                  <a:pt x="341" y="792"/>
                </a:lnTo>
                <a:lnTo>
                  <a:pt x="378" y="780"/>
                </a:lnTo>
                <a:lnTo>
                  <a:pt x="378" y="780"/>
                </a:lnTo>
                <a:lnTo>
                  <a:pt x="353" y="789"/>
                </a:lnTo>
                <a:lnTo>
                  <a:pt x="353" y="789"/>
                </a:lnTo>
                <a:lnTo>
                  <a:pt x="300" y="807"/>
                </a:lnTo>
                <a:lnTo>
                  <a:pt x="300" y="807"/>
                </a:lnTo>
                <a:lnTo>
                  <a:pt x="272" y="816"/>
                </a:lnTo>
                <a:lnTo>
                  <a:pt x="259" y="820"/>
                </a:lnTo>
                <a:lnTo>
                  <a:pt x="247" y="825"/>
                </a:lnTo>
                <a:lnTo>
                  <a:pt x="247" y="825"/>
                </a:lnTo>
                <a:lnTo>
                  <a:pt x="247" y="825"/>
                </a:lnTo>
                <a:lnTo>
                  <a:pt x="247" y="825"/>
                </a:lnTo>
                <a:lnTo>
                  <a:pt x="258" y="820"/>
                </a:lnTo>
                <a:lnTo>
                  <a:pt x="269" y="815"/>
                </a:lnTo>
                <a:lnTo>
                  <a:pt x="294" y="807"/>
                </a:lnTo>
                <a:lnTo>
                  <a:pt x="318" y="800"/>
                </a:lnTo>
                <a:lnTo>
                  <a:pt x="341" y="792"/>
                </a:lnTo>
                <a:lnTo>
                  <a:pt x="341" y="792"/>
                </a:lnTo>
                <a:close/>
                <a:moveTo>
                  <a:pt x="426" y="762"/>
                </a:moveTo>
                <a:lnTo>
                  <a:pt x="426" y="762"/>
                </a:lnTo>
                <a:lnTo>
                  <a:pt x="438" y="756"/>
                </a:lnTo>
                <a:lnTo>
                  <a:pt x="438" y="756"/>
                </a:lnTo>
                <a:lnTo>
                  <a:pt x="439" y="755"/>
                </a:lnTo>
                <a:lnTo>
                  <a:pt x="439" y="755"/>
                </a:lnTo>
                <a:lnTo>
                  <a:pt x="445" y="757"/>
                </a:lnTo>
                <a:lnTo>
                  <a:pt x="445" y="757"/>
                </a:lnTo>
                <a:lnTo>
                  <a:pt x="426" y="762"/>
                </a:lnTo>
                <a:lnTo>
                  <a:pt x="426" y="762"/>
                </a:lnTo>
                <a:close/>
                <a:moveTo>
                  <a:pt x="132" y="812"/>
                </a:moveTo>
                <a:lnTo>
                  <a:pt x="132" y="812"/>
                </a:lnTo>
                <a:lnTo>
                  <a:pt x="166" y="798"/>
                </a:lnTo>
                <a:lnTo>
                  <a:pt x="201" y="786"/>
                </a:lnTo>
                <a:lnTo>
                  <a:pt x="201" y="786"/>
                </a:lnTo>
                <a:lnTo>
                  <a:pt x="255" y="771"/>
                </a:lnTo>
                <a:lnTo>
                  <a:pt x="255" y="771"/>
                </a:lnTo>
                <a:lnTo>
                  <a:pt x="282" y="763"/>
                </a:lnTo>
                <a:lnTo>
                  <a:pt x="310" y="755"/>
                </a:lnTo>
                <a:lnTo>
                  <a:pt x="310" y="755"/>
                </a:lnTo>
                <a:lnTo>
                  <a:pt x="334" y="747"/>
                </a:lnTo>
                <a:lnTo>
                  <a:pt x="334" y="747"/>
                </a:lnTo>
                <a:lnTo>
                  <a:pt x="342" y="743"/>
                </a:lnTo>
                <a:lnTo>
                  <a:pt x="342" y="743"/>
                </a:lnTo>
                <a:lnTo>
                  <a:pt x="331" y="749"/>
                </a:lnTo>
                <a:lnTo>
                  <a:pt x="320" y="753"/>
                </a:lnTo>
                <a:lnTo>
                  <a:pt x="296" y="761"/>
                </a:lnTo>
                <a:lnTo>
                  <a:pt x="272" y="769"/>
                </a:lnTo>
                <a:lnTo>
                  <a:pt x="249" y="776"/>
                </a:lnTo>
                <a:lnTo>
                  <a:pt x="249" y="776"/>
                </a:lnTo>
                <a:lnTo>
                  <a:pt x="223" y="786"/>
                </a:lnTo>
                <a:lnTo>
                  <a:pt x="196" y="795"/>
                </a:lnTo>
                <a:lnTo>
                  <a:pt x="196" y="795"/>
                </a:lnTo>
                <a:lnTo>
                  <a:pt x="171" y="804"/>
                </a:lnTo>
                <a:lnTo>
                  <a:pt x="158" y="809"/>
                </a:lnTo>
                <a:lnTo>
                  <a:pt x="145" y="815"/>
                </a:lnTo>
                <a:lnTo>
                  <a:pt x="145" y="815"/>
                </a:lnTo>
                <a:lnTo>
                  <a:pt x="138" y="814"/>
                </a:lnTo>
                <a:lnTo>
                  <a:pt x="132" y="812"/>
                </a:lnTo>
                <a:lnTo>
                  <a:pt x="132" y="812"/>
                </a:lnTo>
                <a:close/>
                <a:moveTo>
                  <a:pt x="250" y="770"/>
                </a:moveTo>
                <a:lnTo>
                  <a:pt x="250" y="770"/>
                </a:lnTo>
                <a:lnTo>
                  <a:pt x="291" y="756"/>
                </a:lnTo>
                <a:lnTo>
                  <a:pt x="310" y="748"/>
                </a:lnTo>
                <a:lnTo>
                  <a:pt x="329" y="740"/>
                </a:lnTo>
                <a:lnTo>
                  <a:pt x="329" y="740"/>
                </a:lnTo>
                <a:lnTo>
                  <a:pt x="331" y="739"/>
                </a:lnTo>
                <a:lnTo>
                  <a:pt x="332" y="738"/>
                </a:lnTo>
                <a:lnTo>
                  <a:pt x="332" y="738"/>
                </a:lnTo>
                <a:lnTo>
                  <a:pt x="349" y="737"/>
                </a:lnTo>
                <a:lnTo>
                  <a:pt x="349" y="737"/>
                </a:lnTo>
                <a:lnTo>
                  <a:pt x="351" y="736"/>
                </a:lnTo>
                <a:lnTo>
                  <a:pt x="351" y="736"/>
                </a:lnTo>
                <a:lnTo>
                  <a:pt x="353" y="737"/>
                </a:lnTo>
                <a:lnTo>
                  <a:pt x="353" y="737"/>
                </a:lnTo>
                <a:lnTo>
                  <a:pt x="328" y="746"/>
                </a:lnTo>
                <a:lnTo>
                  <a:pt x="303" y="755"/>
                </a:lnTo>
                <a:lnTo>
                  <a:pt x="276" y="763"/>
                </a:lnTo>
                <a:lnTo>
                  <a:pt x="250" y="770"/>
                </a:lnTo>
                <a:lnTo>
                  <a:pt x="250" y="770"/>
                </a:lnTo>
                <a:close/>
                <a:moveTo>
                  <a:pt x="288" y="703"/>
                </a:moveTo>
                <a:lnTo>
                  <a:pt x="288" y="703"/>
                </a:lnTo>
                <a:lnTo>
                  <a:pt x="308" y="698"/>
                </a:lnTo>
                <a:lnTo>
                  <a:pt x="327" y="692"/>
                </a:lnTo>
                <a:lnTo>
                  <a:pt x="327" y="692"/>
                </a:lnTo>
                <a:lnTo>
                  <a:pt x="312" y="698"/>
                </a:lnTo>
                <a:lnTo>
                  <a:pt x="312" y="698"/>
                </a:lnTo>
                <a:lnTo>
                  <a:pt x="288" y="708"/>
                </a:lnTo>
                <a:lnTo>
                  <a:pt x="288" y="708"/>
                </a:lnTo>
                <a:lnTo>
                  <a:pt x="288" y="703"/>
                </a:lnTo>
                <a:lnTo>
                  <a:pt x="288" y="703"/>
                </a:lnTo>
                <a:close/>
                <a:moveTo>
                  <a:pt x="324" y="738"/>
                </a:moveTo>
                <a:lnTo>
                  <a:pt x="324" y="738"/>
                </a:lnTo>
                <a:lnTo>
                  <a:pt x="305" y="744"/>
                </a:lnTo>
                <a:lnTo>
                  <a:pt x="286" y="750"/>
                </a:lnTo>
                <a:lnTo>
                  <a:pt x="247" y="759"/>
                </a:lnTo>
                <a:lnTo>
                  <a:pt x="247" y="759"/>
                </a:lnTo>
                <a:lnTo>
                  <a:pt x="275" y="749"/>
                </a:lnTo>
                <a:lnTo>
                  <a:pt x="290" y="744"/>
                </a:lnTo>
                <a:lnTo>
                  <a:pt x="303" y="737"/>
                </a:lnTo>
                <a:lnTo>
                  <a:pt x="303" y="737"/>
                </a:lnTo>
                <a:lnTo>
                  <a:pt x="324" y="738"/>
                </a:lnTo>
                <a:lnTo>
                  <a:pt x="324" y="738"/>
                </a:lnTo>
                <a:close/>
                <a:moveTo>
                  <a:pt x="344" y="728"/>
                </a:moveTo>
                <a:lnTo>
                  <a:pt x="344" y="728"/>
                </a:lnTo>
                <a:lnTo>
                  <a:pt x="342" y="728"/>
                </a:lnTo>
                <a:lnTo>
                  <a:pt x="342" y="728"/>
                </a:lnTo>
                <a:lnTo>
                  <a:pt x="342" y="727"/>
                </a:lnTo>
                <a:lnTo>
                  <a:pt x="341" y="727"/>
                </a:lnTo>
                <a:lnTo>
                  <a:pt x="341" y="727"/>
                </a:lnTo>
                <a:lnTo>
                  <a:pt x="335" y="726"/>
                </a:lnTo>
                <a:lnTo>
                  <a:pt x="330" y="726"/>
                </a:lnTo>
                <a:lnTo>
                  <a:pt x="330" y="726"/>
                </a:lnTo>
                <a:lnTo>
                  <a:pt x="338" y="723"/>
                </a:lnTo>
                <a:lnTo>
                  <a:pt x="345" y="719"/>
                </a:lnTo>
                <a:lnTo>
                  <a:pt x="345" y="719"/>
                </a:lnTo>
                <a:lnTo>
                  <a:pt x="344" y="728"/>
                </a:lnTo>
                <a:lnTo>
                  <a:pt x="344" y="728"/>
                </a:lnTo>
                <a:close/>
                <a:moveTo>
                  <a:pt x="324" y="727"/>
                </a:moveTo>
                <a:lnTo>
                  <a:pt x="324" y="727"/>
                </a:lnTo>
                <a:lnTo>
                  <a:pt x="324" y="728"/>
                </a:lnTo>
                <a:lnTo>
                  <a:pt x="325" y="729"/>
                </a:lnTo>
                <a:lnTo>
                  <a:pt x="325" y="729"/>
                </a:lnTo>
                <a:lnTo>
                  <a:pt x="298" y="727"/>
                </a:lnTo>
                <a:lnTo>
                  <a:pt x="298" y="727"/>
                </a:lnTo>
                <a:lnTo>
                  <a:pt x="319" y="723"/>
                </a:lnTo>
                <a:lnTo>
                  <a:pt x="319" y="723"/>
                </a:lnTo>
                <a:lnTo>
                  <a:pt x="330" y="720"/>
                </a:lnTo>
                <a:lnTo>
                  <a:pt x="341" y="719"/>
                </a:lnTo>
                <a:lnTo>
                  <a:pt x="341" y="719"/>
                </a:lnTo>
                <a:lnTo>
                  <a:pt x="337" y="720"/>
                </a:lnTo>
                <a:lnTo>
                  <a:pt x="333" y="722"/>
                </a:lnTo>
                <a:lnTo>
                  <a:pt x="324" y="727"/>
                </a:lnTo>
                <a:lnTo>
                  <a:pt x="324" y="727"/>
                </a:lnTo>
                <a:close/>
                <a:moveTo>
                  <a:pt x="289" y="726"/>
                </a:moveTo>
                <a:lnTo>
                  <a:pt x="289" y="726"/>
                </a:lnTo>
                <a:lnTo>
                  <a:pt x="289" y="724"/>
                </a:lnTo>
                <a:lnTo>
                  <a:pt x="289" y="724"/>
                </a:lnTo>
                <a:lnTo>
                  <a:pt x="288" y="722"/>
                </a:lnTo>
                <a:lnTo>
                  <a:pt x="288" y="722"/>
                </a:lnTo>
                <a:lnTo>
                  <a:pt x="300" y="720"/>
                </a:lnTo>
                <a:lnTo>
                  <a:pt x="311" y="717"/>
                </a:lnTo>
                <a:lnTo>
                  <a:pt x="322" y="714"/>
                </a:lnTo>
                <a:lnTo>
                  <a:pt x="334" y="711"/>
                </a:lnTo>
                <a:lnTo>
                  <a:pt x="334" y="711"/>
                </a:lnTo>
                <a:lnTo>
                  <a:pt x="337" y="711"/>
                </a:lnTo>
                <a:lnTo>
                  <a:pt x="335" y="712"/>
                </a:lnTo>
                <a:lnTo>
                  <a:pt x="328" y="714"/>
                </a:lnTo>
                <a:lnTo>
                  <a:pt x="328" y="714"/>
                </a:lnTo>
                <a:lnTo>
                  <a:pt x="320" y="717"/>
                </a:lnTo>
                <a:lnTo>
                  <a:pt x="312" y="719"/>
                </a:lnTo>
                <a:lnTo>
                  <a:pt x="312" y="719"/>
                </a:lnTo>
                <a:lnTo>
                  <a:pt x="301" y="722"/>
                </a:lnTo>
                <a:lnTo>
                  <a:pt x="289" y="726"/>
                </a:lnTo>
                <a:lnTo>
                  <a:pt x="289" y="726"/>
                </a:lnTo>
                <a:close/>
                <a:moveTo>
                  <a:pt x="287" y="713"/>
                </a:moveTo>
                <a:lnTo>
                  <a:pt x="287" y="713"/>
                </a:lnTo>
                <a:lnTo>
                  <a:pt x="299" y="712"/>
                </a:lnTo>
                <a:lnTo>
                  <a:pt x="311" y="709"/>
                </a:lnTo>
                <a:lnTo>
                  <a:pt x="311" y="709"/>
                </a:lnTo>
                <a:lnTo>
                  <a:pt x="311" y="709"/>
                </a:lnTo>
                <a:lnTo>
                  <a:pt x="287" y="718"/>
                </a:lnTo>
                <a:lnTo>
                  <a:pt x="287" y="718"/>
                </a:lnTo>
                <a:lnTo>
                  <a:pt x="287" y="713"/>
                </a:lnTo>
                <a:lnTo>
                  <a:pt x="287" y="713"/>
                </a:lnTo>
                <a:close/>
                <a:moveTo>
                  <a:pt x="328" y="681"/>
                </a:moveTo>
                <a:lnTo>
                  <a:pt x="328" y="681"/>
                </a:lnTo>
                <a:lnTo>
                  <a:pt x="309" y="690"/>
                </a:lnTo>
                <a:lnTo>
                  <a:pt x="289" y="699"/>
                </a:lnTo>
                <a:lnTo>
                  <a:pt x="289" y="699"/>
                </a:lnTo>
                <a:lnTo>
                  <a:pt x="292" y="691"/>
                </a:lnTo>
                <a:lnTo>
                  <a:pt x="292" y="691"/>
                </a:lnTo>
                <a:lnTo>
                  <a:pt x="312" y="685"/>
                </a:lnTo>
                <a:lnTo>
                  <a:pt x="312" y="685"/>
                </a:lnTo>
                <a:lnTo>
                  <a:pt x="325" y="682"/>
                </a:lnTo>
                <a:lnTo>
                  <a:pt x="325" y="682"/>
                </a:lnTo>
                <a:lnTo>
                  <a:pt x="332" y="680"/>
                </a:lnTo>
                <a:lnTo>
                  <a:pt x="328" y="681"/>
                </a:lnTo>
                <a:lnTo>
                  <a:pt x="328" y="681"/>
                </a:lnTo>
                <a:close/>
                <a:moveTo>
                  <a:pt x="296" y="680"/>
                </a:moveTo>
                <a:lnTo>
                  <a:pt x="296" y="680"/>
                </a:lnTo>
                <a:lnTo>
                  <a:pt x="313" y="677"/>
                </a:lnTo>
                <a:lnTo>
                  <a:pt x="321" y="675"/>
                </a:lnTo>
                <a:lnTo>
                  <a:pt x="328" y="672"/>
                </a:lnTo>
                <a:lnTo>
                  <a:pt x="328" y="672"/>
                </a:lnTo>
                <a:lnTo>
                  <a:pt x="319" y="676"/>
                </a:lnTo>
                <a:lnTo>
                  <a:pt x="311" y="679"/>
                </a:lnTo>
                <a:lnTo>
                  <a:pt x="302" y="682"/>
                </a:lnTo>
                <a:lnTo>
                  <a:pt x="294" y="687"/>
                </a:lnTo>
                <a:lnTo>
                  <a:pt x="294" y="687"/>
                </a:lnTo>
                <a:lnTo>
                  <a:pt x="296" y="680"/>
                </a:lnTo>
                <a:lnTo>
                  <a:pt x="296" y="680"/>
                </a:lnTo>
                <a:close/>
                <a:moveTo>
                  <a:pt x="300" y="671"/>
                </a:moveTo>
                <a:lnTo>
                  <a:pt x="300" y="671"/>
                </a:lnTo>
                <a:lnTo>
                  <a:pt x="318" y="667"/>
                </a:lnTo>
                <a:lnTo>
                  <a:pt x="318" y="667"/>
                </a:lnTo>
                <a:lnTo>
                  <a:pt x="323" y="666"/>
                </a:lnTo>
                <a:lnTo>
                  <a:pt x="323" y="666"/>
                </a:lnTo>
                <a:lnTo>
                  <a:pt x="321" y="666"/>
                </a:lnTo>
                <a:lnTo>
                  <a:pt x="321" y="666"/>
                </a:lnTo>
                <a:lnTo>
                  <a:pt x="309" y="670"/>
                </a:lnTo>
                <a:lnTo>
                  <a:pt x="298" y="675"/>
                </a:lnTo>
                <a:lnTo>
                  <a:pt x="298" y="675"/>
                </a:lnTo>
                <a:lnTo>
                  <a:pt x="300" y="671"/>
                </a:lnTo>
                <a:lnTo>
                  <a:pt x="300" y="671"/>
                </a:lnTo>
                <a:close/>
                <a:moveTo>
                  <a:pt x="224" y="749"/>
                </a:moveTo>
                <a:lnTo>
                  <a:pt x="224" y="749"/>
                </a:lnTo>
                <a:lnTo>
                  <a:pt x="239" y="746"/>
                </a:lnTo>
                <a:lnTo>
                  <a:pt x="254" y="743"/>
                </a:lnTo>
                <a:lnTo>
                  <a:pt x="269" y="740"/>
                </a:lnTo>
                <a:lnTo>
                  <a:pt x="285" y="736"/>
                </a:lnTo>
                <a:lnTo>
                  <a:pt x="285" y="736"/>
                </a:lnTo>
                <a:lnTo>
                  <a:pt x="288" y="736"/>
                </a:lnTo>
                <a:lnTo>
                  <a:pt x="288" y="736"/>
                </a:lnTo>
                <a:lnTo>
                  <a:pt x="259" y="745"/>
                </a:lnTo>
                <a:lnTo>
                  <a:pt x="245" y="750"/>
                </a:lnTo>
                <a:lnTo>
                  <a:pt x="231" y="754"/>
                </a:lnTo>
                <a:lnTo>
                  <a:pt x="231" y="754"/>
                </a:lnTo>
                <a:lnTo>
                  <a:pt x="190" y="764"/>
                </a:lnTo>
                <a:lnTo>
                  <a:pt x="170" y="771"/>
                </a:lnTo>
                <a:lnTo>
                  <a:pt x="150" y="777"/>
                </a:lnTo>
                <a:lnTo>
                  <a:pt x="150" y="777"/>
                </a:lnTo>
                <a:lnTo>
                  <a:pt x="158" y="772"/>
                </a:lnTo>
                <a:lnTo>
                  <a:pt x="167" y="768"/>
                </a:lnTo>
                <a:lnTo>
                  <a:pt x="185" y="760"/>
                </a:lnTo>
                <a:lnTo>
                  <a:pt x="205" y="754"/>
                </a:lnTo>
                <a:lnTo>
                  <a:pt x="224" y="749"/>
                </a:lnTo>
                <a:lnTo>
                  <a:pt x="224" y="749"/>
                </a:lnTo>
                <a:close/>
                <a:moveTo>
                  <a:pt x="143" y="782"/>
                </a:moveTo>
                <a:lnTo>
                  <a:pt x="143" y="782"/>
                </a:lnTo>
                <a:lnTo>
                  <a:pt x="146" y="780"/>
                </a:lnTo>
                <a:lnTo>
                  <a:pt x="146" y="780"/>
                </a:lnTo>
                <a:lnTo>
                  <a:pt x="147" y="781"/>
                </a:lnTo>
                <a:lnTo>
                  <a:pt x="148" y="781"/>
                </a:lnTo>
                <a:lnTo>
                  <a:pt x="148" y="781"/>
                </a:lnTo>
                <a:lnTo>
                  <a:pt x="171" y="773"/>
                </a:lnTo>
                <a:lnTo>
                  <a:pt x="194" y="766"/>
                </a:lnTo>
                <a:lnTo>
                  <a:pt x="242" y="753"/>
                </a:lnTo>
                <a:lnTo>
                  <a:pt x="242" y="753"/>
                </a:lnTo>
                <a:lnTo>
                  <a:pt x="264" y="746"/>
                </a:lnTo>
                <a:lnTo>
                  <a:pt x="287" y="739"/>
                </a:lnTo>
                <a:lnTo>
                  <a:pt x="287" y="739"/>
                </a:lnTo>
                <a:lnTo>
                  <a:pt x="294" y="737"/>
                </a:lnTo>
                <a:lnTo>
                  <a:pt x="294" y="737"/>
                </a:lnTo>
                <a:lnTo>
                  <a:pt x="299" y="737"/>
                </a:lnTo>
                <a:lnTo>
                  <a:pt x="299" y="737"/>
                </a:lnTo>
                <a:lnTo>
                  <a:pt x="289" y="742"/>
                </a:lnTo>
                <a:lnTo>
                  <a:pt x="289" y="742"/>
                </a:lnTo>
                <a:lnTo>
                  <a:pt x="268" y="750"/>
                </a:lnTo>
                <a:lnTo>
                  <a:pt x="247" y="757"/>
                </a:lnTo>
                <a:lnTo>
                  <a:pt x="206" y="770"/>
                </a:lnTo>
                <a:lnTo>
                  <a:pt x="164" y="784"/>
                </a:lnTo>
                <a:lnTo>
                  <a:pt x="143" y="792"/>
                </a:lnTo>
                <a:lnTo>
                  <a:pt x="123" y="801"/>
                </a:lnTo>
                <a:lnTo>
                  <a:pt x="123" y="801"/>
                </a:lnTo>
                <a:lnTo>
                  <a:pt x="128" y="795"/>
                </a:lnTo>
                <a:lnTo>
                  <a:pt x="134" y="790"/>
                </a:lnTo>
                <a:lnTo>
                  <a:pt x="143" y="782"/>
                </a:lnTo>
                <a:lnTo>
                  <a:pt x="143" y="782"/>
                </a:lnTo>
                <a:close/>
                <a:moveTo>
                  <a:pt x="205" y="773"/>
                </a:moveTo>
                <a:lnTo>
                  <a:pt x="205" y="773"/>
                </a:lnTo>
                <a:lnTo>
                  <a:pt x="166" y="787"/>
                </a:lnTo>
                <a:lnTo>
                  <a:pt x="148" y="794"/>
                </a:lnTo>
                <a:lnTo>
                  <a:pt x="129" y="800"/>
                </a:lnTo>
                <a:lnTo>
                  <a:pt x="129" y="800"/>
                </a:lnTo>
                <a:lnTo>
                  <a:pt x="137" y="797"/>
                </a:lnTo>
                <a:lnTo>
                  <a:pt x="137" y="797"/>
                </a:lnTo>
                <a:lnTo>
                  <a:pt x="151" y="791"/>
                </a:lnTo>
                <a:lnTo>
                  <a:pt x="165" y="785"/>
                </a:lnTo>
                <a:lnTo>
                  <a:pt x="165" y="785"/>
                </a:lnTo>
                <a:lnTo>
                  <a:pt x="184" y="779"/>
                </a:lnTo>
                <a:lnTo>
                  <a:pt x="205" y="773"/>
                </a:lnTo>
                <a:lnTo>
                  <a:pt x="205" y="773"/>
                </a:lnTo>
                <a:close/>
                <a:moveTo>
                  <a:pt x="121" y="805"/>
                </a:moveTo>
                <a:lnTo>
                  <a:pt x="121" y="805"/>
                </a:lnTo>
                <a:lnTo>
                  <a:pt x="148" y="796"/>
                </a:lnTo>
                <a:lnTo>
                  <a:pt x="173" y="787"/>
                </a:lnTo>
                <a:lnTo>
                  <a:pt x="199" y="777"/>
                </a:lnTo>
                <a:lnTo>
                  <a:pt x="225" y="768"/>
                </a:lnTo>
                <a:lnTo>
                  <a:pt x="225" y="768"/>
                </a:lnTo>
                <a:lnTo>
                  <a:pt x="239" y="764"/>
                </a:lnTo>
                <a:lnTo>
                  <a:pt x="253" y="760"/>
                </a:lnTo>
                <a:lnTo>
                  <a:pt x="281" y="753"/>
                </a:lnTo>
                <a:lnTo>
                  <a:pt x="281" y="753"/>
                </a:lnTo>
                <a:lnTo>
                  <a:pt x="307" y="746"/>
                </a:lnTo>
                <a:lnTo>
                  <a:pt x="307" y="746"/>
                </a:lnTo>
                <a:lnTo>
                  <a:pt x="314" y="744"/>
                </a:lnTo>
                <a:lnTo>
                  <a:pt x="314" y="744"/>
                </a:lnTo>
                <a:lnTo>
                  <a:pt x="291" y="754"/>
                </a:lnTo>
                <a:lnTo>
                  <a:pt x="267" y="762"/>
                </a:lnTo>
                <a:lnTo>
                  <a:pt x="220" y="778"/>
                </a:lnTo>
                <a:lnTo>
                  <a:pt x="220" y="778"/>
                </a:lnTo>
                <a:lnTo>
                  <a:pt x="188" y="788"/>
                </a:lnTo>
                <a:lnTo>
                  <a:pt x="188" y="788"/>
                </a:lnTo>
                <a:lnTo>
                  <a:pt x="158" y="798"/>
                </a:lnTo>
                <a:lnTo>
                  <a:pt x="129" y="810"/>
                </a:lnTo>
                <a:lnTo>
                  <a:pt x="129" y="810"/>
                </a:lnTo>
                <a:lnTo>
                  <a:pt x="123" y="807"/>
                </a:lnTo>
                <a:lnTo>
                  <a:pt x="123" y="807"/>
                </a:lnTo>
                <a:lnTo>
                  <a:pt x="121" y="806"/>
                </a:lnTo>
                <a:lnTo>
                  <a:pt x="121" y="805"/>
                </a:lnTo>
                <a:lnTo>
                  <a:pt x="121" y="805"/>
                </a:lnTo>
                <a:close/>
                <a:moveTo>
                  <a:pt x="152" y="816"/>
                </a:moveTo>
                <a:lnTo>
                  <a:pt x="152" y="816"/>
                </a:lnTo>
                <a:lnTo>
                  <a:pt x="183" y="807"/>
                </a:lnTo>
                <a:lnTo>
                  <a:pt x="216" y="798"/>
                </a:lnTo>
                <a:lnTo>
                  <a:pt x="278" y="777"/>
                </a:lnTo>
                <a:lnTo>
                  <a:pt x="278" y="777"/>
                </a:lnTo>
                <a:lnTo>
                  <a:pt x="309" y="768"/>
                </a:lnTo>
                <a:lnTo>
                  <a:pt x="339" y="761"/>
                </a:lnTo>
                <a:lnTo>
                  <a:pt x="339" y="761"/>
                </a:lnTo>
                <a:lnTo>
                  <a:pt x="280" y="781"/>
                </a:lnTo>
                <a:lnTo>
                  <a:pt x="280" y="781"/>
                </a:lnTo>
                <a:lnTo>
                  <a:pt x="253" y="790"/>
                </a:lnTo>
                <a:lnTo>
                  <a:pt x="225" y="799"/>
                </a:lnTo>
                <a:lnTo>
                  <a:pt x="197" y="808"/>
                </a:lnTo>
                <a:lnTo>
                  <a:pt x="170" y="819"/>
                </a:lnTo>
                <a:lnTo>
                  <a:pt x="170" y="819"/>
                </a:lnTo>
                <a:lnTo>
                  <a:pt x="170" y="819"/>
                </a:lnTo>
                <a:lnTo>
                  <a:pt x="170" y="819"/>
                </a:lnTo>
                <a:lnTo>
                  <a:pt x="152" y="816"/>
                </a:lnTo>
                <a:lnTo>
                  <a:pt x="152" y="816"/>
                </a:lnTo>
                <a:close/>
                <a:moveTo>
                  <a:pt x="179" y="820"/>
                </a:moveTo>
                <a:lnTo>
                  <a:pt x="179" y="820"/>
                </a:lnTo>
                <a:lnTo>
                  <a:pt x="205" y="815"/>
                </a:lnTo>
                <a:lnTo>
                  <a:pt x="230" y="807"/>
                </a:lnTo>
                <a:lnTo>
                  <a:pt x="254" y="800"/>
                </a:lnTo>
                <a:lnTo>
                  <a:pt x="279" y="791"/>
                </a:lnTo>
                <a:lnTo>
                  <a:pt x="279" y="791"/>
                </a:lnTo>
                <a:lnTo>
                  <a:pt x="336" y="773"/>
                </a:lnTo>
                <a:lnTo>
                  <a:pt x="364" y="764"/>
                </a:lnTo>
                <a:lnTo>
                  <a:pt x="393" y="756"/>
                </a:lnTo>
                <a:lnTo>
                  <a:pt x="393" y="756"/>
                </a:lnTo>
                <a:lnTo>
                  <a:pt x="378" y="762"/>
                </a:lnTo>
                <a:lnTo>
                  <a:pt x="378" y="762"/>
                </a:lnTo>
                <a:lnTo>
                  <a:pt x="317" y="786"/>
                </a:lnTo>
                <a:lnTo>
                  <a:pt x="317" y="786"/>
                </a:lnTo>
                <a:lnTo>
                  <a:pt x="290" y="795"/>
                </a:lnTo>
                <a:lnTo>
                  <a:pt x="263" y="803"/>
                </a:lnTo>
                <a:lnTo>
                  <a:pt x="236" y="812"/>
                </a:lnTo>
                <a:lnTo>
                  <a:pt x="223" y="816"/>
                </a:lnTo>
                <a:lnTo>
                  <a:pt x="210" y="822"/>
                </a:lnTo>
                <a:lnTo>
                  <a:pt x="210" y="822"/>
                </a:lnTo>
                <a:lnTo>
                  <a:pt x="210" y="823"/>
                </a:lnTo>
                <a:lnTo>
                  <a:pt x="210" y="823"/>
                </a:lnTo>
                <a:lnTo>
                  <a:pt x="205" y="822"/>
                </a:lnTo>
                <a:lnTo>
                  <a:pt x="205" y="822"/>
                </a:lnTo>
                <a:lnTo>
                  <a:pt x="179" y="820"/>
                </a:lnTo>
                <a:lnTo>
                  <a:pt x="179" y="820"/>
                </a:lnTo>
                <a:close/>
                <a:moveTo>
                  <a:pt x="320" y="828"/>
                </a:moveTo>
                <a:lnTo>
                  <a:pt x="320" y="828"/>
                </a:lnTo>
                <a:lnTo>
                  <a:pt x="393" y="805"/>
                </a:lnTo>
                <a:lnTo>
                  <a:pt x="393" y="805"/>
                </a:lnTo>
                <a:lnTo>
                  <a:pt x="431" y="792"/>
                </a:lnTo>
                <a:lnTo>
                  <a:pt x="469" y="779"/>
                </a:lnTo>
                <a:lnTo>
                  <a:pt x="469" y="779"/>
                </a:lnTo>
                <a:lnTo>
                  <a:pt x="460" y="783"/>
                </a:lnTo>
                <a:lnTo>
                  <a:pt x="460" y="783"/>
                </a:lnTo>
                <a:lnTo>
                  <a:pt x="414" y="801"/>
                </a:lnTo>
                <a:lnTo>
                  <a:pt x="414" y="801"/>
                </a:lnTo>
                <a:lnTo>
                  <a:pt x="383" y="814"/>
                </a:lnTo>
                <a:lnTo>
                  <a:pt x="368" y="821"/>
                </a:lnTo>
                <a:lnTo>
                  <a:pt x="352" y="828"/>
                </a:lnTo>
                <a:lnTo>
                  <a:pt x="352" y="828"/>
                </a:lnTo>
                <a:lnTo>
                  <a:pt x="320" y="828"/>
                </a:lnTo>
                <a:lnTo>
                  <a:pt x="320" y="828"/>
                </a:lnTo>
                <a:close/>
                <a:moveTo>
                  <a:pt x="366" y="828"/>
                </a:moveTo>
                <a:lnTo>
                  <a:pt x="366" y="828"/>
                </a:lnTo>
                <a:lnTo>
                  <a:pt x="380" y="824"/>
                </a:lnTo>
                <a:lnTo>
                  <a:pt x="394" y="820"/>
                </a:lnTo>
                <a:lnTo>
                  <a:pt x="420" y="809"/>
                </a:lnTo>
                <a:lnTo>
                  <a:pt x="420" y="809"/>
                </a:lnTo>
                <a:lnTo>
                  <a:pt x="451" y="798"/>
                </a:lnTo>
                <a:lnTo>
                  <a:pt x="466" y="792"/>
                </a:lnTo>
                <a:lnTo>
                  <a:pt x="481" y="786"/>
                </a:lnTo>
                <a:lnTo>
                  <a:pt x="481" y="786"/>
                </a:lnTo>
                <a:lnTo>
                  <a:pt x="488" y="782"/>
                </a:lnTo>
                <a:lnTo>
                  <a:pt x="494" y="778"/>
                </a:lnTo>
                <a:lnTo>
                  <a:pt x="494" y="778"/>
                </a:lnTo>
                <a:lnTo>
                  <a:pt x="487" y="783"/>
                </a:lnTo>
                <a:lnTo>
                  <a:pt x="480" y="787"/>
                </a:lnTo>
                <a:lnTo>
                  <a:pt x="480" y="787"/>
                </a:lnTo>
                <a:lnTo>
                  <a:pt x="464" y="794"/>
                </a:lnTo>
                <a:lnTo>
                  <a:pt x="447" y="801"/>
                </a:lnTo>
                <a:lnTo>
                  <a:pt x="447" y="801"/>
                </a:lnTo>
                <a:lnTo>
                  <a:pt x="433" y="806"/>
                </a:lnTo>
                <a:lnTo>
                  <a:pt x="421" y="813"/>
                </a:lnTo>
                <a:lnTo>
                  <a:pt x="409" y="819"/>
                </a:lnTo>
                <a:lnTo>
                  <a:pt x="397" y="827"/>
                </a:lnTo>
                <a:lnTo>
                  <a:pt x="397" y="827"/>
                </a:lnTo>
                <a:lnTo>
                  <a:pt x="392" y="827"/>
                </a:lnTo>
                <a:lnTo>
                  <a:pt x="392" y="827"/>
                </a:lnTo>
                <a:lnTo>
                  <a:pt x="366" y="828"/>
                </a:lnTo>
                <a:lnTo>
                  <a:pt x="366" y="828"/>
                </a:lnTo>
                <a:close/>
                <a:moveTo>
                  <a:pt x="494" y="817"/>
                </a:moveTo>
                <a:lnTo>
                  <a:pt x="494" y="817"/>
                </a:lnTo>
                <a:lnTo>
                  <a:pt x="508" y="813"/>
                </a:lnTo>
                <a:lnTo>
                  <a:pt x="522" y="806"/>
                </a:lnTo>
                <a:lnTo>
                  <a:pt x="522" y="806"/>
                </a:lnTo>
                <a:lnTo>
                  <a:pt x="517" y="809"/>
                </a:lnTo>
                <a:lnTo>
                  <a:pt x="510" y="813"/>
                </a:lnTo>
                <a:lnTo>
                  <a:pt x="494" y="817"/>
                </a:lnTo>
                <a:lnTo>
                  <a:pt x="494" y="817"/>
                </a:lnTo>
                <a:close/>
                <a:moveTo>
                  <a:pt x="520" y="794"/>
                </a:moveTo>
                <a:lnTo>
                  <a:pt x="520" y="794"/>
                </a:lnTo>
                <a:lnTo>
                  <a:pt x="498" y="801"/>
                </a:lnTo>
                <a:lnTo>
                  <a:pt x="476" y="808"/>
                </a:lnTo>
                <a:lnTo>
                  <a:pt x="476" y="808"/>
                </a:lnTo>
                <a:lnTo>
                  <a:pt x="453" y="817"/>
                </a:lnTo>
                <a:lnTo>
                  <a:pt x="453" y="817"/>
                </a:lnTo>
                <a:lnTo>
                  <a:pt x="445" y="820"/>
                </a:lnTo>
                <a:lnTo>
                  <a:pt x="445" y="820"/>
                </a:lnTo>
                <a:lnTo>
                  <a:pt x="464" y="810"/>
                </a:lnTo>
                <a:lnTo>
                  <a:pt x="481" y="801"/>
                </a:lnTo>
                <a:lnTo>
                  <a:pt x="481" y="801"/>
                </a:lnTo>
                <a:lnTo>
                  <a:pt x="495" y="795"/>
                </a:lnTo>
                <a:lnTo>
                  <a:pt x="495" y="795"/>
                </a:lnTo>
                <a:lnTo>
                  <a:pt x="503" y="791"/>
                </a:lnTo>
                <a:lnTo>
                  <a:pt x="510" y="786"/>
                </a:lnTo>
                <a:lnTo>
                  <a:pt x="510" y="786"/>
                </a:lnTo>
                <a:lnTo>
                  <a:pt x="511" y="786"/>
                </a:lnTo>
                <a:lnTo>
                  <a:pt x="511" y="786"/>
                </a:lnTo>
                <a:lnTo>
                  <a:pt x="516" y="790"/>
                </a:lnTo>
                <a:lnTo>
                  <a:pt x="520" y="794"/>
                </a:lnTo>
                <a:lnTo>
                  <a:pt x="520" y="794"/>
                </a:lnTo>
                <a:close/>
                <a:moveTo>
                  <a:pt x="466" y="764"/>
                </a:moveTo>
                <a:lnTo>
                  <a:pt x="466" y="764"/>
                </a:lnTo>
                <a:lnTo>
                  <a:pt x="418" y="781"/>
                </a:lnTo>
                <a:lnTo>
                  <a:pt x="395" y="789"/>
                </a:lnTo>
                <a:lnTo>
                  <a:pt x="371" y="797"/>
                </a:lnTo>
                <a:lnTo>
                  <a:pt x="371" y="797"/>
                </a:lnTo>
                <a:lnTo>
                  <a:pt x="345" y="804"/>
                </a:lnTo>
                <a:lnTo>
                  <a:pt x="319" y="813"/>
                </a:lnTo>
                <a:lnTo>
                  <a:pt x="319" y="813"/>
                </a:lnTo>
                <a:lnTo>
                  <a:pt x="297" y="821"/>
                </a:lnTo>
                <a:lnTo>
                  <a:pt x="286" y="825"/>
                </a:lnTo>
                <a:lnTo>
                  <a:pt x="274" y="827"/>
                </a:lnTo>
                <a:lnTo>
                  <a:pt x="274" y="827"/>
                </a:lnTo>
                <a:lnTo>
                  <a:pt x="271" y="827"/>
                </a:lnTo>
                <a:lnTo>
                  <a:pt x="271" y="827"/>
                </a:lnTo>
                <a:lnTo>
                  <a:pt x="283" y="819"/>
                </a:lnTo>
                <a:lnTo>
                  <a:pt x="283" y="819"/>
                </a:lnTo>
                <a:lnTo>
                  <a:pt x="296" y="814"/>
                </a:lnTo>
                <a:lnTo>
                  <a:pt x="309" y="809"/>
                </a:lnTo>
                <a:lnTo>
                  <a:pt x="309" y="809"/>
                </a:lnTo>
                <a:lnTo>
                  <a:pt x="351" y="796"/>
                </a:lnTo>
                <a:lnTo>
                  <a:pt x="351" y="796"/>
                </a:lnTo>
                <a:lnTo>
                  <a:pt x="377" y="788"/>
                </a:lnTo>
                <a:lnTo>
                  <a:pt x="401" y="780"/>
                </a:lnTo>
                <a:lnTo>
                  <a:pt x="425" y="770"/>
                </a:lnTo>
                <a:lnTo>
                  <a:pt x="449" y="759"/>
                </a:lnTo>
                <a:lnTo>
                  <a:pt x="449" y="759"/>
                </a:lnTo>
                <a:lnTo>
                  <a:pt x="450" y="759"/>
                </a:lnTo>
                <a:lnTo>
                  <a:pt x="450" y="759"/>
                </a:lnTo>
                <a:lnTo>
                  <a:pt x="458" y="761"/>
                </a:lnTo>
                <a:lnTo>
                  <a:pt x="458" y="761"/>
                </a:lnTo>
                <a:lnTo>
                  <a:pt x="466" y="764"/>
                </a:lnTo>
                <a:lnTo>
                  <a:pt x="466" y="764"/>
                </a:lnTo>
                <a:close/>
                <a:moveTo>
                  <a:pt x="345" y="717"/>
                </a:moveTo>
                <a:lnTo>
                  <a:pt x="345" y="717"/>
                </a:lnTo>
                <a:lnTo>
                  <a:pt x="332" y="718"/>
                </a:lnTo>
                <a:lnTo>
                  <a:pt x="318" y="721"/>
                </a:lnTo>
                <a:lnTo>
                  <a:pt x="318" y="721"/>
                </a:lnTo>
                <a:lnTo>
                  <a:pt x="305" y="724"/>
                </a:lnTo>
                <a:lnTo>
                  <a:pt x="305" y="724"/>
                </a:lnTo>
                <a:lnTo>
                  <a:pt x="294" y="727"/>
                </a:lnTo>
                <a:lnTo>
                  <a:pt x="294" y="727"/>
                </a:lnTo>
                <a:lnTo>
                  <a:pt x="293" y="727"/>
                </a:lnTo>
                <a:lnTo>
                  <a:pt x="293" y="727"/>
                </a:lnTo>
                <a:lnTo>
                  <a:pt x="294" y="726"/>
                </a:lnTo>
                <a:lnTo>
                  <a:pt x="294" y="726"/>
                </a:lnTo>
                <a:lnTo>
                  <a:pt x="306" y="723"/>
                </a:lnTo>
                <a:lnTo>
                  <a:pt x="318" y="719"/>
                </a:lnTo>
                <a:lnTo>
                  <a:pt x="330" y="716"/>
                </a:lnTo>
                <a:lnTo>
                  <a:pt x="336" y="713"/>
                </a:lnTo>
                <a:lnTo>
                  <a:pt x="342" y="710"/>
                </a:lnTo>
                <a:lnTo>
                  <a:pt x="342" y="710"/>
                </a:lnTo>
                <a:lnTo>
                  <a:pt x="342" y="709"/>
                </a:lnTo>
                <a:lnTo>
                  <a:pt x="341" y="708"/>
                </a:lnTo>
                <a:lnTo>
                  <a:pt x="341" y="708"/>
                </a:lnTo>
                <a:lnTo>
                  <a:pt x="328" y="710"/>
                </a:lnTo>
                <a:lnTo>
                  <a:pt x="314" y="714"/>
                </a:lnTo>
                <a:lnTo>
                  <a:pt x="301" y="717"/>
                </a:lnTo>
                <a:lnTo>
                  <a:pt x="288" y="720"/>
                </a:lnTo>
                <a:lnTo>
                  <a:pt x="288" y="720"/>
                </a:lnTo>
                <a:lnTo>
                  <a:pt x="288" y="719"/>
                </a:lnTo>
                <a:lnTo>
                  <a:pt x="288" y="719"/>
                </a:lnTo>
                <a:lnTo>
                  <a:pt x="295" y="718"/>
                </a:lnTo>
                <a:lnTo>
                  <a:pt x="302" y="715"/>
                </a:lnTo>
                <a:lnTo>
                  <a:pt x="316" y="710"/>
                </a:lnTo>
                <a:lnTo>
                  <a:pt x="316" y="710"/>
                </a:lnTo>
                <a:lnTo>
                  <a:pt x="330" y="705"/>
                </a:lnTo>
                <a:lnTo>
                  <a:pt x="344" y="700"/>
                </a:lnTo>
                <a:lnTo>
                  <a:pt x="344" y="700"/>
                </a:lnTo>
                <a:lnTo>
                  <a:pt x="345" y="708"/>
                </a:lnTo>
                <a:lnTo>
                  <a:pt x="345" y="717"/>
                </a:lnTo>
                <a:lnTo>
                  <a:pt x="345" y="717"/>
                </a:lnTo>
                <a:close/>
                <a:moveTo>
                  <a:pt x="339" y="678"/>
                </a:moveTo>
                <a:lnTo>
                  <a:pt x="339" y="678"/>
                </a:lnTo>
                <a:lnTo>
                  <a:pt x="338" y="677"/>
                </a:lnTo>
                <a:lnTo>
                  <a:pt x="338" y="677"/>
                </a:lnTo>
                <a:lnTo>
                  <a:pt x="327" y="679"/>
                </a:lnTo>
                <a:lnTo>
                  <a:pt x="316" y="682"/>
                </a:lnTo>
                <a:lnTo>
                  <a:pt x="294" y="688"/>
                </a:lnTo>
                <a:lnTo>
                  <a:pt x="294" y="688"/>
                </a:lnTo>
                <a:lnTo>
                  <a:pt x="299" y="687"/>
                </a:lnTo>
                <a:lnTo>
                  <a:pt x="304" y="684"/>
                </a:lnTo>
                <a:lnTo>
                  <a:pt x="313" y="680"/>
                </a:lnTo>
                <a:lnTo>
                  <a:pt x="313" y="680"/>
                </a:lnTo>
                <a:lnTo>
                  <a:pt x="323" y="676"/>
                </a:lnTo>
                <a:lnTo>
                  <a:pt x="333" y="672"/>
                </a:lnTo>
                <a:lnTo>
                  <a:pt x="333" y="672"/>
                </a:lnTo>
                <a:lnTo>
                  <a:pt x="333" y="672"/>
                </a:lnTo>
                <a:lnTo>
                  <a:pt x="333" y="671"/>
                </a:lnTo>
                <a:lnTo>
                  <a:pt x="332" y="670"/>
                </a:lnTo>
                <a:lnTo>
                  <a:pt x="332" y="670"/>
                </a:lnTo>
                <a:lnTo>
                  <a:pt x="314" y="674"/>
                </a:lnTo>
                <a:lnTo>
                  <a:pt x="314" y="674"/>
                </a:lnTo>
                <a:lnTo>
                  <a:pt x="306" y="676"/>
                </a:lnTo>
                <a:lnTo>
                  <a:pt x="301" y="676"/>
                </a:lnTo>
                <a:lnTo>
                  <a:pt x="297" y="678"/>
                </a:lnTo>
                <a:lnTo>
                  <a:pt x="297" y="678"/>
                </a:lnTo>
                <a:lnTo>
                  <a:pt x="297" y="678"/>
                </a:lnTo>
                <a:lnTo>
                  <a:pt x="297" y="678"/>
                </a:lnTo>
                <a:lnTo>
                  <a:pt x="306" y="674"/>
                </a:lnTo>
                <a:lnTo>
                  <a:pt x="315" y="670"/>
                </a:lnTo>
                <a:lnTo>
                  <a:pt x="324" y="667"/>
                </a:lnTo>
                <a:lnTo>
                  <a:pt x="333" y="663"/>
                </a:lnTo>
                <a:lnTo>
                  <a:pt x="333" y="663"/>
                </a:lnTo>
                <a:lnTo>
                  <a:pt x="333" y="663"/>
                </a:lnTo>
                <a:lnTo>
                  <a:pt x="333" y="662"/>
                </a:lnTo>
                <a:lnTo>
                  <a:pt x="333" y="662"/>
                </a:lnTo>
                <a:lnTo>
                  <a:pt x="333" y="662"/>
                </a:lnTo>
                <a:lnTo>
                  <a:pt x="333" y="662"/>
                </a:lnTo>
                <a:lnTo>
                  <a:pt x="339" y="678"/>
                </a:lnTo>
                <a:lnTo>
                  <a:pt x="339" y="678"/>
                </a:lnTo>
                <a:close/>
                <a:moveTo>
                  <a:pt x="632" y="470"/>
                </a:moveTo>
                <a:lnTo>
                  <a:pt x="632" y="470"/>
                </a:lnTo>
                <a:lnTo>
                  <a:pt x="624" y="488"/>
                </a:lnTo>
                <a:lnTo>
                  <a:pt x="615" y="504"/>
                </a:lnTo>
                <a:lnTo>
                  <a:pt x="603" y="519"/>
                </a:lnTo>
                <a:lnTo>
                  <a:pt x="592" y="533"/>
                </a:lnTo>
                <a:lnTo>
                  <a:pt x="581" y="547"/>
                </a:lnTo>
                <a:lnTo>
                  <a:pt x="568" y="560"/>
                </a:lnTo>
                <a:lnTo>
                  <a:pt x="555" y="573"/>
                </a:lnTo>
                <a:lnTo>
                  <a:pt x="540" y="584"/>
                </a:lnTo>
                <a:lnTo>
                  <a:pt x="525" y="595"/>
                </a:lnTo>
                <a:lnTo>
                  <a:pt x="509" y="604"/>
                </a:lnTo>
                <a:lnTo>
                  <a:pt x="494" y="613"/>
                </a:lnTo>
                <a:lnTo>
                  <a:pt x="477" y="621"/>
                </a:lnTo>
                <a:lnTo>
                  <a:pt x="460" y="628"/>
                </a:lnTo>
                <a:lnTo>
                  <a:pt x="442" y="634"/>
                </a:lnTo>
                <a:lnTo>
                  <a:pt x="424" y="639"/>
                </a:lnTo>
                <a:lnTo>
                  <a:pt x="406" y="644"/>
                </a:lnTo>
                <a:lnTo>
                  <a:pt x="406" y="644"/>
                </a:lnTo>
                <a:lnTo>
                  <a:pt x="384" y="648"/>
                </a:lnTo>
                <a:lnTo>
                  <a:pt x="360" y="652"/>
                </a:lnTo>
                <a:lnTo>
                  <a:pt x="337" y="653"/>
                </a:lnTo>
                <a:lnTo>
                  <a:pt x="315" y="653"/>
                </a:lnTo>
                <a:lnTo>
                  <a:pt x="315" y="653"/>
                </a:lnTo>
                <a:lnTo>
                  <a:pt x="286" y="653"/>
                </a:lnTo>
                <a:lnTo>
                  <a:pt x="271" y="651"/>
                </a:lnTo>
                <a:lnTo>
                  <a:pt x="256" y="650"/>
                </a:lnTo>
                <a:lnTo>
                  <a:pt x="242" y="646"/>
                </a:lnTo>
                <a:lnTo>
                  <a:pt x="228" y="643"/>
                </a:lnTo>
                <a:lnTo>
                  <a:pt x="214" y="639"/>
                </a:lnTo>
                <a:lnTo>
                  <a:pt x="200" y="634"/>
                </a:lnTo>
                <a:lnTo>
                  <a:pt x="200" y="634"/>
                </a:lnTo>
                <a:lnTo>
                  <a:pt x="210" y="613"/>
                </a:lnTo>
                <a:lnTo>
                  <a:pt x="210" y="613"/>
                </a:lnTo>
                <a:lnTo>
                  <a:pt x="230" y="619"/>
                </a:lnTo>
                <a:lnTo>
                  <a:pt x="251" y="624"/>
                </a:lnTo>
                <a:lnTo>
                  <a:pt x="272" y="627"/>
                </a:lnTo>
                <a:lnTo>
                  <a:pt x="294" y="629"/>
                </a:lnTo>
                <a:lnTo>
                  <a:pt x="316" y="630"/>
                </a:lnTo>
                <a:lnTo>
                  <a:pt x="337" y="630"/>
                </a:lnTo>
                <a:lnTo>
                  <a:pt x="358" y="628"/>
                </a:lnTo>
                <a:lnTo>
                  <a:pt x="381" y="625"/>
                </a:lnTo>
                <a:lnTo>
                  <a:pt x="381" y="625"/>
                </a:lnTo>
                <a:lnTo>
                  <a:pt x="407" y="619"/>
                </a:lnTo>
                <a:lnTo>
                  <a:pt x="432" y="611"/>
                </a:lnTo>
                <a:lnTo>
                  <a:pt x="457" y="600"/>
                </a:lnTo>
                <a:lnTo>
                  <a:pt x="480" y="588"/>
                </a:lnTo>
                <a:lnTo>
                  <a:pt x="502" y="574"/>
                </a:lnTo>
                <a:lnTo>
                  <a:pt x="523" y="558"/>
                </a:lnTo>
                <a:lnTo>
                  <a:pt x="543" y="540"/>
                </a:lnTo>
                <a:lnTo>
                  <a:pt x="561" y="521"/>
                </a:lnTo>
                <a:lnTo>
                  <a:pt x="577" y="501"/>
                </a:lnTo>
                <a:lnTo>
                  <a:pt x="591" y="479"/>
                </a:lnTo>
                <a:lnTo>
                  <a:pt x="603" y="456"/>
                </a:lnTo>
                <a:lnTo>
                  <a:pt x="615" y="433"/>
                </a:lnTo>
                <a:lnTo>
                  <a:pt x="623" y="408"/>
                </a:lnTo>
                <a:lnTo>
                  <a:pt x="630" y="381"/>
                </a:lnTo>
                <a:lnTo>
                  <a:pt x="632" y="368"/>
                </a:lnTo>
                <a:lnTo>
                  <a:pt x="633" y="355"/>
                </a:lnTo>
                <a:lnTo>
                  <a:pt x="634" y="342"/>
                </a:lnTo>
                <a:lnTo>
                  <a:pt x="635" y="329"/>
                </a:lnTo>
                <a:lnTo>
                  <a:pt x="635" y="329"/>
                </a:lnTo>
                <a:lnTo>
                  <a:pt x="634" y="305"/>
                </a:lnTo>
                <a:lnTo>
                  <a:pt x="631" y="284"/>
                </a:lnTo>
                <a:lnTo>
                  <a:pt x="627" y="263"/>
                </a:lnTo>
                <a:lnTo>
                  <a:pt x="621" y="241"/>
                </a:lnTo>
                <a:lnTo>
                  <a:pt x="614" y="221"/>
                </a:lnTo>
                <a:lnTo>
                  <a:pt x="604" y="201"/>
                </a:lnTo>
                <a:lnTo>
                  <a:pt x="594" y="183"/>
                </a:lnTo>
                <a:lnTo>
                  <a:pt x="583" y="165"/>
                </a:lnTo>
                <a:lnTo>
                  <a:pt x="571" y="147"/>
                </a:lnTo>
                <a:lnTo>
                  <a:pt x="557" y="130"/>
                </a:lnTo>
                <a:lnTo>
                  <a:pt x="542" y="115"/>
                </a:lnTo>
                <a:lnTo>
                  <a:pt x="525" y="101"/>
                </a:lnTo>
                <a:lnTo>
                  <a:pt x="508" y="88"/>
                </a:lnTo>
                <a:lnTo>
                  <a:pt x="491" y="74"/>
                </a:lnTo>
                <a:lnTo>
                  <a:pt x="472" y="64"/>
                </a:lnTo>
                <a:lnTo>
                  <a:pt x="452" y="54"/>
                </a:lnTo>
                <a:lnTo>
                  <a:pt x="452" y="54"/>
                </a:lnTo>
                <a:lnTo>
                  <a:pt x="461" y="42"/>
                </a:lnTo>
                <a:lnTo>
                  <a:pt x="465" y="36"/>
                </a:lnTo>
                <a:lnTo>
                  <a:pt x="468" y="29"/>
                </a:lnTo>
                <a:lnTo>
                  <a:pt x="468" y="29"/>
                </a:lnTo>
                <a:lnTo>
                  <a:pt x="496" y="43"/>
                </a:lnTo>
                <a:lnTo>
                  <a:pt x="509" y="51"/>
                </a:lnTo>
                <a:lnTo>
                  <a:pt x="522" y="60"/>
                </a:lnTo>
                <a:lnTo>
                  <a:pt x="536" y="68"/>
                </a:lnTo>
                <a:lnTo>
                  <a:pt x="548" y="78"/>
                </a:lnTo>
                <a:lnTo>
                  <a:pt x="560" y="89"/>
                </a:lnTo>
                <a:lnTo>
                  <a:pt x="571" y="100"/>
                </a:lnTo>
                <a:lnTo>
                  <a:pt x="571" y="100"/>
                </a:lnTo>
                <a:lnTo>
                  <a:pt x="582" y="112"/>
                </a:lnTo>
                <a:lnTo>
                  <a:pt x="592" y="125"/>
                </a:lnTo>
                <a:lnTo>
                  <a:pt x="601" y="139"/>
                </a:lnTo>
                <a:lnTo>
                  <a:pt x="611" y="153"/>
                </a:lnTo>
                <a:lnTo>
                  <a:pt x="619" y="168"/>
                </a:lnTo>
                <a:lnTo>
                  <a:pt x="626" y="183"/>
                </a:lnTo>
                <a:lnTo>
                  <a:pt x="639" y="213"/>
                </a:lnTo>
                <a:lnTo>
                  <a:pt x="639" y="213"/>
                </a:lnTo>
                <a:lnTo>
                  <a:pt x="645" y="229"/>
                </a:lnTo>
                <a:lnTo>
                  <a:pt x="650" y="245"/>
                </a:lnTo>
                <a:lnTo>
                  <a:pt x="654" y="261"/>
                </a:lnTo>
                <a:lnTo>
                  <a:pt x="658" y="277"/>
                </a:lnTo>
                <a:lnTo>
                  <a:pt x="660" y="293"/>
                </a:lnTo>
                <a:lnTo>
                  <a:pt x="662" y="309"/>
                </a:lnTo>
                <a:lnTo>
                  <a:pt x="662" y="327"/>
                </a:lnTo>
                <a:lnTo>
                  <a:pt x="662" y="343"/>
                </a:lnTo>
                <a:lnTo>
                  <a:pt x="661" y="359"/>
                </a:lnTo>
                <a:lnTo>
                  <a:pt x="659" y="375"/>
                </a:lnTo>
                <a:lnTo>
                  <a:pt x="657" y="391"/>
                </a:lnTo>
                <a:lnTo>
                  <a:pt x="653" y="408"/>
                </a:lnTo>
                <a:lnTo>
                  <a:pt x="649" y="423"/>
                </a:lnTo>
                <a:lnTo>
                  <a:pt x="644" y="439"/>
                </a:lnTo>
                <a:lnTo>
                  <a:pt x="638" y="455"/>
                </a:lnTo>
                <a:lnTo>
                  <a:pt x="632" y="470"/>
                </a:lnTo>
                <a:lnTo>
                  <a:pt x="632" y="47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2545"/>
          <p:cNvSpPr>
            <a:spLocks noEditPoints="1"/>
          </p:cNvSpPr>
          <p:nvPr/>
        </p:nvSpPr>
        <p:spPr bwMode="auto">
          <a:xfrm>
            <a:off x="3180464" y="4719298"/>
            <a:ext cx="625475" cy="447675"/>
          </a:xfrm>
          <a:custGeom>
            <a:avLst/>
            <a:gdLst/>
            <a:ahLst/>
            <a:cxnLst>
              <a:cxn ang="0">
                <a:pos x="39" y="214"/>
              </a:cxn>
              <a:cxn ang="0">
                <a:pos x="148" y="226"/>
              </a:cxn>
              <a:cxn ang="0">
                <a:pos x="295" y="228"/>
              </a:cxn>
              <a:cxn ang="0">
                <a:pos x="393" y="118"/>
              </a:cxn>
              <a:cxn ang="0">
                <a:pos x="290" y="35"/>
              </a:cxn>
              <a:cxn ang="0">
                <a:pos x="159" y="11"/>
              </a:cxn>
              <a:cxn ang="0">
                <a:pos x="25" y="43"/>
              </a:cxn>
              <a:cxn ang="0">
                <a:pos x="39" y="59"/>
              </a:cxn>
              <a:cxn ang="0">
                <a:pos x="59" y="74"/>
              </a:cxn>
              <a:cxn ang="0">
                <a:pos x="105" y="37"/>
              </a:cxn>
              <a:cxn ang="0">
                <a:pos x="133" y="42"/>
              </a:cxn>
              <a:cxn ang="0">
                <a:pos x="12" y="132"/>
              </a:cxn>
              <a:cxn ang="0">
                <a:pos x="22" y="133"/>
              </a:cxn>
              <a:cxn ang="0">
                <a:pos x="65" y="108"/>
              </a:cxn>
              <a:cxn ang="0">
                <a:pos x="84" y="116"/>
              </a:cxn>
              <a:cxn ang="0">
                <a:pos x="210" y="57"/>
              </a:cxn>
              <a:cxn ang="0">
                <a:pos x="282" y="43"/>
              </a:cxn>
              <a:cxn ang="0">
                <a:pos x="87" y="141"/>
              </a:cxn>
              <a:cxn ang="0">
                <a:pos x="247" y="85"/>
              </a:cxn>
              <a:cxn ang="0">
                <a:pos x="268" y="88"/>
              </a:cxn>
              <a:cxn ang="0">
                <a:pos x="34" y="194"/>
              </a:cxn>
              <a:cxn ang="0">
                <a:pos x="41" y="189"/>
              </a:cxn>
              <a:cxn ang="0">
                <a:pos x="75" y="146"/>
              </a:cxn>
              <a:cxn ang="0">
                <a:pos x="88" y="131"/>
              </a:cxn>
              <a:cxn ang="0">
                <a:pos x="265" y="24"/>
              </a:cxn>
              <a:cxn ang="0">
                <a:pos x="45" y="101"/>
              </a:cxn>
              <a:cxn ang="0">
                <a:pos x="9" y="131"/>
              </a:cxn>
              <a:cxn ang="0">
                <a:pos x="84" y="66"/>
              </a:cxn>
              <a:cxn ang="0">
                <a:pos x="38" y="69"/>
              </a:cxn>
              <a:cxn ang="0">
                <a:pos x="8" y="121"/>
              </a:cxn>
              <a:cxn ang="0">
                <a:pos x="224" y="127"/>
              </a:cxn>
              <a:cxn ang="0">
                <a:pos x="64" y="212"/>
              </a:cxn>
              <a:cxn ang="0">
                <a:pos x="347" y="87"/>
              </a:cxn>
              <a:cxn ang="0">
                <a:pos x="223" y="221"/>
              </a:cxn>
              <a:cxn ang="0">
                <a:pos x="180" y="217"/>
              </a:cxn>
              <a:cxn ang="0">
                <a:pos x="165" y="231"/>
              </a:cxn>
              <a:cxn ang="0">
                <a:pos x="339" y="168"/>
              </a:cxn>
              <a:cxn ang="0">
                <a:pos x="328" y="154"/>
              </a:cxn>
              <a:cxn ang="0">
                <a:pos x="385" y="112"/>
              </a:cxn>
              <a:cxn ang="0">
                <a:pos x="106" y="220"/>
              </a:cxn>
              <a:cxn ang="0">
                <a:pos x="108" y="212"/>
              </a:cxn>
              <a:cxn ang="0">
                <a:pos x="342" y="88"/>
              </a:cxn>
              <a:cxn ang="0">
                <a:pos x="328" y="86"/>
              </a:cxn>
              <a:cxn ang="0">
                <a:pos x="95" y="242"/>
              </a:cxn>
              <a:cxn ang="0">
                <a:pos x="152" y="215"/>
              </a:cxn>
              <a:cxn ang="0">
                <a:pos x="379" y="126"/>
              </a:cxn>
              <a:cxn ang="0">
                <a:pos x="199" y="227"/>
              </a:cxn>
              <a:cxn ang="0">
                <a:pos x="236" y="233"/>
              </a:cxn>
              <a:cxn ang="0">
                <a:pos x="330" y="199"/>
              </a:cxn>
              <a:cxn ang="0">
                <a:pos x="294" y="218"/>
              </a:cxn>
              <a:cxn ang="0">
                <a:pos x="300" y="216"/>
              </a:cxn>
              <a:cxn ang="0">
                <a:pos x="349" y="205"/>
              </a:cxn>
              <a:cxn ang="0">
                <a:pos x="313" y="185"/>
              </a:cxn>
              <a:cxn ang="0">
                <a:pos x="381" y="100"/>
              </a:cxn>
              <a:cxn ang="0">
                <a:pos x="306" y="89"/>
              </a:cxn>
              <a:cxn ang="0">
                <a:pos x="335" y="59"/>
              </a:cxn>
              <a:cxn ang="0">
                <a:pos x="174" y="123"/>
              </a:cxn>
              <a:cxn ang="0">
                <a:pos x="285" y="61"/>
              </a:cxn>
              <a:cxn ang="0">
                <a:pos x="303" y="37"/>
              </a:cxn>
              <a:cxn ang="0">
                <a:pos x="47" y="132"/>
              </a:cxn>
              <a:cxn ang="0">
                <a:pos x="213" y="36"/>
              </a:cxn>
              <a:cxn ang="0">
                <a:pos x="127" y="27"/>
              </a:cxn>
              <a:cxn ang="0">
                <a:pos x="101" y="26"/>
              </a:cxn>
            </a:cxnLst>
            <a:rect l="0" t="0" r="r" b="b"/>
            <a:pathLst>
              <a:path w="394" h="282">
                <a:moveTo>
                  <a:pt x="27" y="93"/>
                </a:moveTo>
                <a:lnTo>
                  <a:pt x="27" y="93"/>
                </a:lnTo>
                <a:lnTo>
                  <a:pt x="21" y="95"/>
                </a:lnTo>
                <a:lnTo>
                  <a:pt x="16" y="98"/>
                </a:lnTo>
                <a:lnTo>
                  <a:pt x="11" y="102"/>
                </a:lnTo>
                <a:lnTo>
                  <a:pt x="7" y="106"/>
                </a:lnTo>
                <a:lnTo>
                  <a:pt x="4" y="110"/>
                </a:lnTo>
                <a:lnTo>
                  <a:pt x="2" y="115"/>
                </a:lnTo>
                <a:lnTo>
                  <a:pt x="0" y="121"/>
                </a:lnTo>
                <a:lnTo>
                  <a:pt x="0" y="127"/>
                </a:lnTo>
                <a:lnTo>
                  <a:pt x="0" y="127"/>
                </a:lnTo>
                <a:lnTo>
                  <a:pt x="1" y="136"/>
                </a:lnTo>
                <a:lnTo>
                  <a:pt x="3" y="142"/>
                </a:lnTo>
                <a:lnTo>
                  <a:pt x="7" y="148"/>
                </a:lnTo>
                <a:lnTo>
                  <a:pt x="12" y="152"/>
                </a:lnTo>
                <a:lnTo>
                  <a:pt x="18" y="156"/>
                </a:lnTo>
                <a:lnTo>
                  <a:pt x="25" y="160"/>
                </a:lnTo>
                <a:lnTo>
                  <a:pt x="33" y="162"/>
                </a:lnTo>
                <a:lnTo>
                  <a:pt x="40" y="164"/>
                </a:lnTo>
                <a:lnTo>
                  <a:pt x="40" y="164"/>
                </a:lnTo>
                <a:lnTo>
                  <a:pt x="35" y="168"/>
                </a:lnTo>
                <a:lnTo>
                  <a:pt x="29" y="173"/>
                </a:lnTo>
                <a:lnTo>
                  <a:pt x="26" y="178"/>
                </a:lnTo>
                <a:lnTo>
                  <a:pt x="24" y="184"/>
                </a:lnTo>
                <a:lnTo>
                  <a:pt x="23" y="189"/>
                </a:lnTo>
                <a:lnTo>
                  <a:pt x="24" y="195"/>
                </a:lnTo>
                <a:lnTo>
                  <a:pt x="27" y="201"/>
                </a:lnTo>
                <a:lnTo>
                  <a:pt x="33" y="207"/>
                </a:lnTo>
                <a:lnTo>
                  <a:pt x="33" y="207"/>
                </a:lnTo>
                <a:lnTo>
                  <a:pt x="39" y="214"/>
                </a:lnTo>
                <a:lnTo>
                  <a:pt x="47" y="217"/>
                </a:lnTo>
                <a:lnTo>
                  <a:pt x="55" y="220"/>
                </a:lnTo>
                <a:lnTo>
                  <a:pt x="64" y="221"/>
                </a:lnTo>
                <a:lnTo>
                  <a:pt x="72" y="221"/>
                </a:lnTo>
                <a:lnTo>
                  <a:pt x="81" y="221"/>
                </a:lnTo>
                <a:lnTo>
                  <a:pt x="90" y="219"/>
                </a:lnTo>
                <a:lnTo>
                  <a:pt x="98" y="217"/>
                </a:lnTo>
                <a:lnTo>
                  <a:pt x="98" y="217"/>
                </a:lnTo>
                <a:lnTo>
                  <a:pt x="95" y="225"/>
                </a:lnTo>
                <a:lnTo>
                  <a:pt x="90" y="234"/>
                </a:lnTo>
                <a:lnTo>
                  <a:pt x="85" y="241"/>
                </a:lnTo>
                <a:lnTo>
                  <a:pt x="79" y="249"/>
                </a:lnTo>
                <a:lnTo>
                  <a:pt x="65" y="262"/>
                </a:lnTo>
                <a:lnTo>
                  <a:pt x="51" y="274"/>
                </a:lnTo>
                <a:lnTo>
                  <a:pt x="51" y="274"/>
                </a:lnTo>
                <a:lnTo>
                  <a:pt x="50" y="276"/>
                </a:lnTo>
                <a:lnTo>
                  <a:pt x="50" y="277"/>
                </a:lnTo>
                <a:lnTo>
                  <a:pt x="51" y="279"/>
                </a:lnTo>
                <a:lnTo>
                  <a:pt x="51" y="279"/>
                </a:lnTo>
                <a:lnTo>
                  <a:pt x="53" y="281"/>
                </a:lnTo>
                <a:lnTo>
                  <a:pt x="54" y="282"/>
                </a:lnTo>
                <a:lnTo>
                  <a:pt x="56" y="282"/>
                </a:lnTo>
                <a:lnTo>
                  <a:pt x="56" y="282"/>
                </a:lnTo>
                <a:lnTo>
                  <a:pt x="81" y="271"/>
                </a:lnTo>
                <a:lnTo>
                  <a:pt x="94" y="266"/>
                </a:lnTo>
                <a:lnTo>
                  <a:pt x="105" y="260"/>
                </a:lnTo>
                <a:lnTo>
                  <a:pt x="118" y="253"/>
                </a:lnTo>
                <a:lnTo>
                  <a:pt x="128" y="245"/>
                </a:lnTo>
                <a:lnTo>
                  <a:pt x="139" y="236"/>
                </a:lnTo>
                <a:lnTo>
                  <a:pt x="148" y="226"/>
                </a:lnTo>
                <a:lnTo>
                  <a:pt x="148" y="226"/>
                </a:lnTo>
                <a:lnTo>
                  <a:pt x="151" y="231"/>
                </a:lnTo>
                <a:lnTo>
                  <a:pt x="155" y="235"/>
                </a:lnTo>
                <a:lnTo>
                  <a:pt x="158" y="238"/>
                </a:lnTo>
                <a:lnTo>
                  <a:pt x="162" y="240"/>
                </a:lnTo>
                <a:lnTo>
                  <a:pt x="167" y="242"/>
                </a:lnTo>
                <a:lnTo>
                  <a:pt x="171" y="243"/>
                </a:lnTo>
                <a:lnTo>
                  <a:pt x="176" y="244"/>
                </a:lnTo>
                <a:lnTo>
                  <a:pt x="180" y="244"/>
                </a:lnTo>
                <a:lnTo>
                  <a:pt x="189" y="242"/>
                </a:lnTo>
                <a:lnTo>
                  <a:pt x="199" y="238"/>
                </a:lnTo>
                <a:lnTo>
                  <a:pt x="207" y="232"/>
                </a:lnTo>
                <a:lnTo>
                  <a:pt x="214" y="224"/>
                </a:lnTo>
                <a:lnTo>
                  <a:pt x="214" y="224"/>
                </a:lnTo>
                <a:lnTo>
                  <a:pt x="221" y="231"/>
                </a:lnTo>
                <a:lnTo>
                  <a:pt x="229" y="238"/>
                </a:lnTo>
                <a:lnTo>
                  <a:pt x="233" y="241"/>
                </a:lnTo>
                <a:lnTo>
                  <a:pt x="238" y="243"/>
                </a:lnTo>
                <a:lnTo>
                  <a:pt x="243" y="245"/>
                </a:lnTo>
                <a:lnTo>
                  <a:pt x="248" y="245"/>
                </a:lnTo>
                <a:lnTo>
                  <a:pt x="248" y="245"/>
                </a:lnTo>
                <a:lnTo>
                  <a:pt x="253" y="245"/>
                </a:lnTo>
                <a:lnTo>
                  <a:pt x="258" y="244"/>
                </a:lnTo>
                <a:lnTo>
                  <a:pt x="262" y="242"/>
                </a:lnTo>
                <a:lnTo>
                  <a:pt x="267" y="238"/>
                </a:lnTo>
                <a:lnTo>
                  <a:pt x="276" y="231"/>
                </a:lnTo>
                <a:lnTo>
                  <a:pt x="283" y="222"/>
                </a:lnTo>
                <a:lnTo>
                  <a:pt x="283" y="222"/>
                </a:lnTo>
                <a:lnTo>
                  <a:pt x="288" y="226"/>
                </a:lnTo>
                <a:lnTo>
                  <a:pt x="295" y="228"/>
                </a:lnTo>
                <a:lnTo>
                  <a:pt x="303" y="228"/>
                </a:lnTo>
                <a:lnTo>
                  <a:pt x="310" y="228"/>
                </a:lnTo>
                <a:lnTo>
                  <a:pt x="317" y="226"/>
                </a:lnTo>
                <a:lnTo>
                  <a:pt x="322" y="222"/>
                </a:lnTo>
                <a:lnTo>
                  <a:pt x="326" y="218"/>
                </a:lnTo>
                <a:lnTo>
                  <a:pt x="328" y="215"/>
                </a:lnTo>
                <a:lnTo>
                  <a:pt x="328" y="212"/>
                </a:lnTo>
                <a:lnTo>
                  <a:pt x="328" y="212"/>
                </a:lnTo>
                <a:lnTo>
                  <a:pt x="335" y="215"/>
                </a:lnTo>
                <a:lnTo>
                  <a:pt x="341" y="216"/>
                </a:lnTo>
                <a:lnTo>
                  <a:pt x="348" y="215"/>
                </a:lnTo>
                <a:lnTo>
                  <a:pt x="354" y="213"/>
                </a:lnTo>
                <a:lnTo>
                  <a:pt x="362" y="210"/>
                </a:lnTo>
                <a:lnTo>
                  <a:pt x="367" y="204"/>
                </a:lnTo>
                <a:lnTo>
                  <a:pt x="373" y="199"/>
                </a:lnTo>
                <a:lnTo>
                  <a:pt x="377" y="193"/>
                </a:lnTo>
                <a:lnTo>
                  <a:pt x="381" y="187"/>
                </a:lnTo>
                <a:lnTo>
                  <a:pt x="384" y="180"/>
                </a:lnTo>
                <a:lnTo>
                  <a:pt x="386" y="173"/>
                </a:lnTo>
                <a:lnTo>
                  <a:pt x="386" y="166"/>
                </a:lnTo>
                <a:lnTo>
                  <a:pt x="386" y="159"/>
                </a:lnTo>
                <a:lnTo>
                  <a:pt x="384" y="153"/>
                </a:lnTo>
                <a:lnTo>
                  <a:pt x="380" y="147"/>
                </a:lnTo>
                <a:lnTo>
                  <a:pt x="374" y="142"/>
                </a:lnTo>
                <a:lnTo>
                  <a:pt x="374" y="142"/>
                </a:lnTo>
                <a:lnTo>
                  <a:pt x="380" y="139"/>
                </a:lnTo>
                <a:lnTo>
                  <a:pt x="385" y="134"/>
                </a:lnTo>
                <a:lnTo>
                  <a:pt x="388" y="130"/>
                </a:lnTo>
                <a:lnTo>
                  <a:pt x="391" y="123"/>
                </a:lnTo>
                <a:lnTo>
                  <a:pt x="393" y="118"/>
                </a:lnTo>
                <a:lnTo>
                  <a:pt x="394" y="112"/>
                </a:lnTo>
                <a:lnTo>
                  <a:pt x="393" y="105"/>
                </a:lnTo>
                <a:lnTo>
                  <a:pt x="391" y="99"/>
                </a:lnTo>
                <a:lnTo>
                  <a:pt x="391" y="99"/>
                </a:lnTo>
                <a:lnTo>
                  <a:pt x="388" y="93"/>
                </a:lnTo>
                <a:lnTo>
                  <a:pt x="384" y="89"/>
                </a:lnTo>
                <a:lnTo>
                  <a:pt x="379" y="85"/>
                </a:lnTo>
                <a:lnTo>
                  <a:pt x="374" y="82"/>
                </a:lnTo>
                <a:lnTo>
                  <a:pt x="369" y="79"/>
                </a:lnTo>
                <a:lnTo>
                  <a:pt x="364" y="78"/>
                </a:lnTo>
                <a:lnTo>
                  <a:pt x="358" y="77"/>
                </a:lnTo>
                <a:lnTo>
                  <a:pt x="351" y="77"/>
                </a:lnTo>
                <a:lnTo>
                  <a:pt x="351" y="77"/>
                </a:lnTo>
                <a:lnTo>
                  <a:pt x="352" y="72"/>
                </a:lnTo>
                <a:lnTo>
                  <a:pt x="352" y="66"/>
                </a:lnTo>
                <a:lnTo>
                  <a:pt x="352" y="60"/>
                </a:lnTo>
                <a:lnTo>
                  <a:pt x="351" y="54"/>
                </a:lnTo>
                <a:lnTo>
                  <a:pt x="349" y="49"/>
                </a:lnTo>
                <a:lnTo>
                  <a:pt x="347" y="43"/>
                </a:lnTo>
                <a:lnTo>
                  <a:pt x="344" y="38"/>
                </a:lnTo>
                <a:lnTo>
                  <a:pt x="340" y="33"/>
                </a:lnTo>
                <a:lnTo>
                  <a:pt x="340" y="33"/>
                </a:lnTo>
                <a:lnTo>
                  <a:pt x="335" y="29"/>
                </a:lnTo>
                <a:lnTo>
                  <a:pt x="328" y="26"/>
                </a:lnTo>
                <a:lnTo>
                  <a:pt x="322" y="25"/>
                </a:lnTo>
                <a:lnTo>
                  <a:pt x="315" y="25"/>
                </a:lnTo>
                <a:lnTo>
                  <a:pt x="309" y="26"/>
                </a:lnTo>
                <a:lnTo>
                  <a:pt x="302" y="28"/>
                </a:lnTo>
                <a:lnTo>
                  <a:pt x="296" y="31"/>
                </a:lnTo>
                <a:lnTo>
                  <a:pt x="290" y="35"/>
                </a:lnTo>
                <a:lnTo>
                  <a:pt x="290" y="35"/>
                </a:lnTo>
                <a:lnTo>
                  <a:pt x="289" y="28"/>
                </a:lnTo>
                <a:lnTo>
                  <a:pt x="287" y="22"/>
                </a:lnTo>
                <a:lnTo>
                  <a:pt x="284" y="16"/>
                </a:lnTo>
                <a:lnTo>
                  <a:pt x="280" y="12"/>
                </a:lnTo>
                <a:lnTo>
                  <a:pt x="274" y="9"/>
                </a:lnTo>
                <a:lnTo>
                  <a:pt x="269" y="6"/>
                </a:lnTo>
                <a:lnTo>
                  <a:pt x="264" y="4"/>
                </a:lnTo>
                <a:lnTo>
                  <a:pt x="258" y="3"/>
                </a:lnTo>
                <a:lnTo>
                  <a:pt x="252" y="3"/>
                </a:lnTo>
                <a:lnTo>
                  <a:pt x="246" y="4"/>
                </a:lnTo>
                <a:lnTo>
                  <a:pt x="240" y="6"/>
                </a:lnTo>
                <a:lnTo>
                  <a:pt x="234" y="8"/>
                </a:lnTo>
                <a:lnTo>
                  <a:pt x="228" y="11"/>
                </a:lnTo>
                <a:lnTo>
                  <a:pt x="223" y="14"/>
                </a:lnTo>
                <a:lnTo>
                  <a:pt x="218" y="19"/>
                </a:lnTo>
                <a:lnTo>
                  <a:pt x="214" y="24"/>
                </a:lnTo>
                <a:lnTo>
                  <a:pt x="214" y="24"/>
                </a:lnTo>
                <a:lnTo>
                  <a:pt x="208" y="14"/>
                </a:lnTo>
                <a:lnTo>
                  <a:pt x="205" y="10"/>
                </a:lnTo>
                <a:lnTo>
                  <a:pt x="201" y="6"/>
                </a:lnTo>
                <a:lnTo>
                  <a:pt x="196" y="3"/>
                </a:lnTo>
                <a:lnTo>
                  <a:pt x="190" y="1"/>
                </a:lnTo>
                <a:lnTo>
                  <a:pt x="185" y="0"/>
                </a:lnTo>
                <a:lnTo>
                  <a:pt x="179" y="0"/>
                </a:lnTo>
                <a:lnTo>
                  <a:pt x="179" y="0"/>
                </a:lnTo>
                <a:lnTo>
                  <a:pt x="173" y="2"/>
                </a:lnTo>
                <a:lnTo>
                  <a:pt x="168" y="4"/>
                </a:lnTo>
                <a:lnTo>
                  <a:pt x="163" y="7"/>
                </a:lnTo>
                <a:lnTo>
                  <a:pt x="159" y="11"/>
                </a:lnTo>
                <a:lnTo>
                  <a:pt x="155" y="15"/>
                </a:lnTo>
                <a:lnTo>
                  <a:pt x="152" y="20"/>
                </a:lnTo>
                <a:lnTo>
                  <a:pt x="149" y="25"/>
                </a:lnTo>
                <a:lnTo>
                  <a:pt x="147" y="30"/>
                </a:lnTo>
                <a:lnTo>
                  <a:pt x="147" y="30"/>
                </a:lnTo>
                <a:lnTo>
                  <a:pt x="143" y="25"/>
                </a:lnTo>
                <a:lnTo>
                  <a:pt x="139" y="21"/>
                </a:lnTo>
                <a:lnTo>
                  <a:pt x="134" y="18"/>
                </a:lnTo>
                <a:lnTo>
                  <a:pt x="129" y="16"/>
                </a:lnTo>
                <a:lnTo>
                  <a:pt x="123" y="14"/>
                </a:lnTo>
                <a:lnTo>
                  <a:pt x="118" y="13"/>
                </a:lnTo>
                <a:lnTo>
                  <a:pt x="110" y="14"/>
                </a:lnTo>
                <a:lnTo>
                  <a:pt x="104" y="15"/>
                </a:lnTo>
                <a:lnTo>
                  <a:pt x="104" y="15"/>
                </a:lnTo>
                <a:lnTo>
                  <a:pt x="97" y="18"/>
                </a:lnTo>
                <a:lnTo>
                  <a:pt x="91" y="23"/>
                </a:lnTo>
                <a:lnTo>
                  <a:pt x="86" y="28"/>
                </a:lnTo>
                <a:lnTo>
                  <a:pt x="82" y="33"/>
                </a:lnTo>
                <a:lnTo>
                  <a:pt x="80" y="40"/>
                </a:lnTo>
                <a:lnTo>
                  <a:pt x="78" y="46"/>
                </a:lnTo>
                <a:lnTo>
                  <a:pt x="76" y="62"/>
                </a:lnTo>
                <a:lnTo>
                  <a:pt x="76" y="62"/>
                </a:lnTo>
                <a:lnTo>
                  <a:pt x="70" y="55"/>
                </a:lnTo>
                <a:lnTo>
                  <a:pt x="64" y="49"/>
                </a:lnTo>
                <a:lnTo>
                  <a:pt x="57" y="44"/>
                </a:lnTo>
                <a:lnTo>
                  <a:pt x="50" y="41"/>
                </a:lnTo>
                <a:lnTo>
                  <a:pt x="42" y="39"/>
                </a:lnTo>
                <a:lnTo>
                  <a:pt x="34" y="40"/>
                </a:lnTo>
                <a:lnTo>
                  <a:pt x="29" y="41"/>
                </a:lnTo>
                <a:lnTo>
                  <a:pt x="25" y="43"/>
                </a:lnTo>
                <a:lnTo>
                  <a:pt x="21" y="46"/>
                </a:lnTo>
                <a:lnTo>
                  <a:pt x="18" y="50"/>
                </a:lnTo>
                <a:lnTo>
                  <a:pt x="18" y="50"/>
                </a:lnTo>
                <a:lnTo>
                  <a:pt x="13" y="56"/>
                </a:lnTo>
                <a:lnTo>
                  <a:pt x="11" y="62"/>
                </a:lnTo>
                <a:lnTo>
                  <a:pt x="10" y="67"/>
                </a:lnTo>
                <a:lnTo>
                  <a:pt x="11" y="73"/>
                </a:lnTo>
                <a:lnTo>
                  <a:pt x="14" y="79"/>
                </a:lnTo>
                <a:lnTo>
                  <a:pt x="17" y="84"/>
                </a:lnTo>
                <a:lnTo>
                  <a:pt x="21" y="89"/>
                </a:lnTo>
                <a:lnTo>
                  <a:pt x="27" y="93"/>
                </a:lnTo>
                <a:lnTo>
                  <a:pt x="27" y="93"/>
                </a:lnTo>
                <a:close/>
                <a:moveTo>
                  <a:pt x="20" y="66"/>
                </a:moveTo>
                <a:lnTo>
                  <a:pt x="20" y="66"/>
                </a:lnTo>
                <a:lnTo>
                  <a:pt x="20" y="66"/>
                </a:lnTo>
                <a:lnTo>
                  <a:pt x="20" y="66"/>
                </a:lnTo>
                <a:lnTo>
                  <a:pt x="37" y="54"/>
                </a:lnTo>
                <a:lnTo>
                  <a:pt x="37" y="54"/>
                </a:lnTo>
                <a:lnTo>
                  <a:pt x="42" y="50"/>
                </a:lnTo>
                <a:lnTo>
                  <a:pt x="37" y="56"/>
                </a:lnTo>
                <a:lnTo>
                  <a:pt x="37" y="56"/>
                </a:lnTo>
                <a:lnTo>
                  <a:pt x="28" y="63"/>
                </a:lnTo>
                <a:lnTo>
                  <a:pt x="20" y="70"/>
                </a:lnTo>
                <a:lnTo>
                  <a:pt x="20" y="70"/>
                </a:lnTo>
                <a:lnTo>
                  <a:pt x="20" y="66"/>
                </a:lnTo>
                <a:lnTo>
                  <a:pt x="20" y="66"/>
                </a:lnTo>
                <a:close/>
                <a:moveTo>
                  <a:pt x="52" y="51"/>
                </a:moveTo>
                <a:lnTo>
                  <a:pt x="52" y="51"/>
                </a:lnTo>
                <a:lnTo>
                  <a:pt x="46" y="55"/>
                </a:lnTo>
                <a:lnTo>
                  <a:pt x="39" y="59"/>
                </a:lnTo>
                <a:lnTo>
                  <a:pt x="39" y="59"/>
                </a:lnTo>
                <a:lnTo>
                  <a:pt x="29" y="66"/>
                </a:lnTo>
                <a:lnTo>
                  <a:pt x="24" y="69"/>
                </a:lnTo>
                <a:lnTo>
                  <a:pt x="20" y="72"/>
                </a:lnTo>
                <a:lnTo>
                  <a:pt x="20" y="72"/>
                </a:lnTo>
                <a:lnTo>
                  <a:pt x="20" y="72"/>
                </a:lnTo>
                <a:lnTo>
                  <a:pt x="20" y="72"/>
                </a:lnTo>
                <a:lnTo>
                  <a:pt x="26" y="66"/>
                </a:lnTo>
                <a:lnTo>
                  <a:pt x="33" y="61"/>
                </a:lnTo>
                <a:lnTo>
                  <a:pt x="39" y="56"/>
                </a:lnTo>
                <a:lnTo>
                  <a:pt x="45" y="49"/>
                </a:lnTo>
                <a:lnTo>
                  <a:pt x="45" y="49"/>
                </a:lnTo>
                <a:lnTo>
                  <a:pt x="49" y="50"/>
                </a:lnTo>
                <a:lnTo>
                  <a:pt x="52" y="51"/>
                </a:lnTo>
                <a:lnTo>
                  <a:pt x="52" y="51"/>
                </a:lnTo>
                <a:close/>
                <a:moveTo>
                  <a:pt x="67" y="71"/>
                </a:moveTo>
                <a:lnTo>
                  <a:pt x="67" y="71"/>
                </a:lnTo>
                <a:lnTo>
                  <a:pt x="62" y="76"/>
                </a:lnTo>
                <a:lnTo>
                  <a:pt x="56" y="81"/>
                </a:lnTo>
                <a:lnTo>
                  <a:pt x="49" y="86"/>
                </a:lnTo>
                <a:lnTo>
                  <a:pt x="43" y="92"/>
                </a:lnTo>
                <a:lnTo>
                  <a:pt x="43" y="92"/>
                </a:lnTo>
                <a:lnTo>
                  <a:pt x="39" y="90"/>
                </a:lnTo>
                <a:lnTo>
                  <a:pt x="34" y="88"/>
                </a:lnTo>
                <a:lnTo>
                  <a:pt x="34" y="88"/>
                </a:lnTo>
                <a:lnTo>
                  <a:pt x="42" y="84"/>
                </a:lnTo>
                <a:lnTo>
                  <a:pt x="51" y="79"/>
                </a:lnTo>
                <a:lnTo>
                  <a:pt x="51" y="79"/>
                </a:lnTo>
                <a:lnTo>
                  <a:pt x="59" y="74"/>
                </a:lnTo>
                <a:lnTo>
                  <a:pt x="59" y="74"/>
                </a:lnTo>
                <a:lnTo>
                  <a:pt x="64" y="71"/>
                </a:lnTo>
                <a:lnTo>
                  <a:pt x="67" y="70"/>
                </a:lnTo>
                <a:lnTo>
                  <a:pt x="68" y="70"/>
                </a:lnTo>
                <a:lnTo>
                  <a:pt x="67" y="71"/>
                </a:lnTo>
                <a:lnTo>
                  <a:pt x="67" y="71"/>
                </a:lnTo>
                <a:close/>
                <a:moveTo>
                  <a:pt x="74" y="77"/>
                </a:moveTo>
                <a:lnTo>
                  <a:pt x="74" y="77"/>
                </a:lnTo>
                <a:lnTo>
                  <a:pt x="68" y="80"/>
                </a:lnTo>
                <a:lnTo>
                  <a:pt x="61" y="84"/>
                </a:lnTo>
                <a:lnTo>
                  <a:pt x="61" y="84"/>
                </a:lnTo>
                <a:lnTo>
                  <a:pt x="52" y="90"/>
                </a:lnTo>
                <a:lnTo>
                  <a:pt x="52" y="90"/>
                </a:lnTo>
                <a:lnTo>
                  <a:pt x="47" y="93"/>
                </a:lnTo>
                <a:lnTo>
                  <a:pt x="47" y="93"/>
                </a:lnTo>
                <a:lnTo>
                  <a:pt x="47" y="93"/>
                </a:lnTo>
                <a:lnTo>
                  <a:pt x="47" y="93"/>
                </a:lnTo>
                <a:lnTo>
                  <a:pt x="46" y="92"/>
                </a:lnTo>
                <a:lnTo>
                  <a:pt x="46" y="92"/>
                </a:lnTo>
                <a:lnTo>
                  <a:pt x="47" y="91"/>
                </a:lnTo>
                <a:lnTo>
                  <a:pt x="47" y="91"/>
                </a:lnTo>
                <a:lnTo>
                  <a:pt x="52" y="86"/>
                </a:lnTo>
                <a:lnTo>
                  <a:pt x="59" y="81"/>
                </a:lnTo>
                <a:lnTo>
                  <a:pt x="66" y="75"/>
                </a:lnTo>
                <a:lnTo>
                  <a:pt x="71" y="69"/>
                </a:lnTo>
                <a:lnTo>
                  <a:pt x="71" y="69"/>
                </a:lnTo>
                <a:lnTo>
                  <a:pt x="74" y="77"/>
                </a:lnTo>
                <a:lnTo>
                  <a:pt x="74" y="77"/>
                </a:lnTo>
                <a:close/>
                <a:moveTo>
                  <a:pt x="86" y="50"/>
                </a:moveTo>
                <a:lnTo>
                  <a:pt x="86" y="50"/>
                </a:lnTo>
                <a:lnTo>
                  <a:pt x="105" y="37"/>
                </a:lnTo>
                <a:lnTo>
                  <a:pt x="105" y="37"/>
                </a:lnTo>
                <a:lnTo>
                  <a:pt x="114" y="33"/>
                </a:lnTo>
                <a:lnTo>
                  <a:pt x="122" y="30"/>
                </a:lnTo>
                <a:lnTo>
                  <a:pt x="122" y="30"/>
                </a:lnTo>
                <a:lnTo>
                  <a:pt x="116" y="34"/>
                </a:lnTo>
                <a:lnTo>
                  <a:pt x="108" y="40"/>
                </a:lnTo>
                <a:lnTo>
                  <a:pt x="108" y="40"/>
                </a:lnTo>
                <a:lnTo>
                  <a:pt x="96" y="49"/>
                </a:lnTo>
                <a:lnTo>
                  <a:pt x="84" y="59"/>
                </a:lnTo>
                <a:lnTo>
                  <a:pt x="84" y="59"/>
                </a:lnTo>
                <a:lnTo>
                  <a:pt x="86" y="50"/>
                </a:lnTo>
                <a:lnTo>
                  <a:pt x="86" y="50"/>
                </a:lnTo>
                <a:close/>
                <a:moveTo>
                  <a:pt x="142" y="38"/>
                </a:moveTo>
                <a:lnTo>
                  <a:pt x="142" y="38"/>
                </a:lnTo>
                <a:lnTo>
                  <a:pt x="144" y="42"/>
                </a:lnTo>
                <a:lnTo>
                  <a:pt x="144" y="42"/>
                </a:lnTo>
                <a:lnTo>
                  <a:pt x="136" y="48"/>
                </a:lnTo>
                <a:lnTo>
                  <a:pt x="128" y="53"/>
                </a:lnTo>
                <a:lnTo>
                  <a:pt x="110" y="61"/>
                </a:lnTo>
                <a:lnTo>
                  <a:pt x="110" y="61"/>
                </a:lnTo>
                <a:lnTo>
                  <a:pt x="83" y="76"/>
                </a:lnTo>
                <a:lnTo>
                  <a:pt x="83" y="76"/>
                </a:lnTo>
                <a:lnTo>
                  <a:pt x="83" y="75"/>
                </a:lnTo>
                <a:lnTo>
                  <a:pt x="83" y="75"/>
                </a:lnTo>
                <a:lnTo>
                  <a:pt x="111" y="57"/>
                </a:lnTo>
                <a:lnTo>
                  <a:pt x="111" y="57"/>
                </a:lnTo>
                <a:lnTo>
                  <a:pt x="130" y="44"/>
                </a:lnTo>
                <a:lnTo>
                  <a:pt x="130" y="44"/>
                </a:lnTo>
                <a:lnTo>
                  <a:pt x="133" y="42"/>
                </a:lnTo>
                <a:lnTo>
                  <a:pt x="133" y="42"/>
                </a:lnTo>
                <a:lnTo>
                  <a:pt x="142" y="38"/>
                </a:lnTo>
                <a:lnTo>
                  <a:pt x="142" y="38"/>
                </a:lnTo>
                <a:close/>
                <a:moveTo>
                  <a:pt x="195" y="13"/>
                </a:moveTo>
                <a:lnTo>
                  <a:pt x="195" y="13"/>
                </a:lnTo>
                <a:lnTo>
                  <a:pt x="193" y="13"/>
                </a:lnTo>
                <a:lnTo>
                  <a:pt x="193" y="13"/>
                </a:lnTo>
                <a:lnTo>
                  <a:pt x="175" y="23"/>
                </a:lnTo>
                <a:lnTo>
                  <a:pt x="165" y="28"/>
                </a:lnTo>
                <a:lnTo>
                  <a:pt x="156" y="32"/>
                </a:lnTo>
                <a:lnTo>
                  <a:pt x="156" y="32"/>
                </a:lnTo>
                <a:lnTo>
                  <a:pt x="157" y="29"/>
                </a:lnTo>
                <a:lnTo>
                  <a:pt x="157" y="29"/>
                </a:lnTo>
                <a:lnTo>
                  <a:pt x="169" y="21"/>
                </a:lnTo>
                <a:lnTo>
                  <a:pt x="169" y="21"/>
                </a:lnTo>
                <a:lnTo>
                  <a:pt x="178" y="15"/>
                </a:lnTo>
                <a:lnTo>
                  <a:pt x="187" y="9"/>
                </a:lnTo>
                <a:lnTo>
                  <a:pt x="187" y="9"/>
                </a:lnTo>
                <a:lnTo>
                  <a:pt x="191" y="11"/>
                </a:lnTo>
                <a:lnTo>
                  <a:pt x="195" y="13"/>
                </a:lnTo>
                <a:lnTo>
                  <a:pt x="195" y="13"/>
                </a:lnTo>
                <a:close/>
                <a:moveTo>
                  <a:pt x="201" y="19"/>
                </a:moveTo>
                <a:lnTo>
                  <a:pt x="201" y="19"/>
                </a:lnTo>
                <a:lnTo>
                  <a:pt x="154" y="48"/>
                </a:lnTo>
                <a:lnTo>
                  <a:pt x="107" y="76"/>
                </a:lnTo>
                <a:lnTo>
                  <a:pt x="107" y="76"/>
                </a:lnTo>
                <a:lnTo>
                  <a:pt x="83" y="90"/>
                </a:lnTo>
                <a:lnTo>
                  <a:pt x="59" y="102"/>
                </a:lnTo>
                <a:lnTo>
                  <a:pt x="36" y="116"/>
                </a:lnTo>
                <a:lnTo>
                  <a:pt x="23" y="123"/>
                </a:lnTo>
                <a:lnTo>
                  <a:pt x="12" y="132"/>
                </a:lnTo>
                <a:lnTo>
                  <a:pt x="12" y="132"/>
                </a:lnTo>
                <a:lnTo>
                  <a:pt x="12" y="133"/>
                </a:lnTo>
                <a:lnTo>
                  <a:pt x="12" y="133"/>
                </a:lnTo>
                <a:lnTo>
                  <a:pt x="12" y="134"/>
                </a:lnTo>
                <a:lnTo>
                  <a:pt x="13" y="134"/>
                </a:lnTo>
                <a:lnTo>
                  <a:pt x="13" y="134"/>
                </a:lnTo>
                <a:lnTo>
                  <a:pt x="24" y="125"/>
                </a:lnTo>
                <a:lnTo>
                  <a:pt x="37" y="118"/>
                </a:lnTo>
                <a:lnTo>
                  <a:pt x="61" y="104"/>
                </a:lnTo>
                <a:lnTo>
                  <a:pt x="84" y="91"/>
                </a:lnTo>
                <a:lnTo>
                  <a:pt x="108" y="78"/>
                </a:lnTo>
                <a:lnTo>
                  <a:pt x="108" y="78"/>
                </a:lnTo>
                <a:lnTo>
                  <a:pt x="155" y="51"/>
                </a:lnTo>
                <a:lnTo>
                  <a:pt x="155" y="51"/>
                </a:lnTo>
                <a:lnTo>
                  <a:pt x="178" y="36"/>
                </a:lnTo>
                <a:lnTo>
                  <a:pt x="189" y="29"/>
                </a:lnTo>
                <a:lnTo>
                  <a:pt x="199" y="22"/>
                </a:lnTo>
                <a:lnTo>
                  <a:pt x="199" y="22"/>
                </a:lnTo>
                <a:lnTo>
                  <a:pt x="188" y="30"/>
                </a:lnTo>
                <a:lnTo>
                  <a:pt x="177" y="37"/>
                </a:lnTo>
                <a:lnTo>
                  <a:pt x="155" y="51"/>
                </a:lnTo>
                <a:lnTo>
                  <a:pt x="155" y="51"/>
                </a:lnTo>
                <a:lnTo>
                  <a:pt x="130" y="67"/>
                </a:lnTo>
                <a:lnTo>
                  <a:pt x="104" y="82"/>
                </a:lnTo>
                <a:lnTo>
                  <a:pt x="104" y="82"/>
                </a:lnTo>
                <a:lnTo>
                  <a:pt x="78" y="97"/>
                </a:lnTo>
                <a:lnTo>
                  <a:pt x="53" y="113"/>
                </a:lnTo>
                <a:lnTo>
                  <a:pt x="53" y="113"/>
                </a:lnTo>
                <a:lnTo>
                  <a:pt x="33" y="125"/>
                </a:lnTo>
                <a:lnTo>
                  <a:pt x="22" y="133"/>
                </a:lnTo>
                <a:lnTo>
                  <a:pt x="13" y="140"/>
                </a:lnTo>
                <a:lnTo>
                  <a:pt x="13" y="140"/>
                </a:lnTo>
                <a:lnTo>
                  <a:pt x="10" y="134"/>
                </a:lnTo>
                <a:lnTo>
                  <a:pt x="10" y="134"/>
                </a:lnTo>
                <a:lnTo>
                  <a:pt x="10" y="133"/>
                </a:lnTo>
                <a:lnTo>
                  <a:pt x="10" y="133"/>
                </a:lnTo>
                <a:lnTo>
                  <a:pt x="20" y="124"/>
                </a:lnTo>
                <a:lnTo>
                  <a:pt x="33" y="116"/>
                </a:lnTo>
                <a:lnTo>
                  <a:pt x="56" y="102"/>
                </a:lnTo>
                <a:lnTo>
                  <a:pt x="80" y="89"/>
                </a:lnTo>
                <a:lnTo>
                  <a:pt x="104" y="75"/>
                </a:lnTo>
                <a:lnTo>
                  <a:pt x="104" y="75"/>
                </a:lnTo>
                <a:lnTo>
                  <a:pt x="155" y="42"/>
                </a:lnTo>
                <a:lnTo>
                  <a:pt x="155" y="42"/>
                </a:lnTo>
                <a:lnTo>
                  <a:pt x="176" y="29"/>
                </a:lnTo>
                <a:lnTo>
                  <a:pt x="186" y="22"/>
                </a:lnTo>
                <a:lnTo>
                  <a:pt x="197" y="15"/>
                </a:lnTo>
                <a:lnTo>
                  <a:pt x="197" y="15"/>
                </a:lnTo>
                <a:lnTo>
                  <a:pt x="201" y="19"/>
                </a:lnTo>
                <a:lnTo>
                  <a:pt x="201" y="19"/>
                </a:lnTo>
                <a:close/>
                <a:moveTo>
                  <a:pt x="207" y="28"/>
                </a:moveTo>
                <a:lnTo>
                  <a:pt x="207" y="28"/>
                </a:lnTo>
                <a:lnTo>
                  <a:pt x="196" y="34"/>
                </a:lnTo>
                <a:lnTo>
                  <a:pt x="185" y="40"/>
                </a:lnTo>
                <a:lnTo>
                  <a:pt x="166" y="53"/>
                </a:lnTo>
                <a:lnTo>
                  <a:pt x="166" y="53"/>
                </a:lnTo>
                <a:lnTo>
                  <a:pt x="140" y="68"/>
                </a:lnTo>
                <a:lnTo>
                  <a:pt x="115" y="82"/>
                </a:lnTo>
                <a:lnTo>
                  <a:pt x="115" y="82"/>
                </a:lnTo>
                <a:lnTo>
                  <a:pt x="65" y="108"/>
                </a:lnTo>
                <a:lnTo>
                  <a:pt x="65" y="108"/>
                </a:lnTo>
                <a:lnTo>
                  <a:pt x="41" y="122"/>
                </a:lnTo>
                <a:lnTo>
                  <a:pt x="41" y="122"/>
                </a:lnTo>
                <a:lnTo>
                  <a:pt x="38" y="124"/>
                </a:lnTo>
                <a:lnTo>
                  <a:pt x="38" y="124"/>
                </a:lnTo>
                <a:lnTo>
                  <a:pt x="57" y="112"/>
                </a:lnTo>
                <a:lnTo>
                  <a:pt x="76" y="101"/>
                </a:lnTo>
                <a:lnTo>
                  <a:pt x="115" y="78"/>
                </a:lnTo>
                <a:lnTo>
                  <a:pt x="115" y="78"/>
                </a:lnTo>
                <a:lnTo>
                  <a:pt x="160" y="52"/>
                </a:lnTo>
                <a:lnTo>
                  <a:pt x="182" y="37"/>
                </a:lnTo>
                <a:lnTo>
                  <a:pt x="192" y="30"/>
                </a:lnTo>
                <a:lnTo>
                  <a:pt x="203" y="21"/>
                </a:lnTo>
                <a:lnTo>
                  <a:pt x="203" y="21"/>
                </a:lnTo>
                <a:lnTo>
                  <a:pt x="207" y="28"/>
                </a:lnTo>
                <a:lnTo>
                  <a:pt x="207" y="28"/>
                </a:lnTo>
                <a:close/>
                <a:moveTo>
                  <a:pt x="244" y="19"/>
                </a:moveTo>
                <a:lnTo>
                  <a:pt x="244" y="19"/>
                </a:lnTo>
                <a:lnTo>
                  <a:pt x="252" y="15"/>
                </a:lnTo>
                <a:lnTo>
                  <a:pt x="255" y="13"/>
                </a:lnTo>
                <a:lnTo>
                  <a:pt x="255" y="13"/>
                </a:lnTo>
                <a:lnTo>
                  <a:pt x="241" y="22"/>
                </a:lnTo>
                <a:lnTo>
                  <a:pt x="241" y="22"/>
                </a:lnTo>
                <a:lnTo>
                  <a:pt x="209" y="44"/>
                </a:lnTo>
                <a:lnTo>
                  <a:pt x="209" y="44"/>
                </a:lnTo>
                <a:lnTo>
                  <a:pt x="177" y="63"/>
                </a:lnTo>
                <a:lnTo>
                  <a:pt x="146" y="81"/>
                </a:lnTo>
                <a:lnTo>
                  <a:pt x="146" y="81"/>
                </a:lnTo>
                <a:lnTo>
                  <a:pt x="115" y="98"/>
                </a:lnTo>
                <a:lnTo>
                  <a:pt x="84" y="116"/>
                </a:lnTo>
                <a:lnTo>
                  <a:pt x="84" y="116"/>
                </a:lnTo>
                <a:lnTo>
                  <a:pt x="70" y="124"/>
                </a:lnTo>
                <a:lnTo>
                  <a:pt x="56" y="134"/>
                </a:lnTo>
                <a:lnTo>
                  <a:pt x="43" y="143"/>
                </a:lnTo>
                <a:lnTo>
                  <a:pt x="28" y="152"/>
                </a:lnTo>
                <a:lnTo>
                  <a:pt x="28" y="152"/>
                </a:lnTo>
                <a:lnTo>
                  <a:pt x="21" y="148"/>
                </a:lnTo>
                <a:lnTo>
                  <a:pt x="21" y="148"/>
                </a:lnTo>
                <a:lnTo>
                  <a:pt x="27" y="146"/>
                </a:lnTo>
                <a:lnTo>
                  <a:pt x="34" y="144"/>
                </a:lnTo>
                <a:lnTo>
                  <a:pt x="45" y="137"/>
                </a:lnTo>
                <a:lnTo>
                  <a:pt x="56" y="130"/>
                </a:lnTo>
                <a:lnTo>
                  <a:pt x="66" y="123"/>
                </a:lnTo>
                <a:lnTo>
                  <a:pt x="66" y="123"/>
                </a:lnTo>
                <a:lnTo>
                  <a:pt x="97" y="106"/>
                </a:lnTo>
                <a:lnTo>
                  <a:pt x="128" y="90"/>
                </a:lnTo>
                <a:lnTo>
                  <a:pt x="128" y="90"/>
                </a:lnTo>
                <a:lnTo>
                  <a:pt x="159" y="73"/>
                </a:lnTo>
                <a:lnTo>
                  <a:pt x="175" y="64"/>
                </a:lnTo>
                <a:lnTo>
                  <a:pt x="190" y="55"/>
                </a:lnTo>
                <a:lnTo>
                  <a:pt x="190" y="55"/>
                </a:lnTo>
                <a:lnTo>
                  <a:pt x="217" y="36"/>
                </a:lnTo>
                <a:lnTo>
                  <a:pt x="230" y="27"/>
                </a:lnTo>
                <a:lnTo>
                  <a:pt x="244" y="19"/>
                </a:lnTo>
                <a:lnTo>
                  <a:pt x="244" y="19"/>
                </a:lnTo>
                <a:close/>
                <a:moveTo>
                  <a:pt x="272" y="17"/>
                </a:moveTo>
                <a:lnTo>
                  <a:pt x="272" y="17"/>
                </a:lnTo>
                <a:lnTo>
                  <a:pt x="251" y="30"/>
                </a:lnTo>
                <a:lnTo>
                  <a:pt x="230" y="43"/>
                </a:lnTo>
                <a:lnTo>
                  <a:pt x="210" y="57"/>
                </a:lnTo>
                <a:lnTo>
                  <a:pt x="189" y="70"/>
                </a:lnTo>
                <a:lnTo>
                  <a:pt x="189" y="70"/>
                </a:lnTo>
                <a:lnTo>
                  <a:pt x="172" y="79"/>
                </a:lnTo>
                <a:lnTo>
                  <a:pt x="172" y="79"/>
                </a:lnTo>
                <a:lnTo>
                  <a:pt x="162" y="84"/>
                </a:lnTo>
                <a:lnTo>
                  <a:pt x="162" y="84"/>
                </a:lnTo>
                <a:lnTo>
                  <a:pt x="134" y="98"/>
                </a:lnTo>
                <a:lnTo>
                  <a:pt x="104" y="113"/>
                </a:lnTo>
                <a:lnTo>
                  <a:pt x="47" y="143"/>
                </a:lnTo>
                <a:lnTo>
                  <a:pt x="47" y="143"/>
                </a:lnTo>
                <a:lnTo>
                  <a:pt x="49" y="141"/>
                </a:lnTo>
                <a:lnTo>
                  <a:pt x="49" y="141"/>
                </a:lnTo>
                <a:lnTo>
                  <a:pt x="76" y="123"/>
                </a:lnTo>
                <a:lnTo>
                  <a:pt x="76" y="123"/>
                </a:lnTo>
                <a:lnTo>
                  <a:pt x="106" y="105"/>
                </a:lnTo>
                <a:lnTo>
                  <a:pt x="138" y="88"/>
                </a:lnTo>
                <a:lnTo>
                  <a:pt x="138" y="88"/>
                </a:lnTo>
                <a:lnTo>
                  <a:pt x="169" y="71"/>
                </a:lnTo>
                <a:lnTo>
                  <a:pt x="200" y="52"/>
                </a:lnTo>
                <a:lnTo>
                  <a:pt x="230" y="32"/>
                </a:lnTo>
                <a:lnTo>
                  <a:pt x="260" y="12"/>
                </a:lnTo>
                <a:lnTo>
                  <a:pt x="260" y="12"/>
                </a:lnTo>
                <a:lnTo>
                  <a:pt x="266" y="14"/>
                </a:lnTo>
                <a:lnTo>
                  <a:pt x="272" y="17"/>
                </a:lnTo>
                <a:lnTo>
                  <a:pt x="272" y="17"/>
                </a:lnTo>
                <a:close/>
                <a:moveTo>
                  <a:pt x="281" y="41"/>
                </a:moveTo>
                <a:lnTo>
                  <a:pt x="281" y="41"/>
                </a:lnTo>
                <a:lnTo>
                  <a:pt x="281" y="42"/>
                </a:lnTo>
                <a:lnTo>
                  <a:pt x="282" y="43"/>
                </a:lnTo>
                <a:lnTo>
                  <a:pt x="282" y="43"/>
                </a:lnTo>
                <a:lnTo>
                  <a:pt x="276" y="48"/>
                </a:lnTo>
                <a:lnTo>
                  <a:pt x="276" y="48"/>
                </a:lnTo>
                <a:lnTo>
                  <a:pt x="274" y="49"/>
                </a:lnTo>
                <a:lnTo>
                  <a:pt x="274" y="49"/>
                </a:lnTo>
                <a:lnTo>
                  <a:pt x="262" y="56"/>
                </a:lnTo>
                <a:lnTo>
                  <a:pt x="249" y="62"/>
                </a:lnTo>
                <a:lnTo>
                  <a:pt x="249" y="62"/>
                </a:lnTo>
                <a:lnTo>
                  <a:pt x="219" y="78"/>
                </a:lnTo>
                <a:lnTo>
                  <a:pt x="204" y="87"/>
                </a:lnTo>
                <a:lnTo>
                  <a:pt x="188" y="95"/>
                </a:lnTo>
                <a:lnTo>
                  <a:pt x="188" y="95"/>
                </a:lnTo>
                <a:lnTo>
                  <a:pt x="128" y="124"/>
                </a:lnTo>
                <a:lnTo>
                  <a:pt x="98" y="141"/>
                </a:lnTo>
                <a:lnTo>
                  <a:pt x="69" y="157"/>
                </a:lnTo>
                <a:lnTo>
                  <a:pt x="69" y="157"/>
                </a:lnTo>
                <a:lnTo>
                  <a:pt x="59" y="164"/>
                </a:lnTo>
                <a:lnTo>
                  <a:pt x="49" y="171"/>
                </a:lnTo>
                <a:lnTo>
                  <a:pt x="49" y="171"/>
                </a:lnTo>
                <a:lnTo>
                  <a:pt x="40" y="178"/>
                </a:lnTo>
                <a:lnTo>
                  <a:pt x="40" y="178"/>
                </a:lnTo>
                <a:lnTo>
                  <a:pt x="47" y="171"/>
                </a:lnTo>
                <a:lnTo>
                  <a:pt x="54" y="164"/>
                </a:lnTo>
                <a:lnTo>
                  <a:pt x="54" y="164"/>
                </a:lnTo>
                <a:lnTo>
                  <a:pt x="55" y="164"/>
                </a:lnTo>
                <a:lnTo>
                  <a:pt x="55" y="164"/>
                </a:lnTo>
                <a:lnTo>
                  <a:pt x="57" y="162"/>
                </a:lnTo>
                <a:lnTo>
                  <a:pt x="57" y="162"/>
                </a:lnTo>
                <a:lnTo>
                  <a:pt x="72" y="151"/>
                </a:lnTo>
                <a:lnTo>
                  <a:pt x="87" y="141"/>
                </a:lnTo>
                <a:lnTo>
                  <a:pt x="87" y="141"/>
                </a:lnTo>
                <a:lnTo>
                  <a:pt x="130" y="115"/>
                </a:lnTo>
                <a:lnTo>
                  <a:pt x="173" y="90"/>
                </a:lnTo>
                <a:lnTo>
                  <a:pt x="173" y="90"/>
                </a:lnTo>
                <a:lnTo>
                  <a:pt x="228" y="64"/>
                </a:lnTo>
                <a:lnTo>
                  <a:pt x="254" y="50"/>
                </a:lnTo>
                <a:lnTo>
                  <a:pt x="281" y="33"/>
                </a:lnTo>
                <a:lnTo>
                  <a:pt x="281" y="33"/>
                </a:lnTo>
                <a:lnTo>
                  <a:pt x="281" y="41"/>
                </a:lnTo>
                <a:lnTo>
                  <a:pt x="281" y="41"/>
                </a:lnTo>
                <a:close/>
                <a:moveTo>
                  <a:pt x="50" y="186"/>
                </a:moveTo>
                <a:lnTo>
                  <a:pt x="50" y="186"/>
                </a:lnTo>
                <a:lnTo>
                  <a:pt x="66" y="175"/>
                </a:lnTo>
                <a:lnTo>
                  <a:pt x="83" y="166"/>
                </a:lnTo>
                <a:lnTo>
                  <a:pt x="118" y="148"/>
                </a:lnTo>
                <a:lnTo>
                  <a:pt x="118" y="148"/>
                </a:lnTo>
                <a:lnTo>
                  <a:pt x="154" y="127"/>
                </a:lnTo>
                <a:lnTo>
                  <a:pt x="190" y="108"/>
                </a:lnTo>
                <a:lnTo>
                  <a:pt x="190" y="108"/>
                </a:lnTo>
                <a:lnTo>
                  <a:pt x="262" y="75"/>
                </a:lnTo>
                <a:lnTo>
                  <a:pt x="262" y="75"/>
                </a:lnTo>
                <a:lnTo>
                  <a:pt x="276" y="68"/>
                </a:lnTo>
                <a:lnTo>
                  <a:pt x="288" y="61"/>
                </a:lnTo>
                <a:lnTo>
                  <a:pt x="313" y="46"/>
                </a:lnTo>
                <a:lnTo>
                  <a:pt x="313" y="46"/>
                </a:lnTo>
                <a:lnTo>
                  <a:pt x="303" y="54"/>
                </a:lnTo>
                <a:lnTo>
                  <a:pt x="303" y="54"/>
                </a:lnTo>
                <a:lnTo>
                  <a:pt x="286" y="65"/>
                </a:lnTo>
                <a:lnTo>
                  <a:pt x="268" y="74"/>
                </a:lnTo>
                <a:lnTo>
                  <a:pt x="268" y="74"/>
                </a:lnTo>
                <a:lnTo>
                  <a:pt x="247" y="85"/>
                </a:lnTo>
                <a:lnTo>
                  <a:pt x="226" y="95"/>
                </a:lnTo>
                <a:lnTo>
                  <a:pt x="183" y="116"/>
                </a:lnTo>
                <a:lnTo>
                  <a:pt x="183" y="116"/>
                </a:lnTo>
                <a:lnTo>
                  <a:pt x="100" y="161"/>
                </a:lnTo>
                <a:lnTo>
                  <a:pt x="100" y="161"/>
                </a:lnTo>
                <a:lnTo>
                  <a:pt x="84" y="169"/>
                </a:lnTo>
                <a:lnTo>
                  <a:pt x="68" y="179"/>
                </a:lnTo>
                <a:lnTo>
                  <a:pt x="53" y="189"/>
                </a:lnTo>
                <a:lnTo>
                  <a:pt x="38" y="200"/>
                </a:lnTo>
                <a:lnTo>
                  <a:pt x="38" y="200"/>
                </a:lnTo>
                <a:lnTo>
                  <a:pt x="35" y="196"/>
                </a:lnTo>
                <a:lnTo>
                  <a:pt x="35" y="196"/>
                </a:lnTo>
                <a:lnTo>
                  <a:pt x="42" y="191"/>
                </a:lnTo>
                <a:lnTo>
                  <a:pt x="42" y="191"/>
                </a:lnTo>
                <a:lnTo>
                  <a:pt x="50" y="186"/>
                </a:lnTo>
                <a:lnTo>
                  <a:pt x="50" y="186"/>
                </a:lnTo>
                <a:close/>
                <a:moveTo>
                  <a:pt x="47" y="206"/>
                </a:moveTo>
                <a:lnTo>
                  <a:pt x="47" y="206"/>
                </a:lnTo>
                <a:lnTo>
                  <a:pt x="43" y="204"/>
                </a:lnTo>
                <a:lnTo>
                  <a:pt x="40" y="201"/>
                </a:lnTo>
                <a:lnTo>
                  <a:pt x="40" y="201"/>
                </a:lnTo>
                <a:lnTo>
                  <a:pt x="47" y="196"/>
                </a:lnTo>
                <a:lnTo>
                  <a:pt x="55" y="191"/>
                </a:lnTo>
                <a:lnTo>
                  <a:pt x="72" y="182"/>
                </a:lnTo>
                <a:lnTo>
                  <a:pt x="107" y="165"/>
                </a:lnTo>
                <a:lnTo>
                  <a:pt x="107" y="165"/>
                </a:lnTo>
                <a:lnTo>
                  <a:pt x="187" y="126"/>
                </a:lnTo>
                <a:lnTo>
                  <a:pt x="187" y="126"/>
                </a:lnTo>
                <a:lnTo>
                  <a:pt x="228" y="107"/>
                </a:lnTo>
                <a:lnTo>
                  <a:pt x="268" y="88"/>
                </a:lnTo>
                <a:lnTo>
                  <a:pt x="268" y="88"/>
                </a:lnTo>
                <a:lnTo>
                  <a:pt x="288" y="80"/>
                </a:lnTo>
                <a:lnTo>
                  <a:pt x="307" y="71"/>
                </a:lnTo>
                <a:lnTo>
                  <a:pt x="307" y="71"/>
                </a:lnTo>
                <a:lnTo>
                  <a:pt x="323" y="63"/>
                </a:lnTo>
                <a:lnTo>
                  <a:pt x="331" y="59"/>
                </a:lnTo>
                <a:lnTo>
                  <a:pt x="338" y="53"/>
                </a:lnTo>
                <a:lnTo>
                  <a:pt x="338" y="53"/>
                </a:lnTo>
                <a:lnTo>
                  <a:pt x="330" y="59"/>
                </a:lnTo>
                <a:lnTo>
                  <a:pt x="322" y="65"/>
                </a:lnTo>
                <a:lnTo>
                  <a:pt x="313" y="70"/>
                </a:lnTo>
                <a:lnTo>
                  <a:pt x="304" y="75"/>
                </a:lnTo>
                <a:lnTo>
                  <a:pt x="265" y="91"/>
                </a:lnTo>
                <a:lnTo>
                  <a:pt x="265" y="91"/>
                </a:lnTo>
                <a:lnTo>
                  <a:pt x="225" y="110"/>
                </a:lnTo>
                <a:lnTo>
                  <a:pt x="185" y="131"/>
                </a:lnTo>
                <a:lnTo>
                  <a:pt x="185" y="131"/>
                </a:lnTo>
                <a:lnTo>
                  <a:pt x="150" y="148"/>
                </a:lnTo>
                <a:lnTo>
                  <a:pt x="115" y="166"/>
                </a:lnTo>
                <a:lnTo>
                  <a:pt x="80" y="185"/>
                </a:lnTo>
                <a:lnTo>
                  <a:pt x="64" y="196"/>
                </a:lnTo>
                <a:lnTo>
                  <a:pt x="47" y="206"/>
                </a:lnTo>
                <a:lnTo>
                  <a:pt x="47" y="206"/>
                </a:lnTo>
                <a:close/>
                <a:moveTo>
                  <a:pt x="41" y="189"/>
                </a:moveTo>
                <a:lnTo>
                  <a:pt x="41" y="189"/>
                </a:lnTo>
                <a:lnTo>
                  <a:pt x="37" y="191"/>
                </a:lnTo>
                <a:lnTo>
                  <a:pt x="37" y="192"/>
                </a:lnTo>
                <a:lnTo>
                  <a:pt x="37" y="193"/>
                </a:lnTo>
                <a:lnTo>
                  <a:pt x="37" y="193"/>
                </a:lnTo>
                <a:lnTo>
                  <a:pt x="34" y="194"/>
                </a:lnTo>
                <a:lnTo>
                  <a:pt x="34" y="194"/>
                </a:lnTo>
                <a:lnTo>
                  <a:pt x="33" y="191"/>
                </a:lnTo>
                <a:lnTo>
                  <a:pt x="33" y="188"/>
                </a:lnTo>
                <a:lnTo>
                  <a:pt x="33" y="188"/>
                </a:lnTo>
                <a:lnTo>
                  <a:pt x="45" y="177"/>
                </a:lnTo>
                <a:lnTo>
                  <a:pt x="59" y="167"/>
                </a:lnTo>
                <a:lnTo>
                  <a:pt x="73" y="158"/>
                </a:lnTo>
                <a:lnTo>
                  <a:pt x="87" y="149"/>
                </a:lnTo>
                <a:lnTo>
                  <a:pt x="87" y="149"/>
                </a:lnTo>
                <a:lnTo>
                  <a:pt x="124" y="130"/>
                </a:lnTo>
                <a:lnTo>
                  <a:pt x="160" y="110"/>
                </a:lnTo>
                <a:lnTo>
                  <a:pt x="160" y="110"/>
                </a:lnTo>
                <a:lnTo>
                  <a:pt x="193" y="94"/>
                </a:lnTo>
                <a:lnTo>
                  <a:pt x="227" y="77"/>
                </a:lnTo>
                <a:lnTo>
                  <a:pt x="227" y="77"/>
                </a:lnTo>
                <a:lnTo>
                  <a:pt x="233" y="74"/>
                </a:lnTo>
                <a:lnTo>
                  <a:pt x="233" y="74"/>
                </a:lnTo>
                <a:lnTo>
                  <a:pt x="224" y="79"/>
                </a:lnTo>
                <a:lnTo>
                  <a:pt x="224" y="79"/>
                </a:lnTo>
                <a:lnTo>
                  <a:pt x="187" y="99"/>
                </a:lnTo>
                <a:lnTo>
                  <a:pt x="150" y="118"/>
                </a:lnTo>
                <a:lnTo>
                  <a:pt x="150" y="118"/>
                </a:lnTo>
                <a:lnTo>
                  <a:pt x="116" y="138"/>
                </a:lnTo>
                <a:lnTo>
                  <a:pt x="99" y="148"/>
                </a:lnTo>
                <a:lnTo>
                  <a:pt x="82" y="158"/>
                </a:lnTo>
                <a:lnTo>
                  <a:pt x="82" y="158"/>
                </a:lnTo>
                <a:lnTo>
                  <a:pt x="68" y="169"/>
                </a:lnTo>
                <a:lnTo>
                  <a:pt x="53" y="179"/>
                </a:lnTo>
                <a:lnTo>
                  <a:pt x="53" y="179"/>
                </a:lnTo>
                <a:lnTo>
                  <a:pt x="41" y="189"/>
                </a:lnTo>
                <a:lnTo>
                  <a:pt x="41" y="189"/>
                </a:lnTo>
                <a:close/>
                <a:moveTo>
                  <a:pt x="126" y="105"/>
                </a:moveTo>
                <a:lnTo>
                  <a:pt x="126" y="105"/>
                </a:lnTo>
                <a:lnTo>
                  <a:pt x="85" y="130"/>
                </a:lnTo>
                <a:lnTo>
                  <a:pt x="46" y="156"/>
                </a:lnTo>
                <a:lnTo>
                  <a:pt x="46" y="156"/>
                </a:lnTo>
                <a:lnTo>
                  <a:pt x="39" y="155"/>
                </a:lnTo>
                <a:lnTo>
                  <a:pt x="31" y="153"/>
                </a:lnTo>
                <a:lnTo>
                  <a:pt x="31" y="153"/>
                </a:lnTo>
                <a:lnTo>
                  <a:pt x="79" y="130"/>
                </a:lnTo>
                <a:lnTo>
                  <a:pt x="126" y="105"/>
                </a:lnTo>
                <a:lnTo>
                  <a:pt x="126" y="105"/>
                </a:lnTo>
                <a:close/>
                <a:moveTo>
                  <a:pt x="57" y="159"/>
                </a:moveTo>
                <a:lnTo>
                  <a:pt x="57" y="159"/>
                </a:lnTo>
                <a:lnTo>
                  <a:pt x="57" y="159"/>
                </a:lnTo>
                <a:lnTo>
                  <a:pt x="57" y="159"/>
                </a:lnTo>
                <a:lnTo>
                  <a:pt x="56" y="157"/>
                </a:lnTo>
                <a:lnTo>
                  <a:pt x="53" y="156"/>
                </a:lnTo>
                <a:lnTo>
                  <a:pt x="53" y="156"/>
                </a:lnTo>
                <a:lnTo>
                  <a:pt x="52" y="156"/>
                </a:lnTo>
                <a:lnTo>
                  <a:pt x="52" y="156"/>
                </a:lnTo>
                <a:lnTo>
                  <a:pt x="63" y="150"/>
                </a:lnTo>
                <a:lnTo>
                  <a:pt x="74" y="144"/>
                </a:lnTo>
                <a:lnTo>
                  <a:pt x="95" y="131"/>
                </a:lnTo>
                <a:lnTo>
                  <a:pt x="95" y="131"/>
                </a:lnTo>
                <a:lnTo>
                  <a:pt x="136" y="109"/>
                </a:lnTo>
                <a:lnTo>
                  <a:pt x="136" y="109"/>
                </a:lnTo>
                <a:lnTo>
                  <a:pt x="116" y="120"/>
                </a:lnTo>
                <a:lnTo>
                  <a:pt x="95" y="133"/>
                </a:lnTo>
                <a:lnTo>
                  <a:pt x="75" y="146"/>
                </a:lnTo>
                <a:lnTo>
                  <a:pt x="57" y="159"/>
                </a:lnTo>
                <a:lnTo>
                  <a:pt x="57" y="159"/>
                </a:lnTo>
                <a:close/>
                <a:moveTo>
                  <a:pt x="203" y="74"/>
                </a:moveTo>
                <a:lnTo>
                  <a:pt x="203" y="74"/>
                </a:lnTo>
                <a:lnTo>
                  <a:pt x="204" y="74"/>
                </a:lnTo>
                <a:lnTo>
                  <a:pt x="204" y="74"/>
                </a:lnTo>
                <a:lnTo>
                  <a:pt x="230" y="59"/>
                </a:lnTo>
                <a:lnTo>
                  <a:pt x="255" y="43"/>
                </a:lnTo>
                <a:lnTo>
                  <a:pt x="255" y="43"/>
                </a:lnTo>
                <a:lnTo>
                  <a:pt x="267" y="36"/>
                </a:lnTo>
                <a:lnTo>
                  <a:pt x="267" y="36"/>
                </a:lnTo>
                <a:lnTo>
                  <a:pt x="274" y="33"/>
                </a:lnTo>
                <a:lnTo>
                  <a:pt x="277" y="32"/>
                </a:lnTo>
                <a:lnTo>
                  <a:pt x="272" y="35"/>
                </a:lnTo>
                <a:lnTo>
                  <a:pt x="272" y="35"/>
                </a:lnTo>
                <a:lnTo>
                  <a:pt x="257" y="45"/>
                </a:lnTo>
                <a:lnTo>
                  <a:pt x="241" y="54"/>
                </a:lnTo>
                <a:lnTo>
                  <a:pt x="241" y="54"/>
                </a:lnTo>
                <a:lnTo>
                  <a:pt x="203" y="74"/>
                </a:lnTo>
                <a:lnTo>
                  <a:pt x="203" y="74"/>
                </a:lnTo>
                <a:close/>
                <a:moveTo>
                  <a:pt x="227" y="58"/>
                </a:moveTo>
                <a:lnTo>
                  <a:pt x="227" y="58"/>
                </a:lnTo>
                <a:lnTo>
                  <a:pt x="166" y="92"/>
                </a:lnTo>
                <a:lnTo>
                  <a:pt x="166" y="92"/>
                </a:lnTo>
                <a:lnTo>
                  <a:pt x="119" y="115"/>
                </a:lnTo>
                <a:lnTo>
                  <a:pt x="119" y="115"/>
                </a:lnTo>
                <a:lnTo>
                  <a:pt x="84" y="135"/>
                </a:lnTo>
                <a:lnTo>
                  <a:pt x="50" y="156"/>
                </a:lnTo>
                <a:lnTo>
                  <a:pt x="50" y="156"/>
                </a:lnTo>
                <a:lnTo>
                  <a:pt x="88" y="131"/>
                </a:lnTo>
                <a:lnTo>
                  <a:pt x="127" y="107"/>
                </a:lnTo>
                <a:lnTo>
                  <a:pt x="127" y="107"/>
                </a:lnTo>
                <a:lnTo>
                  <a:pt x="168" y="84"/>
                </a:lnTo>
                <a:lnTo>
                  <a:pt x="210" y="61"/>
                </a:lnTo>
                <a:lnTo>
                  <a:pt x="210" y="61"/>
                </a:lnTo>
                <a:lnTo>
                  <a:pt x="243" y="42"/>
                </a:lnTo>
                <a:lnTo>
                  <a:pt x="259" y="31"/>
                </a:lnTo>
                <a:lnTo>
                  <a:pt x="266" y="25"/>
                </a:lnTo>
                <a:lnTo>
                  <a:pt x="273" y="19"/>
                </a:lnTo>
                <a:lnTo>
                  <a:pt x="273" y="19"/>
                </a:lnTo>
                <a:lnTo>
                  <a:pt x="273" y="19"/>
                </a:lnTo>
                <a:lnTo>
                  <a:pt x="273" y="19"/>
                </a:lnTo>
                <a:lnTo>
                  <a:pt x="278" y="24"/>
                </a:lnTo>
                <a:lnTo>
                  <a:pt x="280" y="30"/>
                </a:lnTo>
                <a:lnTo>
                  <a:pt x="280" y="30"/>
                </a:lnTo>
                <a:lnTo>
                  <a:pt x="272" y="31"/>
                </a:lnTo>
                <a:lnTo>
                  <a:pt x="265" y="34"/>
                </a:lnTo>
                <a:lnTo>
                  <a:pt x="252" y="41"/>
                </a:lnTo>
                <a:lnTo>
                  <a:pt x="239" y="51"/>
                </a:lnTo>
                <a:lnTo>
                  <a:pt x="227" y="58"/>
                </a:lnTo>
                <a:lnTo>
                  <a:pt x="227" y="58"/>
                </a:lnTo>
                <a:close/>
                <a:moveTo>
                  <a:pt x="231" y="45"/>
                </a:moveTo>
                <a:lnTo>
                  <a:pt x="231" y="45"/>
                </a:lnTo>
                <a:lnTo>
                  <a:pt x="248" y="34"/>
                </a:lnTo>
                <a:lnTo>
                  <a:pt x="264" y="24"/>
                </a:lnTo>
                <a:lnTo>
                  <a:pt x="264" y="24"/>
                </a:lnTo>
                <a:lnTo>
                  <a:pt x="266" y="23"/>
                </a:lnTo>
                <a:lnTo>
                  <a:pt x="266" y="23"/>
                </a:lnTo>
                <a:lnTo>
                  <a:pt x="265" y="24"/>
                </a:lnTo>
                <a:lnTo>
                  <a:pt x="265" y="24"/>
                </a:lnTo>
                <a:lnTo>
                  <a:pt x="258" y="29"/>
                </a:lnTo>
                <a:lnTo>
                  <a:pt x="250" y="34"/>
                </a:lnTo>
                <a:lnTo>
                  <a:pt x="250" y="34"/>
                </a:lnTo>
                <a:lnTo>
                  <a:pt x="231" y="45"/>
                </a:lnTo>
                <a:lnTo>
                  <a:pt x="231" y="45"/>
                </a:lnTo>
                <a:close/>
                <a:moveTo>
                  <a:pt x="14" y="141"/>
                </a:moveTo>
                <a:lnTo>
                  <a:pt x="14" y="141"/>
                </a:lnTo>
                <a:lnTo>
                  <a:pt x="40" y="125"/>
                </a:lnTo>
                <a:lnTo>
                  <a:pt x="64" y="111"/>
                </a:lnTo>
                <a:lnTo>
                  <a:pt x="116" y="84"/>
                </a:lnTo>
                <a:lnTo>
                  <a:pt x="116" y="84"/>
                </a:lnTo>
                <a:lnTo>
                  <a:pt x="135" y="73"/>
                </a:lnTo>
                <a:lnTo>
                  <a:pt x="135" y="73"/>
                </a:lnTo>
                <a:lnTo>
                  <a:pt x="107" y="88"/>
                </a:lnTo>
                <a:lnTo>
                  <a:pt x="107" y="88"/>
                </a:lnTo>
                <a:lnTo>
                  <a:pt x="84" y="100"/>
                </a:lnTo>
                <a:lnTo>
                  <a:pt x="62" y="114"/>
                </a:lnTo>
                <a:lnTo>
                  <a:pt x="40" y="130"/>
                </a:lnTo>
                <a:lnTo>
                  <a:pt x="18" y="146"/>
                </a:lnTo>
                <a:lnTo>
                  <a:pt x="18" y="146"/>
                </a:lnTo>
                <a:lnTo>
                  <a:pt x="14" y="141"/>
                </a:lnTo>
                <a:lnTo>
                  <a:pt x="14" y="141"/>
                </a:lnTo>
                <a:close/>
                <a:moveTo>
                  <a:pt x="8" y="124"/>
                </a:moveTo>
                <a:lnTo>
                  <a:pt x="8" y="124"/>
                </a:lnTo>
                <a:lnTo>
                  <a:pt x="44" y="101"/>
                </a:lnTo>
                <a:lnTo>
                  <a:pt x="44" y="101"/>
                </a:lnTo>
                <a:lnTo>
                  <a:pt x="44" y="101"/>
                </a:lnTo>
                <a:lnTo>
                  <a:pt x="44" y="101"/>
                </a:lnTo>
                <a:lnTo>
                  <a:pt x="45" y="101"/>
                </a:lnTo>
                <a:lnTo>
                  <a:pt x="45" y="101"/>
                </a:lnTo>
                <a:lnTo>
                  <a:pt x="46" y="101"/>
                </a:lnTo>
                <a:lnTo>
                  <a:pt x="48" y="100"/>
                </a:lnTo>
                <a:lnTo>
                  <a:pt x="50" y="98"/>
                </a:lnTo>
                <a:lnTo>
                  <a:pt x="50" y="98"/>
                </a:lnTo>
                <a:lnTo>
                  <a:pt x="59" y="93"/>
                </a:lnTo>
                <a:lnTo>
                  <a:pt x="68" y="87"/>
                </a:lnTo>
                <a:lnTo>
                  <a:pt x="68" y="87"/>
                </a:lnTo>
                <a:lnTo>
                  <a:pt x="80" y="81"/>
                </a:lnTo>
                <a:lnTo>
                  <a:pt x="80" y="81"/>
                </a:lnTo>
                <a:lnTo>
                  <a:pt x="82" y="80"/>
                </a:lnTo>
                <a:lnTo>
                  <a:pt x="83" y="79"/>
                </a:lnTo>
                <a:lnTo>
                  <a:pt x="83" y="79"/>
                </a:lnTo>
                <a:lnTo>
                  <a:pt x="98" y="71"/>
                </a:lnTo>
                <a:lnTo>
                  <a:pt x="112" y="63"/>
                </a:lnTo>
                <a:lnTo>
                  <a:pt x="112" y="63"/>
                </a:lnTo>
                <a:lnTo>
                  <a:pt x="121" y="58"/>
                </a:lnTo>
                <a:lnTo>
                  <a:pt x="129" y="54"/>
                </a:lnTo>
                <a:lnTo>
                  <a:pt x="138" y="50"/>
                </a:lnTo>
                <a:lnTo>
                  <a:pt x="146" y="44"/>
                </a:lnTo>
                <a:lnTo>
                  <a:pt x="146" y="44"/>
                </a:lnTo>
                <a:lnTo>
                  <a:pt x="147" y="45"/>
                </a:lnTo>
                <a:lnTo>
                  <a:pt x="147" y="45"/>
                </a:lnTo>
                <a:lnTo>
                  <a:pt x="98" y="76"/>
                </a:lnTo>
                <a:lnTo>
                  <a:pt x="98" y="76"/>
                </a:lnTo>
                <a:lnTo>
                  <a:pt x="76" y="89"/>
                </a:lnTo>
                <a:lnTo>
                  <a:pt x="53" y="102"/>
                </a:lnTo>
                <a:lnTo>
                  <a:pt x="30" y="115"/>
                </a:lnTo>
                <a:lnTo>
                  <a:pt x="19" y="122"/>
                </a:lnTo>
                <a:lnTo>
                  <a:pt x="9" y="131"/>
                </a:lnTo>
                <a:lnTo>
                  <a:pt x="9" y="131"/>
                </a:lnTo>
                <a:lnTo>
                  <a:pt x="8" y="124"/>
                </a:lnTo>
                <a:lnTo>
                  <a:pt x="8" y="124"/>
                </a:lnTo>
                <a:close/>
                <a:moveTo>
                  <a:pt x="50" y="95"/>
                </a:moveTo>
                <a:lnTo>
                  <a:pt x="50" y="95"/>
                </a:lnTo>
                <a:lnTo>
                  <a:pt x="49" y="94"/>
                </a:lnTo>
                <a:lnTo>
                  <a:pt x="49" y="94"/>
                </a:lnTo>
                <a:lnTo>
                  <a:pt x="57" y="89"/>
                </a:lnTo>
                <a:lnTo>
                  <a:pt x="57" y="89"/>
                </a:lnTo>
                <a:lnTo>
                  <a:pt x="66" y="83"/>
                </a:lnTo>
                <a:lnTo>
                  <a:pt x="66" y="83"/>
                </a:lnTo>
                <a:lnTo>
                  <a:pt x="69" y="81"/>
                </a:lnTo>
                <a:lnTo>
                  <a:pt x="69" y="81"/>
                </a:lnTo>
                <a:lnTo>
                  <a:pt x="50" y="95"/>
                </a:lnTo>
                <a:lnTo>
                  <a:pt x="50" y="95"/>
                </a:lnTo>
                <a:close/>
                <a:moveTo>
                  <a:pt x="155" y="35"/>
                </a:moveTo>
                <a:lnTo>
                  <a:pt x="155" y="35"/>
                </a:lnTo>
                <a:lnTo>
                  <a:pt x="163" y="31"/>
                </a:lnTo>
                <a:lnTo>
                  <a:pt x="172" y="27"/>
                </a:lnTo>
                <a:lnTo>
                  <a:pt x="188" y="18"/>
                </a:lnTo>
                <a:lnTo>
                  <a:pt x="188" y="18"/>
                </a:lnTo>
                <a:lnTo>
                  <a:pt x="171" y="30"/>
                </a:lnTo>
                <a:lnTo>
                  <a:pt x="153" y="41"/>
                </a:lnTo>
                <a:lnTo>
                  <a:pt x="153" y="41"/>
                </a:lnTo>
                <a:lnTo>
                  <a:pt x="154" y="39"/>
                </a:lnTo>
                <a:lnTo>
                  <a:pt x="154" y="39"/>
                </a:lnTo>
                <a:lnTo>
                  <a:pt x="155" y="35"/>
                </a:lnTo>
                <a:lnTo>
                  <a:pt x="155" y="35"/>
                </a:lnTo>
                <a:close/>
                <a:moveTo>
                  <a:pt x="84" y="71"/>
                </a:moveTo>
                <a:lnTo>
                  <a:pt x="84" y="71"/>
                </a:lnTo>
                <a:lnTo>
                  <a:pt x="84" y="66"/>
                </a:lnTo>
                <a:lnTo>
                  <a:pt x="84" y="66"/>
                </a:lnTo>
                <a:lnTo>
                  <a:pt x="92" y="61"/>
                </a:lnTo>
                <a:lnTo>
                  <a:pt x="101" y="56"/>
                </a:lnTo>
                <a:lnTo>
                  <a:pt x="120" y="49"/>
                </a:lnTo>
                <a:lnTo>
                  <a:pt x="120" y="49"/>
                </a:lnTo>
                <a:lnTo>
                  <a:pt x="84" y="71"/>
                </a:lnTo>
                <a:lnTo>
                  <a:pt x="84" y="71"/>
                </a:lnTo>
                <a:close/>
                <a:moveTo>
                  <a:pt x="31" y="87"/>
                </a:moveTo>
                <a:lnTo>
                  <a:pt x="31" y="87"/>
                </a:lnTo>
                <a:lnTo>
                  <a:pt x="26" y="82"/>
                </a:lnTo>
                <a:lnTo>
                  <a:pt x="26" y="82"/>
                </a:lnTo>
                <a:lnTo>
                  <a:pt x="34" y="79"/>
                </a:lnTo>
                <a:lnTo>
                  <a:pt x="40" y="75"/>
                </a:lnTo>
                <a:lnTo>
                  <a:pt x="52" y="65"/>
                </a:lnTo>
                <a:lnTo>
                  <a:pt x="52" y="65"/>
                </a:lnTo>
                <a:lnTo>
                  <a:pt x="58" y="62"/>
                </a:lnTo>
                <a:lnTo>
                  <a:pt x="51" y="68"/>
                </a:lnTo>
                <a:lnTo>
                  <a:pt x="51" y="68"/>
                </a:lnTo>
                <a:lnTo>
                  <a:pt x="33" y="86"/>
                </a:lnTo>
                <a:lnTo>
                  <a:pt x="33" y="86"/>
                </a:lnTo>
                <a:lnTo>
                  <a:pt x="31" y="87"/>
                </a:lnTo>
                <a:lnTo>
                  <a:pt x="31" y="87"/>
                </a:lnTo>
                <a:close/>
                <a:moveTo>
                  <a:pt x="30" y="78"/>
                </a:moveTo>
                <a:lnTo>
                  <a:pt x="30" y="78"/>
                </a:lnTo>
                <a:lnTo>
                  <a:pt x="28" y="77"/>
                </a:lnTo>
                <a:lnTo>
                  <a:pt x="28" y="76"/>
                </a:lnTo>
                <a:lnTo>
                  <a:pt x="31" y="74"/>
                </a:lnTo>
                <a:lnTo>
                  <a:pt x="31" y="74"/>
                </a:lnTo>
                <a:lnTo>
                  <a:pt x="38" y="69"/>
                </a:lnTo>
                <a:lnTo>
                  <a:pt x="38" y="69"/>
                </a:lnTo>
                <a:lnTo>
                  <a:pt x="54" y="53"/>
                </a:lnTo>
                <a:lnTo>
                  <a:pt x="54" y="53"/>
                </a:lnTo>
                <a:lnTo>
                  <a:pt x="54" y="53"/>
                </a:lnTo>
                <a:lnTo>
                  <a:pt x="54" y="53"/>
                </a:lnTo>
                <a:lnTo>
                  <a:pt x="61" y="58"/>
                </a:lnTo>
                <a:lnTo>
                  <a:pt x="61" y="58"/>
                </a:lnTo>
                <a:lnTo>
                  <a:pt x="53" y="62"/>
                </a:lnTo>
                <a:lnTo>
                  <a:pt x="46" y="68"/>
                </a:lnTo>
                <a:lnTo>
                  <a:pt x="38" y="73"/>
                </a:lnTo>
                <a:lnTo>
                  <a:pt x="30" y="78"/>
                </a:lnTo>
                <a:lnTo>
                  <a:pt x="30" y="78"/>
                </a:lnTo>
                <a:close/>
                <a:moveTo>
                  <a:pt x="21" y="74"/>
                </a:moveTo>
                <a:lnTo>
                  <a:pt x="21" y="74"/>
                </a:lnTo>
                <a:lnTo>
                  <a:pt x="28" y="70"/>
                </a:lnTo>
                <a:lnTo>
                  <a:pt x="36" y="65"/>
                </a:lnTo>
                <a:lnTo>
                  <a:pt x="43" y="59"/>
                </a:lnTo>
                <a:lnTo>
                  <a:pt x="51" y="54"/>
                </a:lnTo>
                <a:lnTo>
                  <a:pt x="51" y="54"/>
                </a:lnTo>
                <a:lnTo>
                  <a:pt x="44" y="59"/>
                </a:lnTo>
                <a:lnTo>
                  <a:pt x="37" y="65"/>
                </a:lnTo>
                <a:lnTo>
                  <a:pt x="29" y="72"/>
                </a:lnTo>
                <a:lnTo>
                  <a:pt x="23" y="79"/>
                </a:lnTo>
                <a:lnTo>
                  <a:pt x="23" y="79"/>
                </a:lnTo>
                <a:lnTo>
                  <a:pt x="21" y="74"/>
                </a:lnTo>
                <a:lnTo>
                  <a:pt x="21" y="74"/>
                </a:lnTo>
                <a:close/>
                <a:moveTo>
                  <a:pt x="41" y="101"/>
                </a:moveTo>
                <a:lnTo>
                  <a:pt x="41" y="101"/>
                </a:lnTo>
                <a:lnTo>
                  <a:pt x="24" y="111"/>
                </a:lnTo>
                <a:lnTo>
                  <a:pt x="8" y="121"/>
                </a:lnTo>
                <a:lnTo>
                  <a:pt x="8" y="121"/>
                </a:lnTo>
                <a:lnTo>
                  <a:pt x="10" y="117"/>
                </a:lnTo>
                <a:lnTo>
                  <a:pt x="13" y="112"/>
                </a:lnTo>
                <a:lnTo>
                  <a:pt x="16" y="109"/>
                </a:lnTo>
                <a:lnTo>
                  <a:pt x="20" y="106"/>
                </a:lnTo>
                <a:lnTo>
                  <a:pt x="25" y="103"/>
                </a:lnTo>
                <a:lnTo>
                  <a:pt x="30" y="102"/>
                </a:lnTo>
                <a:lnTo>
                  <a:pt x="36" y="101"/>
                </a:lnTo>
                <a:lnTo>
                  <a:pt x="41" y="101"/>
                </a:lnTo>
                <a:lnTo>
                  <a:pt x="41" y="101"/>
                </a:lnTo>
                <a:close/>
                <a:moveTo>
                  <a:pt x="47" y="168"/>
                </a:moveTo>
                <a:lnTo>
                  <a:pt x="47" y="168"/>
                </a:lnTo>
                <a:lnTo>
                  <a:pt x="34" y="182"/>
                </a:lnTo>
                <a:lnTo>
                  <a:pt x="34" y="182"/>
                </a:lnTo>
                <a:lnTo>
                  <a:pt x="36" y="179"/>
                </a:lnTo>
                <a:lnTo>
                  <a:pt x="36" y="179"/>
                </a:lnTo>
                <a:lnTo>
                  <a:pt x="38" y="176"/>
                </a:lnTo>
                <a:lnTo>
                  <a:pt x="41" y="173"/>
                </a:lnTo>
                <a:lnTo>
                  <a:pt x="47" y="168"/>
                </a:lnTo>
                <a:lnTo>
                  <a:pt x="47" y="168"/>
                </a:lnTo>
                <a:close/>
                <a:moveTo>
                  <a:pt x="57" y="211"/>
                </a:moveTo>
                <a:lnTo>
                  <a:pt x="57" y="211"/>
                </a:lnTo>
                <a:lnTo>
                  <a:pt x="64" y="205"/>
                </a:lnTo>
                <a:lnTo>
                  <a:pt x="71" y="201"/>
                </a:lnTo>
                <a:lnTo>
                  <a:pt x="87" y="194"/>
                </a:lnTo>
                <a:lnTo>
                  <a:pt x="103" y="187"/>
                </a:lnTo>
                <a:lnTo>
                  <a:pt x="119" y="180"/>
                </a:lnTo>
                <a:lnTo>
                  <a:pt x="119" y="180"/>
                </a:lnTo>
                <a:lnTo>
                  <a:pt x="187" y="145"/>
                </a:lnTo>
                <a:lnTo>
                  <a:pt x="187" y="145"/>
                </a:lnTo>
                <a:lnTo>
                  <a:pt x="224" y="127"/>
                </a:lnTo>
                <a:lnTo>
                  <a:pt x="261" y="111"/>
                </a:lnTo>
                <a:lnTo>
                  <a:pt x="261" y="111"/>
                </a:lnTo>
                <a:lnTo>
                  <a:pt x="280" y="103"/>
                </a:lnTo>
                <a:lnTo>
                  <a:pt x="297" y="95"/>
                </a:lnTo>
                <a:lnTo>
                  <a:pt x="315" y="87"/>
                </a:lnTo>
                <a:lnTo>
                  <a:pt x="332" y="79"/>
                </a:lnTo>
                <a:lnTo>
                  <a:pt x="332" y="79"/>
                </a:lnTo>
                <a:lnTo>
                  <a:pt x="337" y="77"/>
                </a:lnTo>
                <a:lnTo>
                  <a:pt x="334" y="79"/>
                </a:lnTo>
                <a:lnTo>
                  <a:pt x="334" y="79"/>
                </a:lnTo>
                <a:lnTo>
                  <a:pt x="317" y="88"/>
                </a:lnTo>
                <a:lnTo>
                  <a:pt x="317" y="88"/>
                </a:lnTo>
                <a:lnTo>
                  <a:pt x="301" y="97"/>
                </a:lnTo>
                <a:lnTo>
                  <a:pt x="285" y="105"/>
                </a:lnTo>
                <a:lnTo>
                  <a:pt x="285" y="105"/>
                </a:lnTo>
                <a:lnTo>
                  <a:pt x="250" y="121"/>
                </a:lnTo>
                <a:lnTo>
                  <a:pt x="234" y="131"/>
                </a:lnTo>
                <a:lnTo>
                  <a:pt x="218" y="139"/>
                </a:lnTo>
                <a:lnTo>
                  <a:pt x="218" y="139"/>
                </a:lnTo>
                <a:lnTo>
                  <a:pt x="201" y="148"/>
                </a:lnTo>
                <a:lnTo>
                  <a:pt x="184" y="157"/>
                </a:lnTo>
                <a:lnTo>
                  <a:pt x="151" y="174"/>
                </a:lnTo>
                <a:lnTo>
                  <a:pt x="151" y="174"/>
                </a:lnTo>
                <a:lnTo>
                  <a:pt x="117" y="191"/>
                </a:lnTo>
                <a:lnTo>
                  <a:pt x="99" y="200"/>
                </a:lnTo>
                <a:lnTo>
                  <a:pt x="83" y="212"/>
                </a:lnTo>
                <a:lnTo>
                  <a:pt x="83" y="212"/>
                </a:lnTo>
                <a:lnTo>
                  <a:pt x="76" y="213"/>
                </a:lnTo>
                <a:lnTo>
                  <a:pt x="70" y="213"/>
                </a:lnTo>
                <a:lnTo>
                  <a:pt x="64" y="212"/>
                </a:lnTo>
                <a:lnTo>
                  <a:pt x="57" y="211"/>
                </a:lnTo>
                <a:lnTo>
                  <a:pt x="57" y="211"/>
                </a:lnTo>
                <a:close/>
                <a:moveTo>
                  <a:pt x="347" y="87"/>
                </a:moveTo>
                <a:lnTo>
                  <a:pt x="347" y="87"/>
                </a:lnTo>
                <a:lnTo>
                  <a:pt x="324" y="103"/>
                </a:lnTo>
                <a:lnTo>
                  <a:pt x="324" y="103"/>
                </a:lnTo>
                <a:lnTo>
                  <a:pt x="310" y="112"/>
                </a:lnTo>
                <a:lnTo>
                  <a:pt x="295" y="120"/>
                </a:lnTo>
                <a:lnTo>
                  <a:pt x="263" y="136"/>
                </a:lnTo>
                <a:lnTo>
                  <a:pt x="263" y="136"/>
                </a:lnTo>
                <a:lnTo>
                  <a:pt x="203" y="164"/>
                </a:lnTo>
                <a:lnTo>
                  <a:pt x="142" y="192"/>
                </a:lnTo>
                <a:lnTo>
                  <a:pt x="142" y="192"/>
                </a:lnTo>
                <a:lnTo>
                  <a:pt x="127" y="199"/>
                </a:lnTo>
                <a:lnTo>
                  <a:pt x="127" y="199"/>
                </a:lnTo>
                <a:lnTo>
                  <a:pt x="110" y="208"/>
                </a:lnTo>
                <a:lnTo>
                  <a:pt x="110" y="208"/>
                </a:lnTo>
                <a:lnTo>
                  <a:pt x="108" y="205"/>
                </a:lnTo>
                <a:lnTo>
                  <a:pt x="108" y="205"/>
                </a:lnTo>
                <a:lnTo>
                  <a:pt x="136" y="193"/>
                </a:lnTo>
                <a:lnTo>
                  <a:pt x="136" y="193"/>
                </a:lnTo>
                <a:lnTo>
                  <a:pt x="200" y="163"/>
                </a:lnTo>
                <a:lnTo>
                  <a:pt x="200" y="163"/>
                </a:lnTo>
                <a:lnTo>
                  <a:pt x="263" y="133"/>
                </a:lnTo>
                <a:lnTo>
                  <a:pt x="295" y="117"/>
                </a:lnTo>
                <a:lnTo>
                  <a:pt x="326" y="101"/>
                </a:lnTo>
                <a:lnTo>
                  <a:pt x="326" y="101"/>
                </a:lnTo>
                <a:lnTo>
                  <a:pt x="336" y="94"/>
                </a:lnTo>
                <a:lnTo>
                  <a:pt x="347" y="87"/>
                </a:lnTo>
                <a:lnTo>
                  <a:pt x="347" y="87"/>
                </a:lnTo>
                <a:lnTo>
                  <a:pt x="347" y="87"/>
                </a:lnTo>
                <a:lnTo>
                  <a:pt x="347" y="87"/>
                </a:lnTo>
                <a:close/>
                <a:moveTo>
                  <a:pt x="382" y="102"/>
                </a:moveTo>
                <a:lnTo>
                  <a:pt x="382" y="102"/>
                </a:lnTo>
                <a:lnTo>
                  <a:pt x="384" y="105"/>
                </a:lnTo>
                <a:lnTo>
                  <a:pt x="385" y="109"/>
                </a:lnTo>
                <a:lnTo>
                  <a:pt x="385" y="109"/>
                </a:lnTo>
                <a:lnTo>
                  <a:pt x="348" y="124"/>
                </a:lnTo>
                <a:lnTo>
                  <a:pt x="311" y="139"/>
                </a:lnTo>
                <a:lnTo>
                  <a:pt x="273" y="152"/>
                </a:lnTo>
                <a:lnTo>
                  <a:pt x="237" y="168"/>
                </a:lnTo>
                <a:lnTo>
                  <a:pt x="237" y="168"/>
                </a:lnTo>
                <a:lnTo>
                  <a:pt x="161" y="202"/>
                </a:lnTo>
                <a:lnTo>
                  <a:pt x="161" y="202"/>
                </a:lnTo>
                <a:lnTo>
                  <a:pt x="144" y="211"/>
                </a:lnTo>
                <a:lnTo>
                  <a:pt x="128" y="219"/>
                </a:lnTo>
                <a:lnTo>
                  <a:pt x="128" y="219"/>
                </a:lnTo>
                <a:lnTo>
                  <a:pt x="155" y="203"/>
                </a:lnTo>
                <a:lnTo>
                  <a:pt x="183" y="189"/>
                </a:lnTo>
                <a:lnTo>
                  <a:pt x="241" y="161"/>
                </a:lnTo>
                <a:lnTo>
                  <a:pt x="241" y="161"/>
                </a:lnTo>
                <a:lnTo>
                  <a:pt x="259" y="154"/>
                </a:lnTo>
                <a:lnTo>
                  <a:pt x="277" y="147"/>
                </a:lnTo>
                <a:lnTo>
                  <a:pt x="312" y="133"/>
                </a:lnTo>
                <a:lnTo>
                  <a:pt x="347" y="118"/>
                </a:lnTo>
                <a:lnTo>
                  <a:pt x="366" y="110"/>
                </a:lnTo>
                <a:lnTo>
                  <a:pt x="382" y="102"/>
                </a:lnTo>
                <a:lnTo>
                  <a:pt x="382" y="102"/>
                </a:lnTo>
                <a:close/>
                <a:moveTo>
                  <a:pt x="223" y="221"/>
                </a:moveTo>
                <a:lnTo>
                  <a:pt x="223" y="221"/>
                </a:lnTo>
                <a:lnTo>
                  <a:pt x="217" y="215"/>
                </a:lnTo>
                <a:lnTo>
                  <a:pt x="217" y="215"/>
                </a:lnTo>
                <a:lnTo>
                  <a:pt x="254" y="200"/>
                </a:lnTo>
                <a:lnTo>
                  <a:pt x="254" y="200"/>
                </a:lnTo>
                <a:lnTo>
                  <a:pt x="278" y="192"/>
                </a:lnTo>
                <a:lnTo>
                  <a:pt x="302" y="185"/>
                </a:lnTo>
                <a:lnTo>
                  <a:pt x="325" y="177"/>
                </a:lnTo>
                <a:lnTo>
                  <a:pt x="347" y="168"/>
                </a:lnTo>
                <a:lnTo>
                  <a:pt x="347" y="168"/>
                </a:lnTo>
                <a:lnTo>
                  <a:pt x="360" y="163"/>
                </a:lnTo>
                <a:lnTo>
                  <a:pt x="372" y="157"/>
                </a:lnTo>
                <a:lnTo>
                  <a:pt x="372" y="157"/>
                </a:lnTo>
                <a:lnTo>
                  <a:pt x="367" y="160"/>
                </a:lnTo>
                <a:lnTo>
                  <a:pt x="362" y="163"/>
                </a:lnTo>
                <a:lnTo>
                  <a:pt x="357" y="166"/>
                </a:lnTo>
                <a:lnTo>
                  <a:pt x="351" y="168"/>
                </a:lnTo>
                <a:lnTo>
                  <a:pt x="351" y="168"/>
                </a:lnTo>
                <a:lnTo>
                  <a:pt x="331" y="175"/>
                </a:lnTo>
                <a:lnTo>
                  <a:pt x="312" y="183"/>
                </a:lnTo>
                <a:lnTo>
                  <a:pt x="312" y="183"/>
                </a:lnTo>
                <a:lnTo>
                  <a:pt x="263" y="204"/>
                </a:lnTo>
                <a:lnTo>
                  <a:pt x="263" y="204"/>
                </a:lnTo>
                <a:lnTo>
                  <a:pt x="243" y="213"/>
                </a:lnTo>
                <a:lnTo>
                  <a:pt x="223" y="221"/>
                </a:lnTo>
                <a:lnTo>
                  <a:pt x="223" y="221"/>
                </a:lnTo>
                <a:close/>
                <a:moveTo>
                  <a:pt x="156" y="223"/>
                </a:moveTo>
                <a:lnTo>
                  <a:pt x="156" y="223"/>
                </a:lnTo>
                <a:lnTo>
                  <a:pt x="164" y="222"/>
                </a:lnTo>
                <a:lnTo>
                  <a:pt x="172" y="220"/>
                </a:lnTo>
                <a:lnTo>
                  <a:pt x="180" y="217"/>
                </a:lnTo>
                <a:lnTo>
                  <a:pt x="187" y="214"/>
                </a:lnTo>
                <a:lnTo>
                  <a:pt x="187" y="214"/>
                </a:lnTo>
                <a:lnTo>
                  <a:pt x="215" y="201"/>
                </a:lnTo>
                <a:lnTo>
                  <a:pt x="242" y="190"/>
                </a:lnTo>
                <a:lnTo>
                  <a:pt x="242" y="190"/>
                </a:lnTo>
                <a:lnTo>
                  <a:pt x="300" y="169"/>
                </a:lnTo>
                <a:lnTo>
                  <a:pt x="358" y="149"/>
                </a:lnTo>
                <a:lnTo>
                  <a:pt x="358" y="149"/>
                </a:lnTo>
                <a:lnTo>
                  <a:pt x="334" y="158"/>
                </a:lnTo>
                <a:lnTo>
                  <a:pt x="311" y="167"/>
                </a:lnTo>
                <a:lnTo>
                  <a:pt x="264" y="188"/>
                </a:lnTo>
                <a:lnTo>
                  <a:pt x="264" y="188"/>
                </a:lnTo>
                <a:lnTo>
                  <a:pt x="240" y="198"/>
                </a:lnTo>
                <a:lnTo>
                  <a:pt x="214" y="208"/>
                </a:lnTo>
                <a:lnTo>
                  <a:pt x="188" y="219"/>
                </a:lnTo>
                <a:lnTo>
                  <a:pt x="163" y="230"/>
                </a:lnTo>
                <a:lnTo>
                  <a:pt x="163" y="230"/>
                </a:lnTo>
                <a:lnTo>
                  <a:pt x="160" y="227"/>
                </a:lnTo>
                <a:lnTo>
                  <a:pt x="156" y="223"/>
                </a:lnTo>
                <a:lnTo>
                  <a:pt x="156" y="223"/>
                </a:lnTo>
                <a:close/>
                <a:moveTo>
                  <a:pt x="165" y="231"/>
                </a:moveTo>
                <a:lnTo>
                  <a:pt x="165" y="231"/>
                </a:lnTo>
                <a:lnTo>
                  <a:pt x="186" y="224"/>
                </a:lnTo>
                <a:lnTo>
                  <a:pt x="209" y="215"/>
                </a:lnTo>
                <a:lnTo>
                  <a:pt x="209" y="215"/>
                </a:lnTo>
                <a:lnTo>
                  <a:pt x="208" y="216"/>
                </a:lnTo>
                <a:lnTo>
                  <a:pt x="208" y="216"/>
                </a:lnTo>
                <a:lnTo>
                  <a:pt x="165" y="231"/>
                </a:lnTo>
                <a:lnTo>
                  <a:pt x="165" y="231"/>
                </a:lnTo>
                <a:lnTo>
                  <a:pt x="165" y="231"/>
                </a:lnTo>
                <a:lnTo>
                  <a:pt x="165" y="231"/>
                </a:lnTo>
                <a:close/>
                <a:moveTo>
                  <a:pt x="327" y="173"/>
                </a:moveTo>
                <a:lnTo>
                  <a:pt x="327" y="173"/>
                </a:lnTo>
                <a:lnTo>
                  <a:pt x="300" y="182"/>
                </a:lnTo>
                <a:lnTo>
                  <a:pt x="273" y="192"/>
                </a:lnTo>
                <a:lnTo>
                  <a:pt x="273" y="192"/>
                </a:lnTo>
                <a:lnTo>
                  <a:pt x="244" y="202"/>
                </a:lnTo>
                <a:lnTo>
                  <a:pt x="216" y="213"/>
                </a:lnTo>
                <a:lnTo>
                  <a:pt x="216" y="213"/>
                </a:lnTo>
                <a:lnTo>
                  <a:pt x="215" y="212"/>
                </a:lnTo>
                <a:lnTo>
                  <a:pt x="215" y="212"/>
                </a:lnTo>
                <a:lnTo>
                  <a:pt x="266" y="190"/>
                </a:lnTo>
                <a:lnTo>
                  <a:pt x="266" y="190"/>
                </a:lnTo>
                <a:lnTo>
                  <a:pt x="318" y="168"/>
                </a:lnTo>
                <a:lnTo>
                  <a:pt x="318" y="168"/>
                </a:lnTo>
                <a:lnTo>
                  <a:pt x="342" y="159"/>
                </a:lnTo>
                <a:lnTo>
                  <a:pt x="353" y="153"/>
                </a:lnTo>
                <a:lnTo>
                  <a:pt x="359" y="150"/>
                </a:lnTo>
                <a:lnTo>
                  <a:pt x="364" y="147"/>
                </a:lnTo>
                <a:lnTo>
                  <a:pt x="364" y="147"/>
                </a:lnTo>
                <a:lnTo>
                  <a:pt x="364" y="146"/>
                </a:lnTo>
                <a:lnTo>
                  <a:pt x="364" y="146"/>
                </a:lnTo>
                <a:lnTo>
                  <a:pt x="365" y="147"/>
                </a:lnTo>
                <a:lnTo>
                  <a:pt x="365" y="147"/>
                </a:lnTo>
                <a:lnTo>
                  <a:pt x="371" y="150"/>
                </a:lnTo>
                <a:lnTo>
                  <a:pt x="374" y="155"/>
                </a:lnTo>
                <a:lnTo>
                  <a:pt x="374" y="155"/>
                </a:lnTo>
                <a:lnTo>
                  <a:pt x="363" y="159"/>
                </a:lnTo>
                <a:lnTo>
                  <a:pt x="350" y="164"/>
                </a:lnTo>
                <a:lnTo>
                  <a:pt x="339" y="168"/>
                </a:lnTo>
                <a:lnTo>
                  <a:pt x="327" y="173"/>
                </a:lnTo>
                <a:lnTo>
                  <a:pt x="327" y="173"/>
                </a:lnTo>
                <a:close/>
                <a:moveTo>
                  <a:pt x="365" y="140"/>
                </a:moveTo>
                <a:lnTo>
                  <a:pt x="365" y="140"/>
                </a:lnTo>
                <a:lnTo>
                  <a:pt x="363" y="142"/>
                </a:lnTo>
                <a:lnTo>
                  <a:pt x="364" y="145"/>
                </a:lnTo>
                <a:lnTo>
                  <a:pt x="364" y="145"/>
                </a:lnTo>
                <a:lnTo>
                  <a:pt x="363" y="145"/>
                </a:lnTo>
                <a:lnTo>
                  <a:pt x="363" y="145"/>
                </a:lnTo>
                <a:lnTo>
                  <a:pt x="305" y="165"/>
                </a:lnTo>
                <a:lnTo>
                  <a:pt x="247" y="186"/>
                </a:lnTo>
                <a:lnTo>
                  <a:pt x="247" y="186"/>
                </a:lnTo>
                <a:lnTo>
                  <a:pt x="222" y="195"/>
                </a:lnTo>
                <a:lnTo>
                  <a:pt x="198" y="206"/>
                </a:lnTo>
                <a:lnTo>
                  <a:pt x="198" y="206"/>
                </a:lnTo>
                <a:lnTo>
                  <a:pt x="184" y="213"/>
                </a:lnTo>
                <a:lnTo>
                  <a:pt x="170" y="218"/>
                </a:lnTo>
                <a:lnTo>
                  <a:pt x="170" y="218"/>
                </a:lnTo>
                <a:lnTo>
                  <a:pt x="163" y="220"/>
                </a:lnTo>
                <a:lnTo>
                  <a:pt x="159" y="221"/>
                </a:lnTo>
                <a:lnTo>
                  <a:pt x="158" y="221"/>
                </a:lnTo>
                <a:lnTo>
                  <a:pt x="159" y="220"/>
                </a:lnTo>
                <a:lnTo>
                  <a:pt x="159" y="220"/>
                </a:lnTo>
                <a:lnTo>
                  <a:pt x="168" y="217"/>
                </a:lnTo>
                <a:lnTo>
                  <a:pt x="176" y="213"/>
                </a:lnTo>
                <a:lnTo>
                  <a:pt x="176" y="213"/>
                </a:lnTo>
                <a:lnTo>
                  <a:pt x="292" y="167"/>
                </a:lnTo>
                <a:lnTo>
                  <a:pt x="292" y="167"/>
                </a:lnTo>
                <a:lnTo>
                  <a:pt x="309" y="160"/>
                </a:lnTo>
                <a:lnTo>
                  <a:pt x="328" y="154"/>
                </a:lnTo>
                <a:lnTo>
                  <a:pt x="346" y="148"/>
                </a:lnTo>
                <a:lnTo>
                  <a:pt x="365" y="139"/>
                </a:lnTo>
                <a:lnTo>
                  <a:pt x="365" y="139"/>
                </a:lnTo>
                <a:lnTo>
                  <a:pt x="365" y="140"/>
                </a:lnTo>
                <a:lnTo>
                  <a:pt x="365" y="140"/>
                </a:lnTo>
                <a:close/>
                <a:moveTo>
                  <a:pt x="381" y="123"/>
                </a:moveTo>
                <a:lnTo>
                  <a:pt x="381" y="123"/>
                </a:lnTo>
                <a:lnTo>
                  <a:pt x="367" y="130"/>
                </a:lnTo>
                <a:lnTo>
                  <a:pt x="351" y="136"/>
                </a:lnTo>
                <a:lnTo>
                  <a:pt x="337" y="142"/>
                </a:lnTo>
                <a:lnTo>
                  <a:pt x="323" y="147"/>
                </a:lnTo>
                <a:lnTo>
                  <a:pt x="323" y="147"/>
                </a:lnTo>
                <a:lnTo>
                  <a:pt x="294" y="157"/>
                </a:lnTo>
                <a:lnTo>
                  <a:pt x="264" y="169"/>
                </a:lnTo>
                <a:lnTo>
                  <a:pt x="264" y="169"/>
                </a:lnTo>
                <a:lnTo>
                  <a:pt x="238" y="179"/>
                </a:lnTo>
                <a:lnTo>
                  <a:pt x="212" y="189"/>
                </a:lnTo>
                <a:lnTo>
                  <a:pt x="212" y="189"/>
                </a:lnTo>
                <a:lnTo>
                  <a:pt x="245" y="174"/>
                </a:lnTo>
                <a:lnTo>
                  <a:pt x="280" y="159"/>
                </a:lnTo>
                <a:lnTo>
                  <a:pt x="280" y="159"/>
                </a:lnTo>
                <a:lnTo>
                  <a:pt x="309" y="148"/>
                </a:lnTo>
                <a:lnTo>
                  <a:pt x="337" y="136"/>
                </a:lnTo>
                <a:lnTo>
                  <a:pt x="337" y="136"/>
                </a:lnTo>
                <a:lnTo>
                  <a:pt x="349" y="131"/>
                </a:lnTo>
                <a:lnTo>
                  <a:pt x="363" y="125"/>
                </a:lnTo>
                <a:lnTo>
                  <a:pt x="375" y="120"/>
                </a:lnTo>
                <a:lnTo>
                  <a:pt x="380" y="116"/>
                </a:lnTo>
                <a:lnTo>
                  <a:pt x="385" y="112"/>
                </a:lnTo>
                <a:lnTo>
                  <a:pt x="385" y="112"/>
                </a:lnTo>
                <a:lnTo>
                  <a:pt x="384" y="118"/>
                </a:lnTo>
                <a:lnTo>
                  <a:pt x="381" y="123"/>
                </a:lnTo>
                <a:lnTo>
                  <a:pt x="381" y="123"/>
                </a:lnTo>
                <a:close/>
                <a:moveTo>
                  <a:pt x="77" y="263"/>
                </a:moveTo>
                <a:lnTo>
                  <a:pt x="77" y="263"/>
                </a:lnTo>
                <a:lnTo>
                  <a:pt x="80" y="263"/>
                </a:lnTo>
                <a:lnTo>
                  <a:pt x="80" y="263"/>
                </a:lnTo>
                <a:lnTo>
                  <a:pt x="75" y="264"/>
                </a:lnTo>
                <a:lnTo>
                  <a:pt x="75" y="264"/>
                </a:lnTo>
                <a:lnTo>
                  <a:pt x="77" y="263"/>
                </a:lnTo>
                <a:lnTo>
                  <a:pt x="77" y="263"/>
                </a:lnTo>
                <a:close/>
                <a:moveTo>
                  <a:pt x="91" y="258"/>
                </a:moveTo>
                <a:lnTo>
                  <a:pt x="91" y="258"/>
                </a:lnTo>
                <a:lnTo>
                  <a:pt x="80" y="260"/>
                </a:lnTo>
                <a:lnTo>
                  <a:pt x="80" y="260"/>
                </a:lnTo>
                <a:lnTo>
                  <a:pt x="87" y="253"/>
                </a:lnTo>
                <a:lnTo>
                  <a:pt x="87" y="253"/>
                </a:lnTo>
                <a:lnTo>
                  <a:pt x="116" y="243"/>
                </a:lnTo>
                <a:lnTo>
                  <a:pt x="116" y="243"/>
                </a:lnTo>
                <a:lnTo>
                  <a:pt x="103" y="251"/>
                </a:lnTo>
                <a:lnTo>
                  <a:pt x="91" y="258"/>
                </a:lnTo>
                <a:lnTo>
                  <a:pt x="91" y="258"/>
                </a:lnTo>
                <a:close/>
                <a:moveTo>
                  <a:pt x="230" y="164"/>
                </a:moveTo>
                <a:lnTo>
                  <a:pt x="230" y="164"/>
                </a:lnTo>
                <a:lnTo>
                  <a:pt x="198" y="179"/>
                </a:lnTo>
                <a:lnTo>
                  <a:pt x="165" y="195"/>
                </a:lnTo>
                <a:lnTo>
                  <a:pt x="134" y="213"/>
                </a:lnTo>
                <a:lnTo>
                  <a:pt x="102" y="231"/>
                </a:lnTo>
                <a:lnTo>
                  <a:pt x="102" y="231"/>
                </a:lnTo>
                <a:lnTo>
                  <a:pt x="106" y="220"/>
                </a:lnTo>
                <a:lnTo>
                  <a:pt x="106" y="220"/>
                </a:lnTo>
                <a:lnTo>
                  <a:pt x="143" y="202"/>
                </a:lnTo>
                <a:lnTo>
                  <a:pt x="179" y="186"/>
                </a:lnTo>
                <a:lnTo>
                  <a:pt x="216" y="170"/>
                </a:lnTo>
                <a:lnTo>
                  <a:pt x="253" y="154"/>
                </a:lnTo>
                <a:lnTo>
                  <a:pt x="253" y="154"/>
                </a:lnTo>
                <a:lnTo>
                  <a:pt x="290" y="140"/>
                </a:lnTo>
                <a:lnTo>
                  <a:pt x="326" y="124"/>
                </a:lnTo>
                <a:lnTo>
                  <a:pt x="326" y="124"/>
                </a:lnTo>
                <a:lnTo>
                  <a:pt x="360" y="110"/>
                </a:lnTo>
                <a:lnTo>
                  <a:pt x="360" y="110"/>
                </a:lnTo>
                <a:lnTo>
                  <a:pt x="363" y="109"/>
                </a:lnTo>
                <a:lnTo>
                  <a:pt x="363" y="109"/>
                </a:lnTo>
                <a:lnTo>
                  <a:pt x="346" y="117"/>
                </a:lnTo>
                <a:lnTo>
                  <a:pt x="330" y="124"/>
                </a:lnTo>
                <a:lnTo>
                  <a:pt x="297" y="138"/>
                </a:lnTo>
                <a:lnTo>
                  <a:pt x="263" y="150"/>
                </a:lnTo>
                <a:lnTo>
                  <a:pt x="246" y="157"/>
                </a:lnTo>
                <a:lnTo>
                  <a:pt x="230" y="164"/>
                </a:lnTo>
                <a:lnTo>
                  <a:pt x="230" y="164"/>
                </a:lnTo>
                <a:close/>
                <a:moveTo>
                  <a:pt x="109" y="216"/>
                </a:moveTo>
                <a:lnTo>
                  <a:pt x="109" y="216"/>
                </a:lnTo>
                <a:lnTo>
                  <a:pt x="107" y="217"/>
                </a:lnTo>
                <a:lnTo>
                  <a:pt x="107" y="217"/>
                </a:lnTo>
                <a:lnTo>
                  <a:pt x="108" y="213"/>
                </a:lnTo>
                <a:lnTo>
                  <a:pt x="108" y="213"/>
                </a:lnTo>
                <a:lnTo>
                  <a:pt x="108" y="212"/>
                </a:lnTo>
                <a:lnTo>
                  <a:pt x="108" y="212"/>
                </a:lnTo>
                <a:lnTo>
                  <a:pt x="108" y="212"/>
                </a:lnTo>
                <a:lnTo>
                  <a:pt x="108" y="212"/>
                </a:lnTo>
                <a:lnTo>
                  <a:pt x="122" y="206"/>
                </a:lnTo>
                <a:lnTo>
                  <a:pt x="134" y="199"/>
                </a:lnTo>
                <a:lnTo>
                  <a:pt x="160" y="186"/>
                </a:lnTo>
                <a:lnTo>
                  <a:pt x="160" y="186"/>
                </a:lnTo>
                <a:lnTo>
                  <a:pt x="196" y="170"/>
                </a:lnTo>
                <a:lnTo>
                  <a:pt x="196" y="170"/>
                </a:lnTo>
                <a:lnTo>
                  <a:pt x="260" y="142"/>
                </a:lnTo>
                <a:lnTo>
                  <a:pt x="293" y="127"/>
                </a:lnTo>
                <a:lnTo>
                  <a:pt x="324" y="112"/>
                </a:lnTo>
                <a:lnTo>
                  <a:pt x="324" y="112"/>
                </a:lnTo>
                <a:lnTo>
                  <a:pt x="353" y="97"/>
                </a:lnTo>
                <a:lnTo>
                  <a:pt x="353" y="97"/>
                </a:lnTo>
                <a:lnTo>
                  <a:pt x="355" y="97"/>
                </a:lnTo>
                <a:lnTo>
                  <a:pt x="355" y="97"/>
                </a:lnTo>
                <a:lnTo>
                  <a:pt x="341" y="105"/>
                </a:lnTo>
                <a:lnTo>
                  <a:pt x="327" y="112"/>
                </a:lnTo>
                <a:lnTo>
                  <a:pt x="299" y="126"/>
                </a:lnTo>
                <a:lnTo>
                  <a:pt x="299" y="126"/>
                </a:lnTo>
                <a:lnTo>
                  <a:pt x="239" y="154"/>
                </a:lnTo>
                <a:lnTo>
                  <a:pt x="209" y="167"/>
                </a:lnTo>
                <a:lnTo>
                  <a:pt x="179" y="181"/>
                </a:lnTo>
                <a:lnTo>
                  <a:pt x="179" y="181"/>
                </a:lnTo>
                <a:lnTo>
                  <a:pt x="109" y="216"/>
                </a:lnTo>
                <a:lnTo>
                  <a:pt x="109" y="216"/>
                </a:lnTo>
                <a:close/>
                <a:moveTo>
                  <a:pt x="340" y="82"/>
                </a:moveTo>
                <a:lnTo>
                  <a:pt x="340" y="82"/>
                </a:lnTo>
                <a:lnTo>
                  <a:pt x="339" y="84"/>
                </a:lnTo>
                <a:lnTo>
                  <a:pt x="340" y="86"/>
                </a:lnTo>
                <a:lnTo>
                  <a:pt x="340" y="86"/>
                </a:lnTo>
                <a:lnTo>
                  <a:pt x="342" y="88"/>
                </a:lnTo>
                <a:lnTo>
                  <a:pt x="342" y="88"/>
                </a:lnTo>
                <a:lnTo>
                  <a:pt x="321" y="100"/>
                </a:lnTo>
                <a:lnTo>
                  <a:pt x="301" y="111"/>
                </a:lnTo>
                <a:lnTo>
                  <a:pt x="301" y="111"/>
                </a:lnTo>
                <a:lnTo>
                  <a:pt x="265" y="130"/>
                </a:lnTo>
                <a:lnTo>
                  <a:pt x="230" y="147"/>
                </a:lnTo>
                <a:lnTo>
                  <a:pt x="230" y="147"/>
                </a:lnTo>
                <a:lnTo>
                  <a:pt x="158" y="180"/>
                </a:lnTo>
                <a:lnTo>
                  <a:pt x="158" y="180"/>
                </a:lnTo>
                <a:lnTo>
                  <a:pt x="133" y="192"/>
                </a:lnTo>
                <a:lnTo>
                  <a:pt x="106" y="204"/>
                </a:lnTo>
                <a:lnTo>
                  <a:pt x="106" y="204"/>
                </a:lnTo>
                <a:lnTo>
                  <a:pt x="103" y="204"/>
                </a:lnTo>
                <a:lnTo>
                  <a:pt x="103" y="204"/>
                </a:lnTo>
                <a:lnTo>
                  <a:pt x="97" y="207"/>
                </a:lnTo>
                <a:lnTo>
                  <a:pt x="91" y="210"/>
                </a:lnTo>
                <a:lnTo>
                  <a:pt x="91" y="210"/>
                </a:lnTo>
                <a:lnTo>
                  <a:pt x="101" y="202"/>
                </a:lnTo>
                <a:lnTo>
                  <a:pt x="111" y="196"/>
                </a:lnTo>
                <a:lnTo>
                  <a:pt x="111" y="196"/>
                </a:lnTo>
                <a:lnTo>
                  <a:pt x="147" y="178"/>
                </a:lnTo>
                <a:lnTo>
                  <a:pt x="147" y="178"/>
                </a:lnTo>
                <a:lnTo>
                  <a:pt x="180" y="161"/>
                </a:lnTo>
                <a:lnTo>
                  <a:pt x="214" y="144"/>
                </a:lnTo>
                <a:lnTo>
                  <a:pt x="214" y="144"/>
                </a:lnTo>
                <a:lnTo>
                  <a:pt x="247" y="126"/>
                </a:lnTo>
                <a:lnTo>
                  <a:pt x="281" y="110"/>
                </a:lnTo>
                <a:lnTo>
                  <a:pt x="281" y="110"/>
                </a:lnTo>
                <a:lnTo>
                  <a:pt x="312" y="95"/>
                </a:lnTo>
                <a:lnTo>
                  <a:pt x="328" y="86"/>
                </a:lnTo>
                <a:lnTo>
                  <a:pt x="342" y="76"/>
                </a:lnTo>
                <a:lnTo>
                  <a:pt x="342" y="76"/>
                </a:lnTo>
                <a:lnTo>
                  <a:pt x="340" y="82"/>
                </a:lnTo>
                <a:lnTo>
                  <a:pt x="340" y="82"/>
                </a:lnTo>
                <a:close/>
                <a:moveTo>
                  <a:pt x="122" y="239"/>
                </a:moveTo>
                <a:lnTo>
                  <a:pt x="122" y="239"/>
                </a:lnTo>
                <a:lnTo>
                  <a:pt x="106" y="244"/>
                </a:lnTo>
                <a:lnTo>
                  <a:pt x="90" y="249"/>
                </a:lnTo>
                <a:lnTo>
                  <a:pt x="90" y="249"/>
                </a:lnTo>
                <a:lnTo>
                  <a:pt x="93" y="245"/>
                </a:lnTo>
                <a:lnTo>
                  <a:pt x="93" y="245"/>
                </a:lnTo>
                <a:lnTo>
                  <a:pt x="102" y="242"/>
                </a:lnTo>
                <a:lnTo>
                  <a:pt x="112" y="237"/>
                </a:lnTo>
                <a:lnTo>
                  <a:pt x="112" y="237"/>
                </a:lnTo>
                <a:lnTo>
                  <a:pt x="124" y="231"/>
                </a:lnTo>
                <a:lnTo>
                  <a:pt x="124" y="231"/>
                </a:lnTo>
                <a:lnTo>
                  <a:pt x="131" y="228"/>
                </a:lnTo>
                <a:lnTo>
                  <a:pt x="138" y="225"/>
                </a:lnTo>
                <a:lnTo>
                  <a:pt x="138" y="225"/>
                </a:lnTo>
                <a:lnTo>
                  <a:pt x="130" y="232"/>
                </a:lnTo>
                <a:lnTo>
                  <a:pt x="122" y="239"/>
                </a:lnTo>
                <a:lnTo>
                  <a:pt x="122" y="239"/>
                </a:lnTo>
                <a:close/>
                <a:moveTo>
                  <a:pt x="141" y="221"/>
                </a:moveTo>
                <a:lnTo>
                  <a:pt x="141" y="221"/>
                </a:lnTo>
                <a:lnTo>
                  <a:pt x="141" y="221"/>
                </a:lnTo>
                <a:lnTo>
                  <a:pt x="141" y="221"/>
                </a:lnTo>
                <a:lnTo>
                  <a:pt x="129" y="226"/>
                </a:lnTo>
                <a:lnTo>
                  <a:pt x="118" y="232"/>
                </a:lnTo>
                <a:lnTo>
                  <a:pt x="106" y="238"/>
                </a:lnTo>
                <a:lnTo>
                  <a:pt x="95" y="242"/>
                </a:lnTo>
                <a:lnTo>
                  <a:pt x="95" y="242"/>
                </a:lnTo>
                <a:lnTo>
                  <a:pt x="99" y="236"/>
                </a:lnTo>
                <a:lnTo>
                  <a:pt x="99" y="236"/>
                </a:lnTo>
                <a:lnTo>
                  <a:pt x="124" y="224"/>
                </a:lnTo>
                <a:lnTo>
                  <a:pt x="147" y="212"/>
                </a:lnTo>
                <a:lnTo>
                  <a:pt x="147" y="212"/>
                </a:lnTo>
                <a:lnTo>
                  <a:pt x="208" y="183"/>
                </a:lnTo>
                <a:lnTo>
                  <a:pt x="208" y="183"/>
                </a:lnTo>
                <a:lnTo>
                  <a:pt x="241" y="169"/>
                </a:lnTo>
                <a:lnTo>
                  <a:pt x="273" y="156"/>
                </a:lnTo>
                <a:lnTo>
                  <a:pt x="340" y="131"/>
                </a:lnTo>
                <a:lnTo>
                  <a:pt x="340" y="131"/>
                </a:lnTo>
                <a:lnTo>
                  <a:pt x="366" y="120"/>
                </a:lnTo>
                <a:lnTo>
                  <a:pt x="366" y="120"/>
                </a:lnTo>
                <a:lnTo>
                  <a:pt x="381" y="113"/>
                </a:lnTo>
                <a:lnTo>
                  <a:pt x="381" y="113"/>
                </a:lnTo>
                <a:lnTo>
                  <a:pt x="382" y="113"/>
                </a:lnTo>
                <a:lnTo>
                  <a:pt x="377" y="115"/>
                </a:lnTo>
                <a:lnTo>
                  <a:pt x="369" y="119"/>
                </a:lnTo>
                <a:lnTo>
                  <a:pt x="369" y="119"/>
                </a:lnTo>
                <a:lnTo>
                  <a:pt x="306" y="147"/>
                </a:lnTo>
                <a:lnTo>
                  <a:pt x="306" y="147"/>
                </a:lnTo>
                <a:lnTo>
                  <a:pt x="243" y="173"/>
                </a:lnTo>
                <a:lnTo>
                  <a:pt x="213" y="186"/>
                </a:lnTo>
                <a:lnTo>
                  <a:pt x="182" y="200"/>
                </a:lnTo>
                <a:lnTo>
                  <a:pt x="182" y="200"/>
                </a:lnTo>
                <a:lnTo>
                  <a:pt x="179" y="202"/>
                </a:lnTo>
                <a:lnTo>
                  <a:pt x="179" y="202"/>
                </a:lnTo>
                <a:lnTo>
                  <a:pt x="165" y="208"/>
                </a:lnTo>
                <a:lnTo>
                  <a:pt x="152" y="215"/>
                </a:lnTo>
                <a:lnTo>
                  <a:pt x="152" y="215"/>
                </a:lnTo>
                <a:lnTo>
                  <a:pt x="149" y="215"/>
                </a:lnTo>
                <a:lnTo>
                  <a:pt x="149" y="215"/>
                </a:lnTo>
                <a:lnTo>
                  <a:pt x="147" y="215"/>
                </a:lnTo>
                <a:lnTo>
                  <a:pt x="145" y="216"/>
                </a:lnTo>
                <a:lnTo>
                  <a:pt x="145" y="216"/>
                </a:lnTo>
                <a:lnTo>
                  <a:pt x="141" y="221"/>
                </a:lnTo>
                <a:lnTo>
                  <a:pt x="141" y="221"/>
                </a:lnTo>
                <a:close/>
                <a:moveTo>
                  <a:pt x="154" y="217"/>
                </a:moveTo>
                <a:lnTo>
                  <a:pt x="154" y="217"/>
                </a:lnTo>
                <a:lnTo>
                  <a:pt x="176" y="206"/>
                </a:lnTo>
                <a:lnTo>
                  <a:pt x="176" y="206"/>
                </a:lnTo>
                <a:lnTo>
                  <a:pt x="179" y="204"/>
                </a:lnTo>
                <a:lnTo>
                  <a:pt x="179" y="204"/>
                </a:lnTo>
                <a:lnTo>
                  <a:pt x="210" y="193"/>
                </a:lnTo>
                <a:lnTo>
                  <a:pt x="240" y="182"/>
                </a:lnTo>
                <a:lnTo>
                  <a:pt x="240" y="182"/>
                </a:lnTo>
                <a:lnTo>
                  <a:pt x="270" y="169"/>
                </a:lnTo>
                <a:lnTo>
                  <a:pt x="287" y="162"/>
                </a:lnTo>
                <a:lnTo>
                  <a:pt x="302" y="156"/>
                </a:lnTo>
                <a:lnTo>
                  <a:pt x="302" y="156"/>
                </a:lnTo>
                <a:lnTo>
                  <a:pt x="333" y="145"/>
                </a:lnTo>
                <a:lnTo>
                  <a:pt x="348" y="139"/>
                </a:lnTo>
                <a:lnTo>
                  <a:pt x="365" y="133"/>
                </a:lnTo>
                <a:lnTo>
                  <a:pt x="365" y="133"/>
                </a:lnTo>
                <a:lnTo>
                  <a:pt x="372" y="130"/>
                </a:lnTo>
                <a:lnTo>
                  <a:pt x="377" y="126"/>
                </a:lnTo>
                <a:lnTo>
                  <a:pt x="379" y="126"/>
                </a:lnTo>
                <a:lnTo>
                  <a:pt x="379" y="126"/>
                </a:lnTo>
                <a:lnTo>
                  <a:pt x="379" y="126"/>
                </a:lnTo>
                <a:lnTo>
                  <a:pt x="379" y="127"/>
                </a:lnTo>
                <a:lnTo>
                  <a:pt x="379" y="127"/>
                </a:lnTo>
                <a:lnTo>
                  <a:pt x="377" y="129"/>
                </a:lnTo>
                <a:lnTo>
                  <a:pt x="377" y="129"/>
                </a:lnTo>
                <a:lnTo>
                  <a:pt x="371" y="133"/>
                </a:lnTo>
                <a:lnTo>
                  <a:pt x="365" y="136"/>
                </a:lnTo>
                <a:lnTo>
                  <a:pt x="365" y="136"/>
                </a:lnTo>
                <a:lnTo>
                  <a:pt x="349" y="143"/>
                </a:lnTo>
                <a:lnTo>
                  <a:pt x="334" y="149"/>
                </a:lnTo>
                <a:lnTo>
                  <a:pt x="334" y="149"/>
                </a:lnTo>
                <a:lnTo>
                  <a:pt x="302" y="161"/>
                </a:lnTo>
                <a:lnTo>
                  <a:pt x="269" y="173"/>
                </a:lnTo>
                <a:lnTo>
                  <a:pt x="269" y="173"/>
                </a:lnTo>
                <a:lnTo>
                  <a:pt x="212" y="195"/>
                </a:lnTo>
                <a:lnTo>
                  <a:pt x="183" y="206"/>
                </a:lnTo>
                <a:lnTo>
                  <a:pt x="155" y="220"/>
                </a:lnTo>
                <a:lnTo>
                  <a:pt x="155" y="220"/>
                </a:lnTo>
                <a:lnTo>
                  <a:pt x="154" y="217"/>
                </a:lnTo>
                <a:lnTo>
                  <a:pt x="154" y="217"/>
                </a:lnTo>
                <a:lnTo>
                  <a:pt x="154" y="217"/>
                </a:lnTo>
                <a:lnTo>
                  <a:pt x="154" y="217"/>
                </a:lnTo>
                <a:close/>
                <a:moveTo>
                  <a:pt x="167" y="233"/>
                </a:moveTo>
                <a:lnTo>
                  <a:pt x="167" y="233"/>
                </a:lnTo>
                <a:lnTo>
                  <a:pt x="185" y="226"/>
                </a:lnTo>
                <a:lnTo>
                  <a:pt x="205" y="219"/>
                </a:lnTo>
                <a:lnTo>
                  <a:pt x="205" y="219"/>
                </a:lnTo>
                <a:lnTo>
                  <a:pt x="207" y="218"/>
                </a:lnTo>
                <a:lnTo>
                  <a:pt x="207" y="218"/>
                </a:lnTo>
                <a:lnTo>
                  <a:pt x="203" y="223"/>
                </a:lnTo>
                <a:lnTo>
                  <a:pt x="199" y="227"/>
                </a:lnTo>
                <a:lnTo>
                  <a:pt x="193" y="231"/>
                </a:lnTo>
                <a:lnTo>
                  <a:pt x="188" y="233"/>
                </a:lnTo>
                <a:lnTo>
                  <a:pt x="182" y="235"/>
                </a:lnTo>
                <a:lnTo>
                  <a:pt x="177" y="235"/>
                </a:lnTo>
                <a:lnTo>
                  <a:pt x="172" y="234"/>
                </a:lnTo>
                <a:lnTo>
                  <a:pt x="167" y="233"/>
                </a:lnTo>
                <a:lnTo>
                  <a:pt x="167" y="233"/>
                </a:lnTo>
                <a:close/>
                <a:moveTo>
                  <a:pt x="225" y="223"/>
                </a:moveTo>
                <a:lnTo>
                  <a:pt x="225" y="223"/>
                </a:lnTo>
                <a:lnTo>
                  <a:pt x="304" y="196"/>
                </a:lnTo>
                <a:lnTo>
                  <a:pt x="304" y="196"/>
                </a:lnTo>
                <a:lnTo>
                  <a:pt x="323" y="190"/>
                </a:lnTo>
                <a:lnTo>
                  <a:pt x="341" y="183"/>
                </a:lnTo>
                <a:lnTo>
                  <a:pt x="341" y="183"/>
                </a:lnTo>
                <a:lnTo>
                  <a:pt x="363" y="175"/>
                </a:lnTo>
                <a:lnTo>
                  <a:pt x="363" y="175"/>
                </a:lnTo>
                <a:lnTo>
                  <a:pt x="371" y="172"/>
                </a:lnTo>
                <a:lnTo>
                  <a:pt x="373" y="172"/>
                </a:lnTo>
                <a:lnTo>
                  <a:pt x="370" y="174"/>
                </a:lnTo>
                <a:lnTo>
                  <a:pt x="370" y="174"/>
                </a:lnTo>
                <a:lnTo>
                  <a:pt x="347" y="184"/>
                </a:lnTo>
                <a:lnTo>
                  <a:pt x="325" y="193"/>
                </a:lnTo>
                <a:lnTo>
                  <a:pt x="281" y="212"/>
                </a:lnTo>
                <a:lnTo>
                  <a:pt x="281" y="212"/>
                </a:lnTo>
                <a:lnTo>
                  <a:pt x="279" y="212"/>
                </a:lnTo>
                <a:lnTo>
                  <a:pt x="278" y="213"/>
                </a:lnTo>
                <a:lnTo>
                  <a:pt x="278" y="213"/>
                </a:lnTo>
                <a:lnTo>
                  <a:pt x="256" y="222"/>
                </a:lnTo>
                <a:lnTo>
                  <a:pt x="236" y="233"/>
                </a:lnTo>
                <a:lnTo>
                  <a:pt x="236" y="233"/>
                </a:lnTo>
                <a:lnTo>
                  <a:pt x="230" y="228"/>
                </a:lnTo>
                <a:lnTo>
                  <a:pt x="225" y="223"/>
                </a:lnTo>
                <a:lnTo>
                  <a:pt x="225" y="223"/>
                </a:lnTo>
                <a:close/>
                <a:moveTo>
                  <a:pt x="334" y="204"/>
                </a:moveTo>
                <a:lnTo>
                  <a:pt x="334" y="204"/>
                </a:lnTo>
                <a:lnTo>
                  <a:pt x="330" y="201"/>
                </a:lnTo>
                <a:lnTo>
                  <a:pt x="330" y="201"/>
                </a:lnTo>
                <a:lnTo>
                  <a:pt x="331" y="201"/>
                </a:lnTo>
                <a:lnTo>
                  <a:pt x="331" y="201"/>
                </a:lnTo>
                <a:lnTo>
                  <a:pt x="357" y="191"/>
                </a:lnTo>
                <a:lnTo>
                  <a:pt x="357" y="191"/>
                </a:lnTo>
                <a:lnTo>
                  <a:pt x="366" y="186"/>
                </a:lnTo>
                <a:lnTo>
                  <a:pt x="366" y="186"/>
                </a:lnTo>
                <a:lnTo>
                  <a:pt x="370" y="185"/>
                </a:lnTo>
                <a:lnTo>
                  <a:pt x="371" y="185"/>
                </a:lnTo>
                <a:lnTo>
                  <a:pt x="370" y="186"/>
                </a:lnTo>
                <a:lnTo>
                  <a:pt x="364" y="190"/>
                </a:lnTo>
                <a:lnTo>
                  <a:pt x="364" y="190"/>
                </a:lnTo>
                <a:lnTo>
                  <a:pt x="357" y="194"/>
                </a:lnTo>
                <a:lnTo>
                  <a:pt x="348" y="196"/>
                </a:lnTo>
                <a:lnTo>
                  <a:pt x="340" y="199"/>
                </a:lnTo>
                <a:lnTo>
                  <a:pt x="337" y="201"/>
                </a:lnTo>
                <a:lnTo>
                  <a:pt x="334" y="204"/>
                </a:lnTo>
                <a:lnTo>
                  <a:pt x="334" y="204"/>
                </a:lnTo>
                <a:close/>
                <a:moveTo>
                  <a:pt x="372" y="182"/>
                </a:moveTo>
                <a:lnTo>
                  <a:pt x="372" y="182"/>
                </a:lnTo>
                <a:lnTo>
                  <a:pt x="363" y="185"/>
                </a:lnTo>
                <a:lnTo>
                  <a:pt x="353" y="190"/>
                </a:lnTo>
                <a:lnTo>
                  <a:pt x="353" y="190"/>
                </a:lnTo>
                <a:lnTo>
                  <a:pt x="330" y="199"/>
                </a:lnTo>
                <a:lnTo>
                  <a:pt x="330" y="199"/>
                </a:lnTo>
                <a:lnTo>
                  <a:pt x="329" y="200"/>
                </a:lnTo>
                <a:lnTo>
                  <a:pt x="329" y="201"/>
                </a:lnTo>
                <a:lnTo>
                  <a:pt x="329" y="201"/>
                </a:lnTo>
                <a:lnTo>
                  <a:pt x="328" y="199"/>
                </a:lnTo>
                <a:lnTo>
                  <a:pt x="328" y="199"/>
                </a:lnTo>
                <a:lnTo>
                  <a:pt x="325" y="198"/>
                </a:lnTo>
                <a:lnTo>
                  <a:pt x="323" y="198"/>
                </a:lnTo>
                <a:lnTo>
                  <a:pt x="323" y="198"/>
                </a:lnTo>
                <a:lnTo>
                  <a:pt x="321" y="198"/>
                </a:lnTo>
                <a:lnTo>
                  <a:pt x="320" y="200"/>
                </a:lnTo>
                <a:lnTo>
                  <a:pt x="320" y="200"/>
                </a:lnTo>
                <a:lnTo>
                  <a:pt x="316" y="200"/>
                </a:lnTo>
                <a:lnTo>
                  <a:pt x="316" y="200"/>
                </a:lnTo>
                <a:lnTo>
                  <a:pt x="329" y="195"/>
                </a:lnTo>
                <a:lnTo>
                  <a:pt x="329" y="195"/>
                </a:lnTo>
                <a:lnTo>
                  <a:pt x="362" y="180"/>
                </a:lnTo>
                <a:lnTo>
                  <a:pt x="362" y="180"/>
                </a:lnTo>
                <a:lnTo>
                  <a:pt x="370" y="176"/>
                </a:lnTo>
                <a:lnTo>
                  <a:pt x="374" y="174"/>
                </a:lnTo>
                <a:lnTo>
                  <a:pt x="377" y="172"/>
                </a:lnTo>
                <a:lnTo>
                  <a:pt x="377" y="172"/>
                </a:lnTo>
                <a:lnTo>
                  <a:pt x="376" y="177"/>
                </a:lnTo>
                <a:lnTo>
                  <a:pt x="374" y="183"/>
                </a:lnTo>
                <a:lnTo>
                  <a:pt x="374" y="183"/>
                </a:lnTo>
                <a:lnTo>
                  <a:pt x="373" y="182"/>
                </a:lnTo>
                <a:lnTo>
                  <a:pt x="372" y="182"/>
                </a:lnTo>
                <a:lnTo>
                  <a:pt x="372" y="182"/>
                </a:lnTo>
                <a:close/>
                <a:moveTo>
                  <a:pt x="294" y="218"/>
                </a:moveTo>
                <a:lnTo>
                  <a:pt x="294" y="218"/>
                </a:lnTo>
                <a:lnTo>
                  <a:pt x="290" y="217"/>
                </a:lnTo>
                <a:lnTo>
                  <a:pt x="287" y="215"/>
                </a:lnTo>
                <a:lnTo>
                  <a:pt x="287" y="215"/>
                </a:lnTo>
                <a:lnTo>
                  <a:pt x="295" y="212"/>
                </a:lnTo>
                <a:lnTo>
                  <a:pt x="295" y="212"/>
                </a:lnTo>
                <a:lnTo>
                  <a:pt x="311" y="204"/>
                </a:lnTo>
                <a:lnTo>
                  <a:pt x="311" y="204"/>
                </a:lnTo>
                <a:lnTo>
                  <a:pt x="314" y="203"/>
                </a:lnTo>
                <a:lnTo>
                  <a:pt x="316" y="203"/>
                </a:lnTo>
                <a:lnTo>
                  <a:pt x="317" y="204"/>
                </a:lnTo>
                <a:lnTo>
                  <a:pt x="316" y="204"/>
                </a:lnTo>
                <a:lnTo>
                  <a:pt x="314" y="206"/>
                </a:lnTo>
                <a:lnTo>
                  <a:pt x="314" y="206"/>
                </a:lnTo>
                <a:lnTo>
                  <a:pt x="303" y="212"/>
                </a:lnTo>
                <a:lnTo>
                  <a:pt x="299" y="214"/>
                </a:lnTo>
                <a:lnTo>
                  <a:pt x="294" y="218"/>
                </a:lnTo>
                <a:lnTo>
                  <a:pt x="294" y="218"/>
                </a:lnTo>
                <a:lnTo>
                  <a:pt x="294" y="218"/>
                </a:lnTo>
                <a:lnTo>
                  <a:pt x="294" y="218"/>
                </a:lnTo>
                <a:close/>
                <a:moveTo>
                  <a:pt x="304" y="214"/>
                </a:moveTo>
                <a:lnTo>
                  <a:pt x="304" y="214"/>
                </a:lnTo>
                <a:lnTo>
                  <a:pt x="312" y="210"/>
                </a:lnTo>
                <a:lnTo>
                  <a:pt x="319" y="205"/>
                </a:lnTo>
                <a:lnTo>
                  <a:pt x="319" y="205"/>
                </a:lnTo>
                <a:lnTo>
                  <a:pt x="320" y="208"/>
                </a:lnTo>
                <a:lnTo>
                  <a:pt x="319" y="212"/>
                </a:lnTo>
                <a:lnTo>
                  <a:pt x="319" y="212"/>
                </a:lnTo>
                <a:lnTo>
                  <a:pt x="308" y="215"/>
                </a:lnTo>
                <a:lnTo>
                  <a:pt x="308" y="215"/>
                </a:lnTo>
                <a:lnTo>
                  <a:pt x="300" y="216"/>
                </a:lnTo>
                <a:lnTo>
                  <a:pt x="300" y="216"/>
                </a:lnTo>
                <a:lnTo>
                  <a:pt x="300" y="216"/>
                </a:lnTo>
                <a:lnTo>
                  <a:pt x="304" y="214"/>
                </a:lnTo>
                <a:lnTo>
                  <a:pt x="304" y="214"/>
                </a:lnTo>
                <a:close/>
                <a:moveTo>
                  <a:pt x="248" y="237"/>
                </a:moveTo>
                <a:lnTo>
                  <a:pt x="248" y="237"/>
                </a:lnTo>
                <a:lnTo>
                  <a:pt x="243" y="236"/>
                </a:lnTo>
                <a:lnTo>
                  <a:pt x="239" y="235"/>
                </a:lnTo>
                <a:lnTo>
                  <a:pt x="239" y="235"/>
                </a:lnTo>
                <a:lnTo>
                  <a:pt x="272" y="221"/>
                </a:lnTo>
                <a:lnTo>
                  <a:pt x="272" y="221"/>
                </a:lnTo>
                <a:lnTo>
                  <a:pt x="267" y="227"/>
                </a:lnTo>
                <a:lnTo>
                  <a:pt x="261" y="231"/>
                </a:lnTo>
                <a:lnTo>
                  <a:pt x="255" y="235"/>
                </a:lnTo>
                <a:lnTo>
                  <a:pt x="248" y="237"/>
                </a:lnTo>
                <a:lnTo>
                  <a:pt x="248" y="237"/>
                </a:lnTo>
                <a:close/>
                <a:moveTo>
                  <a:pt x="298" y="219"/>
                </a:moveTo>
                <a:lnTo>
                  <a:pt x="298" y="219"/>
                </a:lnTo>
                <a:lnTo>
                  <a:pt x="318" y="214"/>
                </a:lnTo>
                <a:lnTo>
                  <a:pt x="318" y="214"/>
                </a:lnTo>
                <a:lnTo>
                  <a:pt x="315" y="217"/>
                </a:lnTo>
                <a:lnTo>
                  <a:pt x="310" y="219"/>
                </a:lnTo>
                <a:lnTo>
                  <a:pt x="304" y="220"/>
                </a:lnTo>
                <a:lnTo>
                  <a:pt x="298" y="219"/>
                </a:lnTo>
                <a:lnTo>
                  <a:pt x="298" y="219"/>
                </a:lnTo>
                <a:close/>
                <a:moveTo>
                  <a:pt x="342" y="206"/>
                </a:moveTo>
                <a:lnTo>
                  <a:pt x="342" y="206"/>
                </a:lnTo>
                <a:lnTo>
                  <a:pt x="355" y="202"/>
                </a:lnTo>
                <a:lnTo>
                  <a:pt x="355" y="202"/>
                </a:lnTo>
                <a:lnTo>
                  <a:pt x="349" y="205"/>
                </a:lnTo>
                <a:lnTo>
                  <a:pt x="342" y="206"/>
                </a:lnTo>
                <a:lnTo>
                  <a:pt x="342" y="206"/>
                </a:lnTo>
                <a:close/>
                <a:moveTo>
                  <a:pt x="360" y="199"/>
                </a:moveTo>
                <a:lnTo>
                  <a:pt x="360" y="199"/>
                </a:lnTo>
                <a:lnTo>
                  <a:pt x="360" y="199"/>
                </a:lnTo>
                <a:lnTo>
                  <a:pt x="360" y="199"/>
                </a:lnTo>
                <a:lnTo>
                  <a:pt x="353" y="200"/>
                </a:lnTo>
                <a:lnTo>
                  <a:pt x="348" y="202"/>
                </a:lnTo>
                <a:lnTo>
                  <a:pt x="342" y="204"/>
                </a:lnTo>
                <a:lnTo>
                  <a:pt x="336" y="204"/>
                </a:lnTo>
                <a:lnTo>
                  <a:pt x="336" y="204"/>
                </a:lnTo>
                <a:lnTo>
                  <a:pt x="340" y="202"/>
                </a:lnTo>
                <a:lnTo>
                  <a:pt x="344" y="200"/>
                </a:lnTo>
                <a:lnTo>
                  <a:pt x="353" y="197"/>
                </a:lnTo>
                <a:lnTo>
                  <a:pt x="363" y="193"/>
                </a:lnTo>
                <a:lnTo>
                  <a:pt x="367" y="191"/>
                </a:lnTo>
                <a:lnTo>
                  <a:pt x="370" y="188"/>
                </a:lnTo>
                <a:lnTo>
                  <a:pt x="370" y="188"/>
                </a:lnTo>
                <a:lnTo>
                  <a:pt x="366" y="194"/>
                </a:lnTo>
                <a:lnTo>
                  <a:pt x="360" y="199"/>
                </a:lnTo>
                <a:lnTo>
                  <a:pt x="360" y="199"/>
                </a:lnTo>
                <a:close/>
                <a:moveTo>
                  <a:pt x="378" y="168"/>
                </a:moveTo>
                <a:lnTo>
                  <a:pt x="378" y="168"/>
                </a:lnTo>
                <a:lnTo>
                  <a:pt x="335" y="183"/>
                </a:lnTo>
                <a:lnTo>
                  <a:pt x="293" y="198"/>
                </a:lnTo>
                <a:lnTo>
                  <a:pt x="293" y="198"/>
                </a:lnTo>
                <a:lnTo>
                  <a:pt x="260" y="208"/>
                </a:lnTo>
                <a:lnTo>
                  <a:pt x="260" y="208"/>
                </a:lnTo>
                <a:lnTo>
                  <a:pt x="287" y="197"/>
                </a:lnTo>
                <a:lnTo>
                  <a:pt x="313" y="185"/>
                </a:lnTo>
                <a:lnTo>
                  <a:pt x="313" y="185"/>
                </a:lnTo>
                <a:lnTo>
                  <a:pt x="328" y="179"/>
                </a:lnTo>
                <a:lnTo>
                  <a:pt x="345" y="173"/>
                </a:lnTo>
                <a:lnTo>
                  <a:pt x="353" y="170"/>
                </a:lnTo>
                <a:lnTo>
                  <a:pt x="362" y="166"/>
                </a:lnTo>
                <a:lnTo>
                  <a:pt x="369" y="162"/>
                </a:lnTo>
                <a:lnTo>
                  <a:pt x="376" y="157"/>
                </a:lnTo>
                <a:lnTo>
                  <a:pt x="376" y="157"/>
                </a:lnTo>
                <a:lnTo>
                  <a:pt x="377" y="162"/>
                </a:lnTo>
                <a:lnTo>
                  <a:pt x="378" y="168"/>
                </a:lnTo>
                <a:lnTo>
                  <a:pt x="378" y="168"/>
                </a:lnTo>
                <a:close/>
                <a:moveTo>
                  <a:pt x="381" y="100"/>
                </a:moveTo>
                <a:lnTo>
                  <a:pt x="381" y="100"/>
                </a:lnTo>
                <a:lnTo>
                  <a:pt x="345" y="115"/>
                </a:lnTo>
                <a:lnTo>
                  <a:pt x="309" y="130"/>
                </a:lnTo>
                <a:lnTo>
                  <a:pt x="272" y="144"/>
                </a:lnTo>
                <a:lnTo>
                  <a:pt x="237" y="158"/>
                </a:lnTo>
                <a:lnTo>
                  <a:pt x="237" y="158"/>
                </a:lnTo>
                <a:lnTo>
                  <a:pt x="187" y="180"/>
                </a:lnTo>
                <a:lnTo>
                  <a:pt x="187" y="180"/>
                </a:lnTo>
                <a:lnTo>
                  <a:pt x="243" y="154"/>
                </a:lnTo>
                <a:lnTo>
                  <a:pt x="243" y="154"/>
                </a:lnTo>
                <a:lnTo>
                  <a:pt x="276" y="140"/>
                </a:lnTo>
                <a:lnTo>
                  <a:pt x="308" y="124"/>
                </a:lnTo>
                <a:lnTo>
                  <a:pt x="340" y="108"/>
                </a:lnTo>
                <a:lnTo>
                  <a:pt x="355" y="99"/>
                </a:lnTo>
                <a:lnTo>
                  <a:pt x="371" y="89"/>
                </a:lnTo>
                <a:lnTo>
                  <a:pt x="371" y="89"/>
                </a:lnTo>
                <a:lnTo>
                  <a:pt x="376" y="94"/>
                </a:lnTo>
                <a:lnTo>
                  <a:pt x="381" y="100"/>
                </a:lnTo>
                <a:lnTo>
                  <a:pt x="381" y="100"/>
                </a:lnTo>
                <a:close/>
                <a:moveTo>
                  <a:pt x="368" y="88"/>
                </a:moveTo>
                <a:lnTo>
                  <a:pt x="368" y="88"/>
                </a:lnTo>
                <a:lnTo>
                  <a:pt x="352" y="95"/>
                </a:lnTo>
                <a:lnTo>
                  <a:pt x="337" y="103"/>
                </a:lnTo>
                <a:lnTo>
                  <a:pt x="308" y="118"/>
                </a:lnTo>
                <a:lnTo>
                  <a:pt x="308" y="118"/>
                </a:lnTo>
                <a:lnTo>
                  <a:pt x="272" y="135"/>
                </a:lnTo>
                <a:lnTo>
                  <a:pt x="236" y="151"/>
                </a:lnTo>
                <a:lnTo>
                  <a:pt x="236" y="151"/>
                </a:lnTo>
                <a:lnTo>
                  <a:pt x="220" y="157"/>
                </a:lnTo>
                <a:lnTo>
                  <a:pt x="220" y="157"/>
                </a:lnTo>
                <a:lnTo>
                  <a:pt x="230" y="153"/>
                </a:lnTo>
                <a:lnTo>
                  <a:pt x="230" y="153"/>
                </a:lnTo>
                <a:lnTo>
                  <a:pt x="261" y="139"/>
                </a:lnTo>
                <a:lnTo>
                  <a:pt x="293" y="123"/>
                </a:lnTo>
                <a:lnTo>
                  <a:pt x="293" y="123"/>
                </a:lnTo>
                <a:lnTo>
                  <a:pt x="309" y="115"/>
                </a:lnTo>
                <a:lnTo>
                  <a:pt x="324" y="106"/>
                </a:lnTo>
                <a:lnTo>
                  <a:pt x="352" y="86"/>
                </a:lnTo>
                <a:lnTo>
                  <a:pt x="352" y="86"/>
                </a:lnTo>
                <a:lnTo>
                  <a:pt x="361" y="86"/>
                </a:lnTo>
                <a:lnTo>
                  <a:pt x="368" y="88"/>
                </a:lnTo>
                <a:lnTo>
                  <a:pt x="368" y="88"/>
                </a:lnTo>
                <a:close/>
                <a:moveTo>
                  <a:pt x="343" y="74"/>
                </a:moveTo>
                <a:lnTo>
                  <a:pt x="343" y="74"/>
                </a:lnTo>
                <a:lnTo>
                  <a:pt x="342" y="74"/>
                </a:lnTo>
                <a:lnTo>
                  <a:pt x="342" y="74"/>
                </a:lnTo>
                <a:lnTo>
                  <a:pt x="324" y="81"/>
                </a:lnTo>
                <a:lnTo>
                  <a:pt x="306" y="89"/>
                </a:lnTo>
                <a:lnTo>
                  <a:pt x="289" y="97"/>
                </a:lnTo>
                <a:lnTo>
                  <a:pt x="270" y="105"/>
                </a:lnTo>
                <a:lnTo>
                  <a:pt x="270" y="105"/>
                </a:lnTo>
                <a:lnTo>
                  <a:pt x="233" y="121"/>
                </a:lnTo>
                <a:lnTo>
                  <a:pt x="197" y="138"/>
                </a:lnTo>
                <a:lnTo>
                  <a:pt x="197" y="138"/>
                </a:lnTo>
                <a:lnTo>
                  <a:pt x="157" y="158"/>
                </a:lnTo>
                <a:lnTo>
                  <a:pt x="118" y="178"/>
                </a:lnTo>
                <a:lnTo>
                  <a:pt x="118" y="178"/>
                </a:lnTo>
                <a:lnTo>
                  <a:pt x="101" y="185"/>
                </a:lnTo>
                <a:lnTo>
                  <a:pt x="85" y="192"/>
                </a:lnTo>
                <a:lnTo>
                  <a:pt x="69" y="200"/>
                </a:lnTo>
                <a:lnTo>
                  <a:pt x="62" y="204"/>
                </a:lnTo>
                <a:lnTo>
                  <a:pt x="55" y="210"/>
                </a:lnTo>
                <a:lnTo>
                  <a:pt x="55" y="210"/>
                </a:lnTo>
                <a:lnTo>
                  <a:pt x="50" y="208"/>
                </a:lnTo>
                <a:lnTo>
                  <a:pt x="50" y="208"/>
                </a:lnTo>
                <a:lnTo>
                  <a:pt x="66" y="196"/>
                </a:lnTo>
                <a:lnTo>
                  <a:pt x="83" y="186"/>
                </a:lnTo>
                <a:lnTo>
                  <a:pt x="119" y="166"/>
                </a:lnTo>
                <a:lnTo>
                  <a:pt x="155" y="148"/>
                </a:lnTo>
                <a:lnTo>
                  <a:pt x="191" y="130"/>
                </a:lnTo>
                <a:lnTo>
                  <a:pt x="191" y="130"/>
                </a:lnTo>
                <a:lnTo>
                  <a:pt x="234" y="108"/>
                </a:lnTo>
                <a:lnTo>
                  <a:pt x="277" y="88"/>
                </a:lnTo>
                <a:lnTo>
                  <a:pt x="277" y="88"/>
                </a:lnTo>
                <a:lnTo>
                  <a:pt x="294" y="81"/>
                </a:lnTo>
                <a:lnTo>
                  <a:pt x="311" y="73"/>
                </a:lnTo>
                <a:lnTo>
                  <a:pt x="327" y="64"/>
                </a:lnTo>
                <a:lnTo>
                  <a:pt x="335" y="59"/>
                </a:lnTo>
                <a:lnTo>
                  <a:pt x="342" y="53"/>
                </a:lnTo>
                <a:lnTo>
                  <a:pt x="342" y="53"/>
                </a:lnTo>
                <a:lnTo>
                  <a:pt x="343" y="58"/>
                </a:lnTo>
                <a:lnTo>
                  <a:pt x="344" y="63"/>
                </a:lnTo>
                <a:lnTo>
                  <a:pt x="343" y="69"/>
                </a:lnTo>
                <a:lnTo>
                  <a:pt x="343" y="74"/>
                </a:lnTo>
                <a:lnTo>
                  <a:pt x="343" y="74"/>
                </a:lnTo>
                <a:close/>
                <a:moveTo>
                  <a:pt x="341" y="50"/>
                </a:moveTo>
                <a:lnTo>
                  <a:pt x="341" y="50"/>
                </a:lnTo>
                <a:lnTo>
                  <a:pt x="336" y="52"/>
                </a:lnTo>
                <a:lnTo>
                  <a:pt x="332" y="55"/>
                </a:lnTo>
                <a:lnTo>
                  <a:pt x="324" y="60"/>
                </a:lnTo>
                <a:lnTo>
                  <a:pt x="324" y="60"/>
                </a:lnTo>
                <a:lnTo>
                  <a:pt x="311" y="67"/>
                </a:lnTo>
                <a:lnTo>
                  <a:pt x="297" y="74"/>
                </a:lnTo>
                <a:lnTo>
                  <a:pt x="297" y="74"/>
                </a:lnTo>
                <a:lnTo>
                  <a:pt x="282" y="81"/>
                </a:lnTo>
                <a:lnTo>
                  <a:pt x="266" y="87"/>
                </a:lnTo>
                <a:lnTo>
                  <a:pt x="237" y="100"/>
                </a:lnTo>
                <a:lnTo>
                  <a:pt x="237" y="100"/>
                </a:lnTo>
                <a:lnTo>
                  <a:pt x="176" y="130"/>
                </a:lnTo>
                <a:lnTo>
                  <a:pt x="117" y="158"/>
                </a:lnTo>
                <a:lnTo>
                  <a:pt x="117" y="158"/>
                </a:lnTo>
                <a:lnTo>
                  <a:pt x="90" y="171"/>
                </a:lnTo>
                <a:lnTo>
                  <a:pt x="65" y="184"/>
                </a:lnTo>
                <a:lnTo>
                  <a:pt x="65" y="184"/>
                </a:lnTo>
                <a:lnTo>
                  <a:pt x="92" y="168"/>
                </a:lnTo>
                <a:lnTo>
                  <a:pt x="120" y="153"/>
                </a:lnTo>
                <a:lnTo>
                  <a:pt x="174" y="123"/>
                </a:lnTo>
                <a:lnTo>
                  <a:pt x="174" y="123"/>
                </a:lnTo>
                <a:lnTo>
                  <a:pt x="233" y="93"/>
                </a:lnTo>
                <a:lnTo>
                  <a:pt x="263" y="78"/>
                </a:lnTo>
                <a:lnTo>
                  <a:pt x="293" y="63"/>
                </a:lnTo>
                <a:lnTo>
                  <a:pt x="293" y="63"/>
                </a:lnTo>
                <a:lnTo>
                  <a:pt x="303" y="57"/>
                </a:lnTo>
                <a:lnTo>
                  <a:pt x="312" y="51"/>
                </a:lnTo>
                <a:lnTo>
                  <a:pt x="312" y="51"/>
                </a:lnTo>
                <a:lnTo>
                  <a:pt x="319" y="44"/>
                </a:lnTo>
                <a:lnTo>
                  <a:pt x="319" y="44"/>
                </a:lnTo>
                <a:lnTo>
                  <a:pt x="322" y="42"/>
                </a:lnTo>
                <a:lnTo>
                  <a:pt x="324" y="40"/>
                </a:lnTo>
                <a:lnTo>
                  <a:pt x="324" y="40"/>
                </a:lnTo>
                <a:lnTo>
                  <a:pt x="331" y="37"/>
                </a:lnTo>
                <a:lnTo>
                  <a:pt x="331" y="37"/>
                </a:lnTo>
                <a:lnTo>
                  <a:pt x="336" y="41"/>
                </a:lnTo>
                <a:lnTo>
                  <a:pt x="336" y="41"/>
                </a:lnTo>
                <a:lnTo>
                  <a:pt x="339" y="45"/>
                </a:lnTo>
                <a:lnTo>
                  <a:pt x="341" y="50"/>
                </a:lnTo>
                <a:lnTo>
                  <a:pt x="341" y="50"/>
                </a:lnTo>
                <a:close/>
                <a:moveTo>
                  <a:pt x="328" y="36"/>
                </a:moveTo>
                <a:lnTo>
                  <a:pt x="328" y="36"/>
                </a:lnTo>
                <a:lnTo>
                  <a:pt x="326" y="37"/>
                </a:lnTo>
                <a:lnTo>
                  <a:pt x="326" y="37"/>
                </a:lnTo>
                <a:lnTo>
                  <a:pt x="326" y="37"/>
                </a:lnTo>
                <a:lnTo>
                  <a:pt x="326" y="37"/>
                </a:lnTo>
                <a:lnTo>
                  <a:pt x="319" y="40"/>
                </a:lnTo>
                <a:lnTo>
                  <a:pt x="313" y="45"/>
                </a:lnTo>
                <a:lnTo>
                  <a:pt x="313" y="45"/>
                </a:lnTo>
                <a:lnTo>
                  <a:pt x="299" y="54"/>
                </a:lnTo>
                <a:lnTo>
                  <a:pt x="285" y="61"/>
                </a:lnTo>
                <a:lnTo>
                  <a:pt x="256" y="75"/>
                </a:lnTo>
                <a:lnTo>
                  <a:pt x="256" y="75"/>
                </a:lnTo>
                <a:lnTo>
                  <a:pt x="199" y="103"/>
                </a:lnTo>
                <a:lnTo>
                  <a:pt x="169" y="117"/>
                </a:lnTo>
                <a:lnTo>
                  <a:pt x="141" y="132"/>
                </a:lnTo>
                <a:lnTo>
                  <a:pt x="141" y="132"/>
                </a:lnTo>
                <a:lnTo>
                  <a:pt x="112" y="148"/>
                </a:lnTo>
                <a:lnTo>
                  <a:pt x="83" y="164"/>
                </a:lnTo>
                <a:lnTo>
                  <a:pt x="83" y="164"/>
                </a:lnTo>
                <a:lnTo>
                  <a:pt x="63" y="175"/>
                </a:lnTo>
                <a:lnTo>
                  <a:pt x="63" y="175"/>
                </a:lnTo>
                <a:lnTo>
                  <a:pt x="87" y="159"/>
                </a:lnTo>
                <a:lnTo>
                  <a:pt x="112" y="143"/>
                </a:lnTo>
                <a:lnTo>
                  <a:pt x="138" y="127"/>
                </a:lnTo>
                <a:lnTo>
                  <a:pt x="163" y="113"/>
                </a:lnTo>
                <a:lnTo>
                  <a:pt x="215" y="86"/>
                </a:lnTo>
                <a:lnTo>
                  <a:pt x="266" y="57"/>
                </a:lnTo>
                <a:lnTo>
                  <a:pt x="266" y="57"/>
                </a:lnTo>
                <a:lnTo>
                  <a:pt x="280" y="49"/>
                </a:lnTo>
                <a:lnTo>
                  <a:pt x="280" y="49"/>
                </a:lnTo>
                <a:lnTo>
                  <a:pt x="283" y="45"/>
                </a:lnTo>
                <a:lnTo>
                  <a:pt x="283" y="45"/>
                </a:lnTo>
                <a:lnTo>
                  <a:pt x="284" y="45"/>
                </a:lnTo>
                <a:lnTo>
                  <a:pt x="284" y="45"/>
                </a:lnTo>
                <a:lnTo>
                  <a:pt x="287" y="46"/>
                </a:lnTo>
                <a:lnTo>
                  <a:pt x="288" y="46"/>
                </a:lnTo>
                <a:lnTo>
                  <a:pt x="290" y="45"/>
                </a:lnTo>
                <a:lnTo>
                  <a:pt x="290" y="45"/>
                </a:lnTo>
                <a:lnTo>
                  <a:pt x="299" y="39"/>
                </a:lnTo>
                <a:lnTo>
                  <a:pt x="303" y="37"/>
                </a:lnTo>
                <a:lnTo>
                  <a:pt x="308" y="35"/>
                </a:lnTo>
                <a:lnTo>
                  <a:pt x="313" y="34"/>
                </a:lnTo>
                <a:lnTo>
                  <a:pt x="318" y="33"/>
                </a:lnTo>
                <a:lnTo>
                  <a:pt x="323" y="34"/>
                </a:lnTo>
                <a:lnTo>
                  <a:pt x="328" y="36"/>
                </a:lnTo>
                <a:lnTo>
                  <a:pt x="328" y="36"/>
                </a:lnTo>
                <a:close/>
                <a:moveTo>
                  <a:pt x="255" y="12"/>
                </a:moveTo>
                <a:lnTo>
                  <a:pt x="255" y="12"/>
                </a:lnTo>
                <a:lnTo>
                  <a:pt x="246" y="16"/>
                </a:lnTo>
                <a:lnTo>
                  <a:pt x="237" y="21"/>
                </a:lnTo>
                <a:lnTo>
                  <a:pt x="220" y="32"/>
                </a:lnTo>
                <a:lnTo>
                  <a:pt x="220" y="32"/>
                </a:lnTo>
                <a:lnTo>
                  <a:pt x="223" y="27"/>
                </a:lnTo>
                <a:lnTo>
                  <a:pt x="226" y="23"/>
                </a:lnTo>
                <a:lnTo>
                  <a:pt x="230" y="20"/>
                </a:lnTo>
                <a:lnTo>
                  <a:pt x="235" y="17"/>
                </a:lnTo>
                <a:lnTo>
                  <a:pt x="240" y="15"/>
                </a:lnTo>
                <a:lnTo>
                  <a:pt x="245" y="13"/>
                </a:lnTo>
                <a:lnTo>
                  <a:pt x="250" y="12"/>
                </a:lnTo>
                <a:lnTo>
                  <a:pt x="255" y="12"/>
                </a:lnTo>
                <a:lnTo>
                  <a:pt x="255" y="12"/>
                </a:lnTo>
                <a:close/>
                <a:moveTo>
                  <a:pt x="213" y="36"/>
                </a:moveTo>
                <a:lnTo>
                  <a:pt x="213" y="36"/>
                </a:lnTo>
                <a:lnTo>
                  <a:pt x="187" y="54"/>
                </a:lnTo>
                <a:lnTo>
                  <a:pt x="161" y="70"/>
                </a:lnTo>
                <a:lnTo>
                  <a:pt x="161" y="70"/>
                </a:lnTo>
                <a:lnTo>
                  <a:pt x="133" y="86"/>
                </a:lnTo>
                <a:lnTo>
                  <a:pt x="103" y="101"/>
                </a:lnTo>
                <a:lnTo>
                  <a:pt x="75" y="116"/>
                </a:lnTo>
                <a:lnTo>
                  <a:pt x="47" y="132"/>
                </a:lnTo>
                <a:lnTo>
                  <a:pt x="47" y="132"/>
                </a:lnTo>
                <a:lnTo>
                  <a:pt x="35" y="140"/>
                </a:lnTo>
                <a:lnTo>
                  <a:pt x="27" y="144"/>
                </a:lnTo>
                <a:lnTo>
                  <a:pt x="21" y="146"/>
                </a:lnTo>
                <a:lnTo>
                  <a:pt x="21" y="146"/>
                </a:lnTo>
                <a:lnTo>
                  <a:pt x="27" y="143"/>
                </a:lnTo>
                <a:lnTo>
                  <a:pt x="34" y="139"/>
                </a:lnTo>
                <a:lnTo>
                  <a:pt x="45" y="130"/>
                </a:lnTo>
                <a:lnTo>
                  <a:pt x="45" y="130"/>
                </a:lnTo>
                <a:lnTo>
                  <a:pt x="58" y="119"/>
                </a:lnTo>
                <a:lnTo>
                  <a:pt x="71" y="111"/>
                </a:lnTo>
                <a:lnTo>
                  <a:pt x="99" y="95"/>
                </a:lnTo>
                <a:lnTo>
                  <a:pt x="99" y="95"/>
                </a:lnTo>
                <a:lnTo>
                  <a:pt x="129" y="79"/>
                </a:lnTo>
                <a:lnTo>
                  <a:pt x="157" y="63"/>
                </a:lnTo>
                <a:lnTo>
                  <a:pt x="157" y="63"/>
                </a:lnTo>
                <a:lnTo>
                  <a:pt x="168" y="56"/>
                </a:lnTo>
                <a:lnTo>
                  <a:pt x="179" y="49"/>
                </a:lnTo>
                <a:lnTo>
                  <a:pt x="201" y="34"/>
                </a:lnTo>
                <a:lnTo>
                  <a:pt x="201" y="34"/>
                </a:lnTo>
                <a:lnTo>
                  <a:pt x="203" y="33"/>
                </a:lnTo>
                <a:lnTo>
                  <a:pt x="204" y="32"/>
                </a:lnTo>
                <a:lnTo>
                  <a:pt x="204" y="32"/>
                </a:lnTo>
                <a:lnTo>
                  <a:pt x="208" y="30"/>
                </a:lnTo>
                <a:lnTo>
                  <a:pt x="208" y="30"/>
                </a:lnTo>
                <a:lnTo>
                  <a:pt x="209" y="34"/>
                </a:lnTo>
                <a:lnTo>
                  <a:pt x="209" y="34"/>
                </a:lnTo>
                <a:lnTo>
                  <a:pt x="211" y="36"/>
                </a:lnTo>
                <a:lnTo>
                  <a:pt x="213" y="36"/>
                </a:lnTo>
                <a:lnTo>
                  <a:pt x="213" y="36"/>
                </a:lnTo>
                <a:close/>
                <a:moveTo>
                  <a:pt x="173" y="11"/>
                </a:moveTo>
                <a:lnTo>
                  <a:pt x="173" y="11"/>
                </a:lnTo>
                <a:lnTo>
                  <a:pt x="179" y="9"/>
                </a:lnTo>
                <a:lnTo>
                  <a:pt x="184" y="8"/>
                </a:lnTo>
                <a:lnTo>
                  <a:pt x="184" y="8"/>
                </a:lnTo>
                <a:lnTo>
                  <a:pt x="174" y="15"/>
                </a:lnTo>
                <a:lnTo>
                  <a:pt x="163" y="22"/>
                </a:lnTo>
                <a:lnTo>
                  <a:pt x="163" y="22"/>
                </a:lnTo>
                <a:lnTo>
                  <a:pt x="159" y="25"/>
                </a:lnTo>
                <a:lnTo>
                  <a:pt x="159" y="25"/>
                </a:lnTo>
                <a:lnTo>
                  <a:pt x="162" y="21"/>
                </a:lnTo>
                <a:lnTo>
                  <a:pt x="165" y="17"/>
                </a:lnTo>
                <a:lnTo>
                  <a:pt x="169" y="14"/>
                </a:lnTo>
                <a:lnTo>
                  <a:pt x="173" y="11"/>
                </a:lnTo>
                <a:lnTo>
                  <a:pt x="173" y="11"/>
                </a:lnTo>
                <a:close/>
                <a:moveTo>
                  <a:pt x="140" y="36"/>
                </a:moveTo>
                <a:lnTo>
                  <a:pt x="140" y="36"/>
                </a:lnTo>
                <a:lnTo>
                  <a:pt x="133" y="40"/>
                </a:lnTo>
                <a:lnTo>
                  <a:pt x="133" y="40"/>
                </a:lnTo>
                <a:lnTo>
                  <a:pt x="121" y="45"/>
                </a:lnTo>
                <a:lnTo>
                  <a:pt x="108" y="51"/>
                </a:lnTo>
                <a:lnTo>
                  <a:pt x="96" y="57"/>
                </a:lnTo>
                <a:lnTo>
                  <a:pt x="84" y="63"/>
                </a:lnTo>
                <a:lnTo>
                  <a:pt x="84" y="63"/>
                </a:lnTo>
                <a:lnTo>
                  <a:pt x="84" y="63"/>
                </a:lnTo>
                <a:lnTo>
                  <a:pt x="84" y="63"/>
                </a:lnTo>
                <a:lnTo>
                  <a:pt x="105" y="46"/>
                </a:lnTo>
                <a:lnTo>
                  <a:pt x="127" y="28"/>
                </a:lnTo>
                <a:lnTo>
                  <a:pt x="127" y="28"/>
                </a:lnTo>
                <a:lnTo>
                  <a:pt x="127" y="27"/>
                </a:lnTo>
                <a:lnTo>
                  <a:pt x="126" y="27"/>
                </a:lnTo>
                <a:lnTo>
                  <a:pt x="126" y="27"/>
                </a:lnTo>
                <a:lnTo>
                  <a:pt x="116" y="30"/>
                </a:lnTo>
                <a:lnTo>
                  <a:pt x="106" y="34"/>
                </a:lnTo>
                <a:lnTo>
                  <a:pt x="88" y="45"/>
                </a:lnTo>
                <a:lnTo>
                  <a:pt x="88" y="45"/>
                </a:lnTo>
                <a:lnTo>
                  <a:pt x="87" y="46"/>
                </a:lnTo>
                <a:lnTo>
                  <a:pt x="87" y="46"/>
                </a:lnTo>
                <a:lnTo>
                  <a:pt x="88" y="43"/>
                </a:lnTo>
                <a:lnTo>
                  <a:pt x="88" y="43"/>
                </a:lnTo>
                <a:lnTo>
                  <a:pt x="96" y="36"/>
                </a:lnTo>
                <a:lnTo>
                  <a:pt x="96" y="36"/>
                </a:lnTo>
                <a:lnTo>
                  <a:pt x="118" y="22"/>
                </a:lnTo>
                <a:lnTo>
                  <a:pt x="118" y="22"/>
                </a:lnTo>
                <a:lnTo>
                  <a:pt x="125" y="23"/>
                </a:lnTo>
                <a:lnTo>
                  <a:pt x="130" y="26"/>
                </a:lnTo>
                <a:lnTo>
                  <a:pt x="136" y="30"/>
                </a:lnTo>
                <a:lnTo>
                  <a:pt x="140" y="36"/>
                </a:lnTo>
                <a:lnTo>
                  <a:pt x="140" y="36"/>
                </a:lnTo>
                <a:close/>
                <a:moveTo>
                  <a:pt x="101" y="26"/>
                </a:moveTo>
                <a:lnTo>
                  <a:pt x="101" y="26"/>
                </a:lnTo>
                <a:lnTo>
                  <a:pt x="107" y="23"/>
                </a:lnTo>
                <a:lnTo>
                  <a:pt x="114" y="22"/>
                </a:lnTo>
                <a:lnTo>
                  <a:pt x="114" y="22"/>
                </a:lnTo>
                <a:lnTo>
                  <a:pt x="102" y="28"/>
                </a:lnTo>
                <a:lnTo>
                  <a:pt x="91" y="36"/>
                </a:lnTo>
                <a:lnTo>
                  <a:pt x="91" y="36"/>
                </a:lnTo>
                <a:lnTo>
                  <a:pt x="96" y="31"/>
                </a:lnTo>
                <a:lnTo>
                  <a:pt x="101" y="26"/>
                </a:lnTo>
                <a:lnTo>
                  <a:pt x="101" y="26"/>
                </a:lnTo>
                <a:close/>
                <a:moveTo>
                  <a:pt x="69" y="66"/>
                </a:moveTo>
                <a:lnTo>
                  <a:pt x="69" y="66"/>
                </a:lnTo>
                <a:lnTo>
                  <a:pt x="55" y="74"/>
                </a:lnTo>
                <a:lnTo>
                  <a:pt x="41" y="82"/>
                </a:lnTo>
                <a:lnTo>
                  <a:pt x="41" y="82"/>
                </a:lnTo>
                <a:lnTo>
                  <a:pt x="39" y="83"/>
                </a:lnTo>
                <a:lnTo>
                  <a:pt x="38" y="83"/>
                </a:lnTo>
                <a:lnTo>
                  <a:pt x="41" y="80"/>
                </a:lnTo>
                <a:lnTo>
                  <a:pt x="49" y="73"/>
                </a:lnTo>
                <a:lnTo>
                  <a:pt x="49" y="73"/>
                </a:lnTo>
                <a:lnTo>
                  <a:pt x="63" y="59"/>
                </a:lnTo>
                <a:lnTo>
                  <a:pt x="63" y="59"/>
                </a:lnTo>
                <a:lnTo>
                  <a:pt x="69" y="66"/>
                </a:lnTo>
                <a:lnTo>
                  <a:pt x="69" y="66"/>
                </a:lnTo>
                <a:close/>
                <a:moveTo>
                  <a:pt x="40" y="49"/>
                </a:moveTo>
                <a:lnTo>
                  <a:pt x="40" y="49"/>
                </a:lnTo>
                <a:lnTo>
                  <a:pt x="20" y="63"/>
                </a:lnTo>
                <a:lnTo>
                  <a:pt x="20" y="63"/>
                </a:lnTo>
                <a:lnTo>
                  <a:pt x="22" y="59"/>
                </a:lnTo>
                <a:lnTo>
                  <a:pt x="22" y="59"/>
                </a:lnTo>
                <a:lnTo>
                  <a:pt x="25" y="55"/>
                </a:lnTo>
                <a:lnTo>
                  <a:pt x="29" y="52"/>
                </a:lnTo>
                <a:lnTo>
                  <a:pt x="35" y="50"/>
                </a:lnTo>
                <a:lnTo>
                  <a:pt x="40" y="49"/>
                </a:lnTo>
                <a:lnTo>
                  <a:pt x="40" y="4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2519"/>
          <p:cNvSpPr>
            <a:spLocks noEditPoints="1"/>
          </p:cNvSpPr>
          <p:nvPr/>
        </p:nvSpPr>
        <p:spPr bwMode="auto">
          <a:xfrm>
            <a:off x="2357272" y="2918200"/>
            <a:ext cx="560388" cy="1065213"/>
          </a:xfrm>
          <a:custGeom>
            <a:avLst/>
            <a:gdLst/>
            <a:ahLst/>
            <a:cxnLst>
              <a:cxn ang="0">
                <a:pos x="212" y="635"/>
              </a:cxn>
              <a:cxn ang="0">
                <a:pos x="232" y="671"/>
              </a:cxn>
              <a:cxn ang="0">
                <a:pos x="349" y="633"/>
              </a:cxn>
              <a:cxn ang="0">
                <a:pos x="297" y="473"/>
              </a:cxn>
              <a:cxn ang="0">
                <a:pos x="185" y="163"/>
              </a:cxn>
              <a:cxn ang="0">
                <a:pos x="61" y="24"/>
              </a:cxn>
              <a:cxn ang="0">
                <a:pos x="0" y="56"/>
              </a:cxn>
              <a:cxn ang="0">
                <a:pos x="47" y="75"/>
              </a:cxn>
              <a:cxn ang="0">
                <a:pos x="66" y="55"/>
              </a:cxn>
              <a:cxn ang="0">
                <a:pos x="63" y="32"/>
              </a:cxn>
              <a:cxn ang="0">
                <a:pos x="227" y="318"/>
              </a:cxn>
              <a:cxn ang="0">
                <a:pos x="344" y="627"/>
              </a:cxn>
              <a:cxn ang="0">
                <a:pos x="228" y="651"/>
              </a:cxn>
              <a:cxn ang="0">
                <a:pos x="273" y="633"/>
              </a:cxn>
              <a:cxn ang="0">
                <a:pos x="236" y="639"/>
              </a:cxn>
              <a:cxn ang="0">
                <a:pos x="222" y="629"/>
              </a:cxn>
              <a:cxn ang="0">
                <a:pos x="273" y="598"/>
              </a:cxn>
              <a:cxn ang="0">
                <a:pos x="217" y="622"/>
              </a:cxn>
              <a:cxn ang="0">
                <a:pos x="258" y="586"/>
              </a:cxn>
              <a:cxn ang="0">
                <a:pos x="206" y="595"/>
              </a:cxn>
              <a:cxn ang="0">
                <a:pos x="256" y="557"/>
              </a:cxn>
              <a:cxn ang="0">
                <a:pos x="225" y="561"/>
              </a:cxn>
              <a:cxn ang="0">
                <a:pos x="187" y="537"/>
              </a:cxn>
              <a:cxn ang="0">
                <a:pos x="240" y="508"/>
              </a:cxn>
              <a:cxn ang="0">
                <a:pos x="182" y="531"/>
              </a:cxn>
              <a:cxn ang="0">
                <a:pos x="218" y="494"/>
              </a:cxn>
              <a:cxn ang="0">
                <a:pos x="203" y="491"/>
              </a:cxn>
              <a:cxn ang="0">
                <a:pos x="169" y="490"/>
              </a:cxn>
              <a:cxn ang="0">
                <a:pos x="225" y="458"/>
              </a:cxn>
              <a:cxn ang="0">
                <a:pos x="165" y="483"/>
              </a:cxn>
              <a:cxn ang="0">
                <a:pos x="209" y="440"/>
              </a:cxn>
              <a:cxn ang="0">
                <a:pos x="178" y="444"/>
              </a:cxn>
              <a:cxn ang="0">
                <a:pos x="158" y="437"/>
              </a:cxn>
              <a:cxn ang="0">
                <a:pos x="210" y="409"/>
              </a:cxn>
              <a:cxn ang="0">
                <a:pos x="147" y="434"/>
              </a:cxn>
              <a:cxn ang="0">
                <a:pos x="189" y="395"/>
              </a:cxn>
              <a:cxn ang="0">
                <a:pos x="138" y="390"/>
              </a:cxn>
              <a:cxn ang="0">
                <a:pos x="190" y="372"/>
              </a:cxn>
              <a:cxn ang="0">
                <a:pos x="144" y="380"/>
              </a:cxn>
              <a:cxn ang="0">
                <a:pos x="133" y="351"/>
              </a:cxn>
              <a:cxn ang="0">
                <a:pos x="171" y="335"/>
              </a:cxn>
              <a:cxn ang="0">
                <a:pos x="116" y="349"/>
              </a:cxn>
              <a:cxn ang="0">
                <a:pos x="174" y="313"/>
              </a:cxn>
              <a:cxn ang="0">
                <a:pos x="139" y="314"/>
              </a:cxn>
              <a:cxn ang="0">
                <a:pos x="128" y="303"/>
              </a:cxn>
              <a:cxn ang="0">
                <a:pos x="146" y="285"/>
              </a:cxn>
              <a:cxn ang="0">
                <a:pos x="92" y="280"/>
              </a:cxn>
              <a:cxn ang="0">
                <a:pos x="151" y="259"/>
              </a:cxn>
              <a:cxn ang="0">
                <a:pos x="90" y="271"/>
              </a:cxn>
              <a:cxn ang="0">
                <a:pos x="136" y="242"/>
              </a:cxn>
              <a:cxn ang="0">
                <a:pos x="82" y="252"/>
              </a:cxn>
              <a:cxn ang="0">
                <a:pos x="124" y="214"/>
              </a:cxn>
              <a:cxn ang="0">
                <a:pos x="87" y="218"/>
              </a:cxn>
              <a:cxn ang="0">
                <a:pos x="63" y="203"/>
              </a:cxn>
              <a:cxn ang="0">
                <a:pos x="126" y="175"/>
              </a:cxn>
              <a:cxn ang="0">
                <a:pos x="53" y="174"/>
              </a:cxn>
              <a:cxn ang="0">
                <a:pos x="106" y="152"/>
              </a:cxn>
              <a:cxn ang="0">
                <a:pos x="63" y="162"/>
              </a:cxn>
              <a:cxn ang="0">
                <a:pos x="80" y="128"/>
              </a:cxn>
              <a:cxn ang="0">
                <a:pos x="92" y="116"/>
              </a:cxn>
              <a:cxn ang="0">
                <a:pos x="78" y="96"/>
              </a:cxn>
              <a:cxn ang="0">
                <a:pos x="29" y="106"/>
              </a:cxn>
            </a:cxnLst>
            <a:rect l="0" t="0" r="r" b="b"/>
            <a:pathLst>
              <a:path w="353" h="671">
                <a:moveTo>
                  <a:pt x="48" y="185"/>
                </a:moveTo>
                <a:lnTo>
                  <a:pt x="48" y="185"/>
                </a:lnTo>
                <a:lnTo>
                  <a:pt x="98" y="323"/>
                </a:lnTo>
                <a:lnTo>
                  <a:pt x="98" y="323"/>
                </a:lnTo>
                <a:lnTo>
                  <a:pt x="140" y="443"/>
                </a:lnTo>
                <a:lnTo>
                  <a:pt x="185" y="564"/>
                </a:lnTo>
                <a:lnTo>
                  <a:pt x="185" y="564"/>
                </a:lnTo>
                <a:lnTo>
                  <a:pt x="198" y="599"/>
                </a:lnTo>
                <a:lnTo>
                  <a:pt x="212" y="635"/>
                </a:lnTo>
                <a:lnTo>
                  <a:pt x="212" y="635"/>
                </a:lnTo>
                <a:lnTo>
                  <a:pt x="219" y="651"/>
                </a:lnTo>
                <a:lnTo>
                  <a:pt x="222" y="659"/>
                </a:lnTo>
                <a:lnTo>
                  <a:pt x="227" y="666"/>
                </a:lnTo>
                <a:lnTo>
                  <a:pt x="227" y="666"/>
                </a:lnTo>
                <a:lnTo>
                  <a:pt x="227" y="669"/>
                </a:lnTo>
                <a:lnTo>
                  <a:pt x="228" y="670"/>
                </a:lnTo>
                <a:lnTo>
                  <a:pt x="230" y="671"/>
                </a:lnTo>
                <a:lnTo>
                  <a:pt x="232" y="671"/>
                </a:lnTo>
                <a:lnTo>
                  <a:pt x="232" y="671"/>
                </a:lnTo>
                <a:lnTo>
                  <a:pt x="261" y="662"/>
                </a:lnTo>
                <a:lnTo>
                  <a:pt x="289" y="653"/>
                </a:lnTo>
                <a:lnTo>
                  <a:pt x="318" y="645"/>
                </a:lnTo>
                <a:lnTo>
                  <a:pt x="346" y="635"/>
                </a:lnTo>
                <a:lnTo>
                  <a:pt x="346" y="635"/>
                </a:lnTo>
                <a:lnTo>
                  <a:pt x="348" y="634"/>
                </a:lnTo>
                <a:lnTo>
                  <a:pt x="349" y="633"/>
                </a:lnTo>
                <a:lnTo>
                  <a:pt x="349" y="633"/>
                </a:lnTo>
                <a:lnTo>
                  <a:pt x="351" y="632"/>
                </a:lnTo>
                <a:lnTo>
                  <a:pt x="352" y="631"/>
                </a:lnTo>
                <a:lnTo>
                  <a:pt x="353" y="629"/>
                </a:lnTo>
                <a:lnTo>
                  <a:pt x="353" y="627"/>
                </a:lnTo>
                <a:lnTo>
                  <a:pt x="353" y="627"/>
                </a:lnTo>
                <a:lnTo>
                  <a:pt x="326" y="550"/>
                </a:lnTo>
                <a:lnTo>
                  <a:pt x="311" y="511"/>
                </a:lnTo>
                <a:lnTo>
                  <a:pt x="297" y="473"/>
                </a:lnTo>
                <a:lnTo>
                  <a:pt x="297" y="473"/>
                </a:lnTo>
                <a:lnTo>
                  <a:pt x="282" y="434"/>
                </a:lnTo>
                <a:lnTo>
                  <a:pt x="266" y="397"/>
                </a:lnTo>
                <a:lnTo>
                  <a:pt x="252" y="359"/>
                </a:lnTo>
                <a:lnTo>
                  <a:pt x="237" y="321"/>
                </a:lnTo>
                <a:lnTo>
                  <a:pt x="237" y="321"/>
                </a:lnTo>
                <a:lnTo>
                  <a:pt x="212" y="242"/>
                </a:lnTo>
                <a:lnTo>
                  <a:pt x="199" y="203"/>
                </a:lnTo>
                <a:lnTo>
                  <a:pt x="185" y="163"/>
                </a:lnTo>
                <a:lnTo>
                  <a:pt x="185" y="163"/>
                </a:lnTo>
                <a:lnTo>
                  <a:pt x="154" y="83"/>
                </a:lnTo>
                <a:lnTo>
                  <a:pt x="124" y="3"/>
                </a:lnTo>
                <a:lnTo>
                  <a:pt x="124" y="3"/>
                </a:lnTo>
                <a:lnTo>
                  <a:pt x="123" y="1"/>
                </a:lnTo>
                <a:lnTo>
                  <a:pt x="123" y="1"/>
                </a:lnTo>
                <a:lnTo>
                  <a:pt x="121" y="0"/>
                </a:lnTo>
                <a:lnTo>
                  <a:pt x="119" y="0"/>
                </a:lnTo>
                <a:lnTo>
                  <a:pt x="119" y="0"/>
                </a:lnTo>
                <a:lnTo>
                  <a:pt x="61" y="24"/>
                </a:lnTo>
                <a:lnTo>
                  <a:pt x="32" y="35"/>
                </a:lnTo>
                <a:lnTo>
                  <a:pt x="3" y="47"/>
                </a:lnTo>
                <a:lnTo>
                  <a:pt x="3" y="47"/>
                </a:lnTo>
                <a:lnTo>
                  <a:pt x="2" y="48"/>
                </a:lnTo>
                <a:lnTo>
                  <a:pt x="1" y="49"/>
                </a:lnTo>
                <a:lnTo>
                  <a:pt x="0" y="52"/>
                </a:lnTo>
                <a:lnTo>
                  <a:pt x="0" y="52"/>
                </a:lnTo>
                <a:lnTo>
                  <a:pt x="0" y="54"/>
                </a:lnTo>
                <a:lnTo>
                  <a:pt x="0" y="56"/>
                </a:lnTo>
                <a:lnTo>
                  <a:pt x="0" y="56"/>
                </a:lnTo>
                <a:lnTo>
                  <a:pt x="7" y="71"/>
                </a:lnTo>
                <a:lnTo>
                  <a:pt x="14" y="87"/>
                </a:lnTo>
                <a:lnTo>
                  <a:pt x="26" y="119"/>
                </a:lnTo>
                <a:lnTo>
                  <a:pt x="48" y="185"/>
                </a:lnTo>
                <a:lnTo>
                  <a:pt x="48" y="185"/>
                </a:lnTo>
                <a:close/>
                <a:moveTo>
                  <a:pt x="22" y="85"/>
                </a:moveTo>
                <a:lnTo>
                  <a:pt x="22" y="85"/>
                </a:lnTo>
                <a:lnTo>
                  <a:pt x="47" y="75"/>
                </a:lnTo>
                <a:lnTo>
                  <a:pt x="60" y="70"/>
                </a:lnTo>
                <a:lnTo>
                  <a:pt x="71" y="63"/>
                </a:lnTo>
                <a:lnTo>
                  <a:pt x="71" y="63"/>
                </a:lnTo>
                <a:lnTo>
                  <a:pt x="73" y="61"/>
                </a:lnTo>
                <a:lnTo>
                  <a:pt x="73" y="60"/>
                </a:lnTo>
                <a:lnTo>
                  <a:pt x="72" y="57"/>
                </a:lnTo>
                <a:lnTo>
                  <a:pt x="70" y="55"/>
                </a:lnTo>
                <a:lnTo>
                  <a:pt x="68" y="55"/>
                </a:lnTo>
                <a:lnTo>
                  <a:pt x="66" y="55"/>
                </a:lnTo>
                <a:lnTo>
                  <a:pt x="66" y="55"/>
                </a:lnTo>
                <a:lnTo>
                  <a:pt x="55" y="62"/>
                </a:lnTo>
                <a:lnTo>
                  <a:pt x="43" y="68"/>
                </a:lnTo>
                <a:lnTo>
                  <a:pt x="19" y="77"/>
                </a:lnTo>
                <a:lnTo>
                  <a:pt x="19" y="77"/>
                </a:lnTo>
                <a:lnTo>
                  <a:pt x="9" y="54"/>
                </a:lnTo>
                <a:lnTo>
                  <a:pt x="9" y="54"/>
                </a:lnTo>
                <a:lnTo>
                  <a:pt x="36" y="44"/>
                </a:lnTo>
                <a:lnTo>
                  <a:pt x="63" y="32"/>
                </a:lnTo>
                <a:lnTo>
                  <a:pt x="118" y="10"/>
                </a:lnTo>
                <a:lnTo>
                  <a:pt x="118" y="10"/>
                </a:lnTo>
                <a:lnTo>
                  <a:pt x="146" y="86"/>
                </a:lnTo>
                <a:lnTo>
                  <a:pt x="175" y="161"/>
                </a:lnTo>
                <a:lnTo>
                  <a:pt x="175" y="161"/>
                </a:lnTo>
                <a:lnTo>
                  <a:pt x="189" y="199"/>
                </a:lnTo>
                <a:lnTo>
                  <a:pt x="202" y="239"/>
                </a:lnTo>
                <a:lnTo>
                  <a:pt x="227" y="318"/>
                </a:lnTo>
                <a:lnTo>
                  <a:pt x="227" y="318"/>
                </a:lnTo>
                <a:lnTo>
                  <a:pt x="240" y="356"/>
                </a:lnTo>
                <a:lnTo>
                  <a:pt x="256" y="395"/>
                </a:lnTo>
                <a:lnTo>
                  <a:pt x="286" y="471"/>
                </a:lnTo>
                <a:lnTo>
                  <a:pt x="286" y="471"/>
                </a:lnTo>
                <a:lnTo>
                  <a:pt x="301" y="509"/>
                </a:lnTo>
                <a:lnTo>
                  <a:pt x="315" y="549"/>
                </a:lnTo>
                <a:lnTo>
                  <a:pt x="344" y="627"/>
                </a:lnTo>
                <a:lnTo>
                  <a:pt x="344" y="627"/>
                </a:lnTo>
                <a:lnTo>
                  <a:pt x="344" y="627"/>
                </a:lnTo>
                <a:lnTo>
                  <a:pt x="344" y="627"/>
                </a:lnTo>
                <a:lnTo>
                  <a:pt x="316" y="636"/>
                </a:lnTo>
                <a:lnTo>
                  <a:pt x="289" y="644"/>
                </a:lnTo>
                <a:lnTo>
                  <a:pt x="262" y="653"/>
                </a:lnTo>
                <a:lnTo>
                  <a:pt x="234" y="662"/>
                </a:lnTo>
                <a:lnTo>
                  <a:pt x="234" y="662"/>
                </a:lnTo>
                <a:lnTo>
                  <a:pt x="231" y="656"/>
                </a:lnTo>
                <a:lnTo>
                  <a:pt x="228" y="651"/>
                </a:lnTo>
                <a:lnTo>
                  <a:pt x="228" y="651"/>
                </a:lnTo>
                <a:lnTo>
                  <a:pt x="230" y="651"/>
                </a:lnTo>
                <a:lnTo>
                  <a:pt x="230" y="651"/>
                </a:lnTo>
                <a:lnTo>
                  <a:pt x="240" y="647"/>
                </a:lnTo>
                <a:lnTo>
                  <a:pt x="251" y="644"/>
                </a:lnTo>
                <a:lnTo>
                  <a:pt x="261" y="640"/>
                </a:lnTo>
                <a:lnTo>
                  <a:pt x="271" y="636"/>
                </a:lnTo>
                <a:lnTo>
                  <a:pt x="271" y="636"/>
                </a:lnTo>
                <a:lnTo>
                  <a:pt x="273" y="635"/>
                </a:lnTo>
                <a:lnTo>
                  <a:pt x="273" y="633"/>
                </a:lnTo>
                <a:lnTo>
                  <a:pt x="273" y="632"/>
                </a:lnTo>
                <a:lnTo>
                  <a:pt x="272" y="630"/>
                </a:lnTo>
                <a:lnTo>
                  <a:pt x="270" y="628"/>
                </a:lnTo>
                <a:lnTo>
                  <a:pt x="268" y="628"/>
                </a:lnTo>
                <a:lnTo>
                  <a:pt x="266" y="629"/>
                </a:lnTo>
                <a:lnTo>
                  <a:pt x="266" y="629"/>
                </a:lnTo>
                <a:lnTo>
                  <a:pt x="257" y="633"/>
                </a:lnTo>
                <a:lnTo>
                  <a:pt x="247" y="636"/>
                </a:lnTo>
                <a:lnTo>
                  <a:pt x="236" y="639"/>
                </a:lnTo>
                <a:lnTo>
                  <a:pt x="227" y="642"/>
                </a:lnTo>
                <a:lnTo>
                  <a:pt x="227" y="642"/>
                </a:lnTo>
                <a:lnTo>
                  <a:pt x="225" y="643"/>
                </a:lnTo>
                <a:lnTo>
                  <a:pt x="225" y="643"/>
                </a:lnTo>
                <a:lnTo>
                  <a:pt x="223" y="637"/>
                </a:lnTo>
                <a:lnTo>
                  <a:pt x="223" y="637"/>
                </a:lnTo>
                <a:lnTo>
                  <a:pt x="219" y="629"/>
                </a:lnTo>
                <a:lnTo>
                  <a:pt x="219" y="629"/>
                </a:lnTo>
                <a:lnTo>
                  <a:pt x="222" y="629"/>
                </a:lnTo>
                <a:lnTo>
                  <a:pt x="222" y="629"/>
                </a:lnTo>
                <a:lnTo>
                  <a:pt x="249" y="619"/>
                </a:lnTo>
                <a:lnTo>
                  <a:pt x="262" y="614"/>
                </a:lnTo>
                <a:lnTo>
                  <a:pt x="275" y="606"/>
                </a:lnTo>
                <a:lnTo>
                  <a:pt x="275" y="606"/>
                </a:lnTo>
                <a:lnTo>
                  <a:pt x="276" y="605"/>
                </a:lnTo>
                <a:lnTo>
                  <a:pt x="277" y="603"/>
                </a:lnTo>
                <a:lnTo>
                  <a:pt x="276" y="600"/>
                </a:lnTo>
                <a:lnTo>
                  <a:pt x="273" y="598"/>
                </a:lnTo>
                <a:lnTo>
                  <a:pt x="271" y="598"/>
                </a:lnTo>
                <a:lnTo>
                  <a:pt x="270" y="599"/>
                </a:lnTo>
                <a:lnTo>
                  <a:pt x="270" y="599"/>
                </a:lnTo>
                <a:lnTo>
                  <a:pt x="258" y="605"/>
                </a:lnTo>
                <a:lnTo>
                  <a:pt x="245" y="611"/>
                </a:lnTo>
                <a:lnTo>
                  <a:pt x="219" y="621"/>
                </a:lnTo>
                <a:lnTo>
                  <a:pt x="219" y="621"/>
                </a:lnTo>
                <a:lnTo>
                  <a:pt x="217" y="622"/>
                </a:lnTo>
                <a:lnTo>
                  <a:pt x="217" y="622"/>
                </a:lnTo>
                <a:lnTo>
                  <a:pt x="209" y="603"/>
                </a:lnTo>
                <a:lnTo>
                  <a:pt x="209" y="603"/>
                </a:lnTo>
                <a:lnTo>
                  <a:pt x="233" y="598"/>
                </a:lnTo>
                <a:lnTo>
                  <a:pt x="246" y="595"/>
                </a:lnTo>
                <a:lnTo>
                  <a:pt x="251" y="592"/>
                </a:lnTo>
                <a:lnTo>
                  <a:pt x="256" y="589"/>
                </a:lnTo>
                <a:lnTo>
                  <a:pt x="256" y="589"/>
                </a:lnTo>
                <a:lnTo>
                  <a:pt x="258" y="588"/>
                </a:lnTo>
                <a:lnTo>
                  <a:pt x="258" y="586"/>
                </a:lnTo>
                <a:lnTo>
                  <a:pt x="257" y="583"/>
                </a:lnTo>
                <a:lnTo>
                  <a:pt x="255" y="582"/>
                </a:lnTo>
                <a:lnTo>
                  <a:pt x="253" y="581"/>
                </a:lnTo>
                <a:lnTo>
                  <a:pt x="251" y="582"/>
                </a:lnTo>
                <a:lnTo>
                  <a:pt x="251" y="582"/>
                </a:lnTo>
                <a:lnTo>
                  <a:pt x="246" y="585"/>
                </a:lnTo>
                <a:lnTo>
                  <a:pt x="240" y="587"/>
                </a:lnTo>
                <a:lnTo>
                  <a:pt x="229" y="591"/>
                </a:lnTo>
                <a:lnTo>
                  <a:pt x="206" y="595"/>
                </a:lnTo>
                <a:lnTo>
                  <a:pt x="206" y="595"/>
                </a:lnTo>
                <a:lnTo>
                  <a:pt x="201" y="582"/>
                </a:lnTo>
                <a:lnTo>
                  <a:pt x="201" y="582"/>
                </a:lnTo>
                <a:lnTo>
                  <a:pt x="199" y="577"/>
                </a:lnTo>
                <a:lnTo>
                  <a:pt x="199" y="577"/>
                </a:lnTo>
                <a:lnTo>
                  <a:pt x="206" y="575"/>
                </a:lnTo>
                <a:lnTo>
                  <a:pt x="214" y="574"/>
                </a:lnTo>
                <a:lnTo>
                  <a:pt x="228" y="569"/>
                </a:lnTo>
                <a:lnTo>
                  <a:pt x="256" y="557"/>
                </a:lnTo>
                <a:lnTo>
                  <a:pt x="256" y="557"/>
                </a:lnTo>
                <a:lnTo>
                  <a:pt x="257" y="556"/>
                </a:lnTo>
                <a:lnTo>
                  <a:pt x="258" y="555"/>
                </a:lnTo>
                <a:lnTo>
                  <a:pt x="258" y="552"/>
                </a:lnTo>
                <a:lnTo>
                  <a:pt x="256" y="549"/>
                </a:lnTo>
                <a:lnTo>
                  <a:pt x="255" y="549"/>
                </a:lnTo>
                <a:lnTo>
                  <a:pt x="253" y="549"/>
                </a:lnTo>
                <a:lnTo>
                  <a:pt x="253" y="549"/>
                </a:lnTo>
                <a:lnTo>
                  <a:pt x="225" y="561"/>
                </a:lnTo>
                <a:lnTo>
                  <a:pt x="210" y="565"/>
                </a:lnTo>
                <a:lnTo>
                  <a:pt x="203" y="567"/>
                </a:lnTo>
                <a:lnTo>
                  <a:pt x="196" y="568"/>
                </a:lnTo>
                <a:lnTo>
                  <a:pt x="196" y="568"/>
                </a:lnTo>
                <a:lnTo>
                  <a:pt x="184" y="537"/>
                </a:lnTo>
                <a:lnTo>
                  <a:pt x="184" y="537"/>
                </a:lnTo>
                <a:lnTo>
                  <a:pt x="186" y="537"/>
                </a:lnTo>
                <a:lnTo>
                  <a:pt x="187" y="537"/>
                </a:lnTo>
                <a:lnTo>
                  <a:pt x="187" y="537"/>
                </a:lnTo>
                <a:lnTo>
                  <a:pt x="214" y="527"/>
                </a:lnTo>
                <a:lnTo>
                  <a:pt x="227" y="521"/>
                </a:lnTo>
                <a:lnTo>
                  <a:pt x="242" y="517"/>
                </a:lnTo>
                <a:lnTo>
                  <a:pt x="242" y="517"/>
                </a:lnTo>
                <a:lnTo>
                  <a:pt x="243" y="516"/>
                </a:lnTo>
                <a:lnTo>
                  <a:pt x="244" y="514"/>
                </a:lnTo>
                <a:lnTo>
                  <a:pt x="244" y="511"/>
                </a:lnTo>
                <a:lnTo>
                  <a:pt x="242" y="509"/>
                </a:lnTo>
                <a:lnTo>
                  <a:pt x="240" y="508"/>
                </a:lnTo>
                <a:lnTo>
                  <a:pt x="238" y="508"/>
                </a:lnTo>
                <a:lnTo>
                  <a:pt x="238" y="508"/>
                </a:lnTo>
                <a:lnTo>
                  <a:pt x="224" y="513"/>
                </a:lnTo>
                <a:lnTo>
                  <a:pt x="211" y="518"/>
                </a:lnTo>
                <a:lnTo>
                  <a:pt x="184" y="529"/>
                </a:lnTo>
                <a:lnTo>
                  <a:pt x="184" y="529"/>
                </a:lnTo>
                <a:lnTo>
                  <a:pt x="183" y="530"/>
                </a:lnTo>
                <a:lnTo>
                  <a:pt x="182" y="531"/>
                </a:lnTo>
                <a:lnTo>
                  <a:pt x="182" y="531"/>
                </a:lnTo>
                <a:lnTo>
                  <a:pt x="174" y="510"/>
                </a:lnTo>
                <a:lnTo>
                  <a:pt x="174" y="510"/>
                </a:lnTo>
                <a:lnTo>
                  <a:pt x="175" y="510"/>
                </a:lnTo>
                <a:lnTo>
                  <a:pt x="175" y="510"/>
                </a:lnTo>
                <a:lnTo>
                  <a:pt x="186" y="505"/>
                </a:lnTo>
                <a:lnTo>
                  <a:pt x="197" y="502"/>
                </a:lnTo>
                <a:lnTo>
                  <a:pt x="208" y="499"/>
                </a:lnTo>
                <a:lnTo>
                  <a:pt x="218" y="494"/>
                </a:lnTo>
                <a:lnTo>
                  <a:pt x="218" y="494"/>
                </a:lnTo>
                <a:lnTo>
                  <a:pt x="220" y="493"/>
                </a:lnTo>
                <a:lnTo>
                  <a:pt x="220" y="491"/>
                </a:lnTo>
                <a:lnTo>
                  <a:pt x="220" y="490"/>
                </a:lnTo>
                <a:lnTo>
                  <a:pt x="219" y="488"/>
                </a:lnTo>
                <a:lnTo>
                  <a:pt x="217" y="486"/>
                </a:lnTo>
                <a:lnTo>
                  <a:pt x="215" y="486"/>
                </a:lnTo>
                <a:lnTo>
                  <a:pt x="213" y="487"/>
                </a:lnTo>
                <a:lnTo>
                  <a:pt x="213" y="487"/>
                </a:lnTo>
                <a:lnTo>
                  <a:pt x="203" y="491"/>
                </a:lnTo>
                <a:lnTo>
                  <a:pt x="193" y="494"/>
                </a:lnTo>
                <a:lnTo>
                  <a:pt x="182" y="498"/>
                </a:lnTo>
                <a:lnTo>
                  <a:pt x="172" y="501"/>
                </a:lnTo>
                <a:lnTo>
                  <a:pt x="172" y="501"/>
                </a:lnTo>
                <a:lnTo>
                  <a:pt x="172" y="502"/>
                </a:lnTo>
                <a:lnTo>
                  <a:pt x="172" y="502"/>
                </a:lnTo>
                <a:lnTo>
                  <a:pt x="167" y="490"/>
                </a:lnTo>
                <a:lnTo>
                  <a:pt x="167" y="490"/>
                </a:lnTo>
                <a:lnTo>
                  <a:pt x="169" y="490"/>
                </a:lnTo>
                <a:lnTo>
                  <a:pt x="169" y="490"/>
                </a:lnTo>
                <a:lnTo>
                  <a:pt x="199" y="479"/>
                </a:lnTo>
                <a:lnTo>
                  <a:pt x="213" y="473"/>
                </a:lnTo>
                <a:lnTo>
                  <a:pt x="227" y="466"/>
                </a:lnTo>
                <a:lnTo>
                  <a:pt x="227" y="466"/>
                </a:lnTo>
                <a:lnTo>
                  <a:pt x="228" y="465"/>
                </a:lnTo>
                <a:lnTo>
                  <a:pt x="229" y="463"/>
                </a:lnTo>
                <a:lnTo>
                  <a:pt x="228" y="460"/>
                </a:lnTo>
                <a:lnTo>
                  <a:pt x="225" y="458"/>
                </a:lnTo>
                <a:lnTo>
                  <a:pt x="223" y="458"/>
                </a:lnTo>
                <a:lnTo>
                  <a:pt x="222" y="459"/>
                </a:lnTo>
                <a:lnTo>
                  <a:pt x="222" y="459"/>
                </a:lnTo>
                <a:lnTo>
                  <a:pt x="208" y="466"/>
                </a:lnTo>
                <a:lnTo>
                  <a:pt x="195" y="472"/>
                </a:lnTo>
                <a:lnTo>
                  <a:pt x="166" y="482"/>
                </a:lnTo>
                <a:lnTo>
                  <a:pt x="166" y="482"/>
                </a:lnTo>
                <a:lnTo>
                  <a:pt x="165" y="483"/>
                </a:lnTo>
                <a:lnTo>
                  <a:pt x="165" y="483"/>
                </a:lnTo>
                <a:lnTo>
                  <a:pt x="155" y="459"/>
                </a:lnTo>
                <a:lnTo>
                  <a:pt x="155" y="459"/>
                </a:lnTo>
                <a:lnTo>
                  <a:pt x="169" y="456"/>
                </a:lnTo>
                <a:lnTo>
                  <a:pt x="182" y="452"/>
                </a:lnTo>
                <a:lnTo>
                  <a:pt x="195" y="448"/>
                </a:lnTo>
                <a:lnTo>
                  <a:pt x="201" y="444"/>
                </a:lnTo>
                <a:lnTo>
                  <a:pt x="207" y="441"/>
                </a:lnTo>
                <a:lnTo>
                  <a:pt x="207" y="441"/>
                </a:lnTo>
                <a:lnTo>
                  <a:pt x="209" y="440"/>
                </a:lnTo>
                <a:lnTo>
                  <a:pt x="209" y="438"/>
                </a:lnTo>
                <a:lnTo>
                  <a:pt x="208" y="435"/>
                </a:lnTo>
                <a:lnTo>
                  <a:pt x="206" y="433"/>
                </a:lnTo>
                <a:lnTo>
                  <a:pt x="204" y="433"/>
                </a:lnTo>
                <a:lnTo>
                  <a:pt x="202" y="434"/>
                </a:lnTo>
                <a:lnTo>
                  <a:pt x="202" y="434"/>
                </a:lnTo>
                <a:lnTo>
                  <a:pt x="196" y="437"/>
                </a:lnTo>
                <a:lnTo>
                  <a:pt x="191" y="440"/>
                </a:lnTo>
                <a:lnTo>
                  <a:pt x="178" y="444"/>
                </a:lnTo>
                <a:lnTo>
                  <a:pt x="166" y="448"/>
                </a:lnTo>
                <a:lnTo>
                  <a:pt x="152" y="451"/>
                </a:lnTo>
                <a:lnTo>
                  <a:pt x="152" y="451"/>
                </a:lnTo>
                <a:lnTo>
                  <a:pt x="149" y="441"/>
                </a:lnTo>
                <a:lnTo>
                  <a:pt x="149" y="441"/>
                </a:lnTo>
                <a:lnTo>
                  <a:pt x="150" y="441"/>
                </a:lnTo>
                <a:lnTo>
                  <a:pt x="152" y="441"/>
                </a:lnTo>
                <a:lnTo>
                  <a:pt x="152" y="441"/>
                </a:lnTo>
                <a:lnTo>
                  <a:pt x="158" y="437"/>
                </a:lnTo>
                <a:lnTo>
                  <a:pt x="166" y="434"/>
                </a:lnTo>
                <a:lnTo>
                  <a:pt x="179" y="430"/>
                </a:lnTo>
                <a:lnTo>
                  <a:pt x="179" y="430"/>
                </a:lnTo>
                <a:lnTo>
                  <a:pt x="210" y="417"/>
                </a:lnTo>
                <a:lnTo>
                  <a:pt x="210" y="417"/>
                </a:lnTo>
                <a:lnTo>
                  <a:pt x="211" y="416"/>
                </a:lnTo>
                <a:lnTo>
                  <a:pt x="212" y="415"/>
                </a:lnTo>
                <a:lnTo>
                  <a:pt x="212" y="412"/>
                </a:lnTo>
                <a:lnTo>
                  <a:pt x="210" y="409"/>
                </a:lnTo>
                <a:lnTo>
                  <a:pt x="209" y="409"/>
                </a:lnTo>
                <a:lnTo>
                  <a:pt x="207" y="409"/>
                </a:lnTo>
                <a:lnTo>
                  <a:pt x="207" y="409"/>
                </a:lnTo>
                <a:lnTo>
                  <a:pt x="176" y="422"/>
                </a:lnTo>
                <a:lnTo>
                  <a:pt x="176" y="422"/>
                </a:lnTo>
                <a:lnTo>
                  <a:pt x="162" y="427"/>
                </a:lnTo>
                <a:lnTo>
                  <a:pt x="154" y="430"/>
                </a:lnTo>
                <a:lnTo>
                  <a:pt x="147" y="434"/>
                </a:lnTo>
                <a:lnTo>
                  <a:pt x="147" y="434"/>
                </a:lnTo>
                <a:lnTo>
                  <a:pt x="146" y="434"/>
                </a:lnTo>
                <a:lnTo>
                  <a:pt x="146" y="434"/>
                </a:lnTo>
                <a:lnTo>
                  <a:pt x="140" y="416"/>
                </a:lnTo>
                <a:lnTo>
                  <a:pt x="140" y="416"/>
                </a:lnTo>
                <a:lnTo>
                  <a:pt x="187" y="401"/>
                </a:lnTo>
                <a:lnTo>
                  <a:pt x="187" y="401"/>
                </a:lnTo>
                <a:lnTo>
                  <a:pt x="188" y="400"/>
                </a:lnTo>
                <a:lnTo>
                  <a:pt x="189" y="398"/>
                </a:lnTo>
                <a:lnTo>
                  <a:pt x="189" y="395"/>
                </a:lnTo>
                <a:lnTo>
                  <a:pt x="187" y="393"/>
                </a:lnTo>
                <a:lnTo>
                  <a:pt x="186" y="392"/>
                </a:lnTo>
                <a:lnTo>
                  <a:pt x="184" y="393"/>
                </a:lnTo>
                <a:lnTo>
                  <a:pt x="184" y="393"/>
                </a:lnTo>
                <a:lnTo>
                  <a:pt x="137" y="408"/>
                </a:lnTo>
                <a:lnTo>
                  <a:pt x="137" y="408"/>
                </a:lnTo>
                <a:lnTo>
                  <a:pt x="131" y="393"/>
                </a:lnTo>
                <a:lnTo>
                  <a:pt x="131" y="393"/>
                </a:lnTo>
                <a:lnTo>
                  <a:pt x="138" y="390"/>
                </a:lnTo>
                <a:lnTo>
                  <a:pt x="144" y="389"/>
                </a:lnTo>
                <a:lnTo>
                  <a:pt x="158" y="386"/>
                </a:lnTo>
                <a:lnTo>
                  <a:pt x="158" y="386"/>
                </a:lnTo>
                <a:lnTo>
                  <a:pt x="166" y="384"/>
                </a:lnTo>
                <a:lnTo>
                  <a:pt x="174" y="381"/>
                </a:lnTo>
                <a:lnTo>
                  <a:pt x="188" y="374"/>
                </a:lnTo>
                <a:lnTo>
                  <a:pt x="188" y="374"/>
                </a:lnTo>
                <a:lnTo>
                  <a:pt x="190" y="373"/>
                </a:lnTo>
                <a:lnTo>
                  <a:pt x="190" y="372"/>
                </a:lnTo>
                <a:lnTo>
                  <a:pt x="190" y="369"/>
                </a:lnTo>
                <a:lnTo>
                  <a:pt x="188" y="366"/>
                </a:lnTo>
                <a:lnTo>
                  <a:pt x="187" y="366"/>
                </a:lnTo>
                <a:lnTo>
                  <a:pt x="185" y="366"/>
                </a:lnTo>
                <a:lnTo>
                  <a:pt x="185" y="366"/>
                </a:lnTo>
                <a:lnTo>
                  <a:pt x="159" y="377"/>
                </a:lnTo>
                <a:lnTo>
                  <a:pt x="159" y="377"/>
                </a:lnTo>
                <a:lnTo>
                  <a:pt x="151" y="379"/>
                </a:lnTo>
                <a:lnTo>
                  <a:pt x="144" y="380"/>
                </a:lnTo>
                <a:lnTo>
                  <a:pt x="136" y="382"/>
                </a:lnTo>
                <a:lnTo>
                  <a:pt x="128" y="384"/>
                </a:lnTo>
                <a:lnTo>
                  <a:pt x="128" y="384"/>
                </a:lnTo>
                <a:lnTo>
                  <a:pt x="118" y="355"/>
                </a:lnTo>
                <a:lnTo>
                  <a:pt x="118" y="355"/>
                </a:lnTo>
                <a:lnTo>
                  <a:pt x="120" y="355"/>
                </a:lnTo>
                <a:lnTo>
                  <a:pt x="122" y="355"/>
                </a:lnTo>
                <a:lnTo>
                  <a:pt x="122" y="355"/>
                </a:lnTo>
                <a:lnTo>
                  <a:pt x="133" y="351"/>
                </a:lnTo>
                <a:lnTo>
                  <a:pt x="145" y="349"/>
                </a:lnTo>
                <a:lnTo>
                  <a:pt x="170" y="344"/>
                </a:lnTo>
                <a:lnTo>
                  <a:pt x="170" y="344"/>
                </a:lnTo>
                <a:lnTo>
                  <a:pt x="172" y="343"/>
                </a:lnTo>
                <a:lnTo>
                  <a:pt x="173" y="342"/>
                </a:lnTo>
                <a:lnTo>
                  <a:pt x="174" y="339"/>
                </a:lnTo>
                <a:lnTo>
                  <a:pt x="173" y="337"/>
                </a:lnTo>
                <a:lnTo>
                  <a:pt x="173" y="336"/>
                </a:lnTo>
                <a:lnTo>
                  <a:pt x="171" y="335"/>
                </a:lnTo>
                <a:lnTo>
                  <a:pt x="169" y="335"/>
                </a:lnTo>
                <a:lnTo>
                  <a:pt x="169" y="335"/>
                </a:lnTo>
                <a:lnTo>
                  <a:pt x="143" y="340"/>
                </a:lnTo>
                <a:lnTo>
                  <a:pt x="131" y="343"/>
                </a:lnTo>
                <a:lnTo>
                  <a:pt x="119" y="347"/>
                </a:lnTo>
                <a:lnTo>
                  <a:pt x="119" y="347"/>
                </a:lnTo>
                <a:lnTo>
                  <a:pt x="117" y="348"/>
                </a:lnTo>
                <a:lnTo>
                  <a:pt x="116" y="349"/>
                </a:lnTo>
                <a:lnTo>
                  <a:pt x="116" y="349"/>
                </a:lnTo>
                <a:lnTo>
                  <a:pt x="110" y="333"/>
                </a:lnTo>
                <a:lnTo>
                  <a:pt x="110" y="333"/>
                </a:lnTo>
                <a:lnTo>
                  <a:pt x="112" y="332"/>
                </a:lnTo>
                <a:lnTo>
                  <a:pt x="112" y="332"/>
                </a:lnTo>
                <a:lnTo>
                  <a:pt x="142" y="322"/>
                </a:lnTo>
                <a:lnTo>
                  <a:pt x="157" y="318"/>
                </a:lnTo>
                <a:lnTo>
                  <a:pt x="173" y="314"/>
                </a:lnTo>
                <a:lnTo>
                  <a:pt x="173" y="314"/>
                </a:lnTo>
                <a:lnTo>
                  <a:pt x="174" y="313"/>
                </a:lnTo>
                <a:lnTo>
                  <a:pt x="175" y="312"/>
                </a:lnTo>
                <a:lnTo>
                  <a:pt x="176" y="310"/>
                </a:lnTo>
                <a:lnTo>
                  <a:pt x="175" y="309"/>
                </a:lnTo>
                <a:lnTo>
                  <a:pt x="173" y="306"/>
                </a:lnTo>
                <a:lnTo>
                  <a:pt x="172" y="306"/>
                </a:lnTo>
                <a:lnTo>
                  <a:pt x="170" y="306"/>
                </a:lnTo>
                <a:lnTo>
                  <a:pt x="170" y="306"/>
                </a:lnTo>
                <a:lnTo>
                  <a:pt x="154" y="309"/>
                </a:lnTo>
                <a:lnTo>
                  <a:pt x="139" y="314"/>
                </a:lnTo>
                <a:lnTo>
                  <a:pt x="109" y="324"/>
                </a:lnTo>
                <a:lnTo>
                  <a:pt x="109" y="324"/>
                </a:lnTo>
                <a:lnTo>
                  <a:pt x="107" y="325"/>
                </a:lnTo>
                <a:lnTo>
                  <a:pt x="107" y="325"/>
                </a:lnTo>
                <a:lnTo>
                  <a:pt x="102" y="311"/>
                </a:lnTo>
                <a:lnTo>
                  <a:pt x="102" y="311"/>
                </a:lnTo>
                <a:lnTo>
                  <a:pt x="103" y="311"/>
                </a:lnTo>
                <a:lnTo>
                  <a:pt x="103" y="311"/>
                </a:lnTo>
                <a:lnTo>
                  <a:pt x="128" y="303"/>
                </a:lnTo>
                <a:lnTo>
                  <a:pt x="140" y="298"/>
                </a:lnTo>
                <a:lnTo>
                  <a:pt x="151" y="292"/>
                </a:lnTo>
                <a:lnTo>
                  <a:pt x="151" y="292"/>
                </a:lnTo>
                <a:lnTo>
                  <a:pt x="152" y="290"/>
                </a:lnTo>
                <a:lnTo>
                  <a:pt x="153" y="289"/>
                </a:lnTo>
                <a:lnTo>
                  <a:pt x="152" y="286"/>
                </a:lnTo>
                <a:lnTo>
                  <a:pt x="149" y="284"/>
                </a:lnTo>
                <a:lnTo>
                  <a:pt x="148" y="284"/>
                </a:lnTo>
                <a:lnTo>
                  <a:pt x="146" y="285"/>
                </a:lnTo>
                <a:lnTo>
                  <a:pt x="146" y="285"/>
                </a:lnTo>
                <a:lnTo>
                  <a:pt x="135" y="291"/>
                </a:lnTo>
                <a:lnTo>
                  <a:pt x="124" y="295"/>
                </a:lnTo>
                <a:lnTo>
                  <a:pt x="100" y="303"/>
                </a:lnTo>
                <a:lnTo>
                  <a:pt x="100" y="303"/>
                </a:lnTo>
                <a:lnTo>
                  <a:pt x="100" y="303"/>
                </a:lnTo>
                <a:lnTo>
                  <a:pt x="100" y="303"/>
                </a:lnTo>
                <a:lnTo>
                  <a:pt x="92" y="280"/>
                </a:lnTo>
                <a:lnTo>
                  <a:pt x="92" y="280"/>
                </a:lnTo>
                <a:lnTo>
                  <a:pt x="93" y="279"/>
                </a:lnTo>
                <a:lnTo>
                  <a:pt x="93" y="279"/>
                </a:lnTo>
                <a:lnTo>
                  <a:pt x="120" y="271"/>
                </a:lnTo>
                <a:lnTo>
                  <a:pt x="133" y="267"/>
                </a:lnTo>
                <a:lnTo>
                  <a:pt x="147" y="265"/>
                </a:lnTo>
                <a:lnTo>
                  <a:pt x="147" y="265"/>
                </a:lnTo>
                <a:lnTo>
                  <a:pt x="149" y="264"/>
                </a:lnTo>
                <a:lnTo>
                  <a:pt x="150" y="263"/>
                </a:lnTo>
                <a:lnTo>
                  <a:pt x="151" y="259"/>
                </a:lnTo>
                <a:lnTo>
                  <a:pt x="150" y="258"/>
                </a:lnTo>
                <a:lnTo>
                  <a:pt x="149" y="257"/>
                </a:lnTo>
                <a:lnTo>
                  <a:pt x="148" y="256"/>
                </a:lnTo>
                <a:lnTo>
                  <a:pt x="146" y="256"/>
                </a:lnTo>
                <a:lnTo>
                  <a:pt x="146" y="256"/>
                </a:lnTo>
                <a:lnTo>
                  <a:pt x="132" y="259"/>
                </a:lnTo>
                <a:lnTo>
                  <a:pt x="118" y="262"/>
                </a:lnTo>
                <a:lnTo>
                  <a:pt x="90" y="271"/>
                </a:lnTo>
                <a:lnTo>
                  <a:pt x="90" y="271"/>
                </a:lnTo>
                <a:lnTo>
                  <a:pt x="89" y="272"/>
                </a:lnTo>
                <a:lnTo>
                  <a:pt x="89" y="272"/>
                </a:lnTo>
                <a:lnTo>
                  <a:pt x="84" y="259"/>
                </a:lnTo>
                <a:lnTo>
                  <a:pt x="84" y="259"/>
                </a:lnTo>
                <a:lnTo>
                  <a:pt x="86" y="259"/>
                </a:lnTo>
                <a:lnTo>
                  <a:pt x="86" y="259"/>
                </a:lnTo>
                <a:lnTo>
                  <a:pt x="134" y="243"/>
                </a:lnTo>
                <a:lnTo>
                  <a:pt x="134" y="243"/>
                </a:lnTo>
                <a:lnTo>
                  <a:pt x="136" y="242"/>
                </a:lnTo>
                <a:lnTo>
                  <a:pt x="137" y="241"/>
                </a:lnTo>
                <a:lnTo>
                  <a:pt x="137" y="238"/>
                </a:lnTo>
                <a:lnTo>
                  <a:pt x="135" y="235"/>
                </a:lnTo>
                <a:lnTo>
                  <a:pt x="133" y="235"/>
                </a:lnTo>
                <a:lnTo>
                  <a:pt x="131" y="235"/>
                </a:lnTo>
                <a:lnTo>
                  <a:pt x="131" y="235"/>
                </a:lnTo>
                <a:lnTo>
                  <a:pt x="83" y="251"/>
                </a:lnTo>
                <a:lnTo>
                  <a:pt x="83" y="251"/>
                </a:lnTo>
                <a:lnTo>
                  <a:pt x="82" y="252"/>
                </a:lnTo>
                <a:lnTo>
                  <a:pt x="82" y="252"/>
                </a:lnTo>
                <a:lnTo>
                  <a:pt x="73" y="230"/>
                </a:lnTo>
                <a:lnTo>
                  <a:pt x="73" y="230"/>
                </a:lnTo>
                <a:lnTo>
                  <a:pt x="75" y="230"/>
                </a:lnTo>
                <a:lnTo>
                  <a:pt x="75" y="230"/>
                </a:lnTo>
                <a:lnTo>
                  <a:pt x="88" y="227"/>
                </a:lnTo>
                <a:lnTo>
                  <a:pt x="100" y="223"/>
                </a:lnTo>
                <a:lnTo>
                  <a:pt x="124" y="214"/>
                </a:lnTo>
                <a:lnTo>
                  <a:pt x="124" y="214"/>
                </a:lnTo>
                <a:lnTo>
                  <a:pt x="125" y="213"/>
                </a:lnTo>
                <a:lnTo>
                  <a:pt x="126" y="212"/>
                </a:lnTo>
                <a:lnTo>
                  <a:pt x="126" y="209"/>
                </a:lnTo>
                <a:lnTo>
                  <a:pt x="124" y="206"/>
                </a:lnTo>
                <a:lnTo>
                  <a:pt x="123" y="206"/>
                </a:lnTo>
                <a:lnTo>
                  <a:pt x="121" y="206"/>
                </a:lnTo>
                <a:lnTo>
                  <a:pt x="121" y="206"/>
                </a:lnTo>
                <a:lnTo>
                  <a:pt x="98" y="215"/>
                </a:lnTo>
                <a:lnTo>
                  <a:pt x="87" y="218"/>
                </a:lnTo>
                <a:lnTo>
                  <a:pt x="74" y="221"/>
                </a:lnTo>
                <a:lnTo>
                  <a:pt x="74" y="221"/>
                </a:lnTo>
                <a:lnTo>
                  <a:pt x="72" y="222"/>
                </a:lnTo>
                <a:lnTo>
                  <a:pt x="71" y="224"/>
                </a:lnTo>
                <a:lnTo>
                  <a:pt x="71" y="224"/>
                </a:lnTo>
                <a:lnTo>
                  <a:pt x="66" y="210"/>
                </a:lnTo>
                <a:lnTo>
                  <a:pt x="66" y="210"/>
                </a:lnTo>
                <a:lnTo>
                  <a:pt x="63" y="203"/>
                </a:lnTo>
                <a:lnTo>
                  <a:pt x="63" y="203"/>
                </a:lnTo>
                <a:lnTo>
                  <a:pt x="80" y="198"/>
                </a:lnTo>
                <a:lnTo>
                  <a:pt x="95" y="193"/>
                </a:lnTo>
                <a:lnTo>
                  <a:pt x="110" y="189"/>
                </a:lnTo>
                <a:lnTo>
                  <a:pt x="125" y="184"/>
                </a:lnTo>
                <a:lnTo>
                  <a:pt x="125" y="184"/>
                </a:lnTo>
                <a:lnTo>
                  <a:pt x="127" y="182"/>
                </a:lnTo>
                <a:lnTo>
                  <a:pt x="128" y="181"/>
                </a:lnTo>
                <a:lnTo>
                  <a:pt x="128" y="178"/>
                </a:lnTo>
                <a:lnTo>
                  <a:pt x="126" y="175"/>
                </a:lnTo>
                <a:lnTo>
                  <a:pt x="124" y="175"/>
                </a:lnTo>
                <a:lnTo>
                  <a:pt x="122" y="175"/>
                </a:lnTo>
                <a:lnTo>
                  <a:pt x="122" y="175"/>
                </a:lnTo>
                <a:lnTo>
                  <a:pt x="107" y="181"/>
                </a:lnTo>
                <a:lnTo>
                  <a:pt x="92" y="185"/>
                </a:lnTo>
                <a:lnTo>
                  <a:pt x="76" y="190"/>
                </a:lnTo>
                <a:lnTo>
                  <a:pt x="61" y="194"/>
                </a:lnTo>
                <a:lnTo>
                  <a:pt x="61" y="194"/>
                </a:lnTo>
                <a:lnTo>
                  <a:pt x="53" y="174"/>
                </a:lnTo>
                <a:lnTo>
                  <a:pt x="53" y="174"/>
                </a:lnTo>
                <a:lnTo>
                  <a:pt x="66" y="170"/>
                </a:lnTo>
                <a:lnTo>
                  <a:pt x="80" y="167"/>
                </a:lnTo>
                <a:lnTo>
                  <a:pt x="93" y="162"/>
                </a:lnTo>
                <a:lnTo>
                  <a:pt x="99" y="159"/>
                </a:lnTo>
                <a:lnTo>
                  <a:pt x="104" y="156"/>
                </a:lnTo>
                <a:lnTo>
                  <a:pt x="104" y="156"/>
                </a:lnTo>
                <a:lnTo>
                  <a:pt x="105" y="154"/>
                </a:lnTo>
                <a:lnTo>
                  <a:pt x="106" y="152"/>
                </a:lnTo>
                <a:lnTo>
                  <a:pt x="105" y="149"/>
                </a:lnTo>
                <a:lnTo>
                  <a:pt x="102" y="148"/>
                </a:lnTo>
                <a:lnTo>
                  <a:pt x="101" y="148"/>
                </a:lnTo>
                <a:lnTo>
                  <a:pt x="99" y="148"/>
                </a:lnTo>
                <a:lnTo>
                  <a:pt x="99" y="148"/>
                </a:lnTo>
                <a:lnTo>
                  <a:pt x="94" y="152"/>
                </a:lnTo>
                <a:lnTo>
                  <a:pt x="88" y="155"/>
                </a:lnTo>
                <a:lnTo>
                  <a:pt x="75" y="159"/>
                </a:lnTo>
                <a:lnTo>
                  <a:pt x="63" y="162"/>
                </a:lnTo>
                <a:lnTo>
                  <a:pt x="50" y="166"/>
                </a:lnTo>
                <a:lnTo>
                  <a:pt x="50" y="166"/>
                </a:lnTo>
                <a:lnTo>
                  <a:pt x="42" y="142"/>
                </a:lnTo>
                <a:lnTo>
                  <a:pt x="42" y="142"/>
                </a:lnTo>
                <a:lnTo>
                  <a:pt x="43" y="142"/>
                </a:lnTo>
                <a:lnTo>
                  <a:pt x="43" y="142"/>
                </a:lnTo>
                <a:lnTo>
                  <a:pt x="54" y="136"/>
                </a:lnTo>
                <a:lnTo>
                  <a:pt x="66" y="132"/>
                </a:lnTo>
                <a:lnTo>
                  <a:pt x="80" y="128"/>
                </a:lnTo>
                <a:lnTo>
                  <a:pt x="92" y="126"/>
                </a:lnTo>
                <a:lnTo>
                  <a:pt x="92" y="126"/>
                </a:lnTo>
                <a:lnTo>
                  <a:pt x="94" y="125"/>
                </a:lnTo>
                <a:lnTo>
                  <a:pt x="95" y="124"/>
                </a:lnTo>
                <a:lnTo>
                  <a:pt x="96" y="120"/>
                </a:lnTo>
                <a:lnTo>
                  <a:pt x="96" y="118"/>
                </a:lnTo>
                <a:lnTo>
                  <a:pt x="95" y="117"/>
                </a:lnTo>
                <a:lnTo>
                  <a:pt x="94" y="116"/>
                </a:lnTo>
                <a:lnTo>
                  <a:pt x="92" y="116"/>
                </a:lnTo>
                <a:lnTo>
                  <a:pt x="92" y="116"/>
                </a:lnTo>
                <a:lnTo>
                  <a:pt x="77" y="119"/>
                </a:lnTo>
                <a:lnTo>
                  <a:pt x="64" y="124"/>
                </a:lnTo>
                <a:lnTo>
                  <a:pt x="51" y="128"/>
                </a:lnTo>
                <a:lnTo>
                  <a:pt x="39" y="134"/>
                </a:lnTo>
                <a:lnTo>
                  <a:pt x="39" y="134"/>
                </a:lnTo>
                <a:lnTo>
                  <a:pt x="32" y="114"/>
                </a:lnTo>
                <a:lnTo>
                  <a:pt x="32" y="114"/>
                </a:lnTo>
                <a:lnTo>
                  <a:pt x="78" y="96"/>
                </a:lnTo>
                <a:lnTo>
                  <a:pt x="78" y="96"/>
                </a:lnTo>
                <a:lnTo>
                  <a:pt x="80" y="95"/>
                </a:lnTo>
                <a:lnTo>
                  <a:pt x="81" y="94"/>
                </a:lnTo>
                <a:lnTo>
                  <a:pt x="81" y="90"/>
                </a:lnTo>
                <a:lnTo>
                  <a:pt x="78" y="88"/>
                </a:lnTo>
                <a:lnTo>
                  <a:pt x="77" y="88"/>
                </a:lnTo>
                <a:lnTo>
                  <a:pt x="75" y="88"/>
                </a:lnTo>
                <a:lnTo>
                  <a:pt x="75" y="88"/>
                </a:lnTo>
                <a:lnTo>
                  <a:pt x="29" y="106"/>
                </a:lnTo>
                <a:lnTo>
                  <a:pt x="29" y="106"/>
                </a:lnTo>
                <a:lnTo>
                  <a:pt x="22" y="85"/>
                </a:lnTo>
                <a:lnTo>
                  <a:pt x="22" y="8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2520"/>
          <p:cNvSpPr>
            <a:spLocks/>
          </p:cNvSpPr>
          <p:nvPr/>
        </p:nvSpPr>
        <p:spPr bwMode="auto">
          <a:xfrm>
            <a:off x="2972428" y="3853840"/>
            <a:ext cx="79375" cy="34925"/>
          </a:xfrm>
          <a:custGeom>
            <a:avLst/>
            <a:gdLst/>
            <a:ahLst/>
            <a:cxnLst>
              <a:cxn ang="0">
                <a:pos x="5" y="22"/>
              </a:cxn>
              <a:cxn ang="0">
                <a:pos x="5" y="22"/>
              </a:cxn>
              <a:cxn ang="0">
                <a:pos x="48" y="8"/>
              </a:cxn>
              <a:cxn ang="0">
                <a:pos x="48" y="8"/>
              </a:cxn>
              <a:cxn ang="0">
                <a:pos x="50" y="7"/>
              </a:cxn>
              <a:cxn ang="0">
                <a:pos x="50" y="6"/>
              </a:cxn>
              <a:cxn ang="0">
                <a:pos x="50" y="3"/>
              </a:cxn>
              <a:cxn ang="0">
                <a:pos x="48" y="0"/>
              </a:cxn>
              <a:cxn ang="0">
                <a:pos x="47" y="0"/>
              </a:cxn>
              <a:cxn ang="0">
                <a:pos x="45" y="0"/>
              </a:cxn>
              <a:cxn ang="0">
                <a:pos x="45" y="0"/>
              </a:cxn>
              <a:cxn ang="0">
                <a:pos x="2" y="14"/>
              </a:cxn>
              <a:cxn ang="0">
                <a:pos x="2" y="14"/>
              </a:cxn>
              <a:cxn ang="0">
                <a:pos x="1" y="15"/>
              </a:cxn>
              <a:cxn ang="0">
                <a:pos x="0" y="16"/>
              </a:cxn>
              <a:cxn ang="0">
                <a:pos x="0" y="19"/>
              </a:cxn>
              <a:cxn ang="0">
                <a:pos x="2" y="22"/>
              </a:cxn>
              <a:cxn ang="0">
                <a:pos x="3" y="22"/>
              </a:cxn>
              <a:cxn ang="0">
                <a:pos x="5" y="22"/>
              </a:cxn>
              <a:cxn ang="0">
                <a:pos x="5" y="22"/>
              </a:cxn>
            </a:cxnLst>
            <a:rect l="0" t="0" r="r" b="b"/>
            <a:pathLst>
              <a:path w="50" h="22">
                <a:moveTo>
                  <a:pt x="5" y="22"/>
                </a:moveTo>
                <a:lnTo>
                  <a:pt x="5" y="22"/>
                </a:lnTo>
                <a:lnTo>
                  <a:pt x="48" y="8"/>
                </a:lnTo>
                <a:lnTo>
                  <a:pt x="48" y="8"/>
                </a:lnTo>
                <a:lnTo>
                  <a:pt x="50" y="7"/>
                </a:lnTo>
                <a:lnTo>
                  <a:pt x="50" y="6"/>
                </a:lnTo>
                <a:lnTo>
                  <a:pt x="50" y="3"/>
                </a:lnTo>
                <a:lnTo>
                  <a:pt x="48" y="0"/>
                </a:lnTo>
                <a:lnTo>
                  <a:pt x="47" y="0"/>
                </a:lnTo>
                <a:lnTo>
                  <a:pt x="45" y="0"/>
                </a:lnTo>
                <a:lnTo>
                  <a:pt x="45" y="0"/>
                </a:lnTo>
                <a:lnTo>
                  <a:pt x="2" y="14"/>
                </a:lnTo>
                <a:lnTo>
                  <a:pt x="2" y="14"/>
                </a:lnTo>
                <a:lnTo>
                  <a:pt x="1" y="15"/>
                </a:lnTo>
                <a:lnTo>
                  <a:pt x="0" y="16"/>
                </a:lnTo>
                <a:lnTo>
                  <a:pt x="0" y="19"/>
                </a:lnTo>
                <a:lnTo>
                  <a:pt x="2" y="22"/>
                </a:lnTo>
                <a:lnTo>
                  <a:pt x="3" y="22"/>
                </a:lnTo>
                <a:lnTo>
                  <a:pt x="5" y="22"/>
                </a:lnTo>
                <a:lnTo>
                  <a:pt x="5" y="2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2521"/>
          <p:cNvSpPr>
            <a:spLocks noEditPoints="1"/>
          </p:cNvSpPr>
          <p:nvPr/>
        </p:nvSpPr>
        <p:spPr bwMode="auto">
          <a:xfrm>
            <a:off x="2833848" y="2015244"/>
            <a:ext cx="638175" cy="436563"/>
          </a:xfrm>
          <a:custGeom>
            <a:avLst/>
            <a:gdLst/>
            <a:ahLst/>
            <a:cxnLst>
              <a:cxn ang="0">
                <a:pos x="203" y="272"/>
              </a:cxn>
              <a:cxn ang="0">
                <a:pos x="397" y="275"/>
              </a:cxn>
              <a:cxn ang="0">
                <a:pos x="399" y="274"/>
              </a:cxn>
              <a:cxn ang="0">
                <a:pos x="400" y="271"/>
              </a:cxn>
              <a:cxn ang="0">
                <a:pos x="399" y="151"/>
              </a:cxn>
              <a:cxn ang="0">
                <a:pos x="401" y="75"/>
              </a:cxn>
              <a:cxn ang="0">
                <a:pos x="400" y="8"/>
              </a:cxn>
              <a:cxn ang="0">
                <a:pos x="397" y="3"/>
              </a:cxn>
              <a:cxn ang="0">
                <a:pos x="348" y="6"/>
              </a:cxn>
              <a:cxn ang="0">
                <a:pos x="249" y="4"/>
              </a:cxn>
              <a:cxn ang="0">
                <a:pos x="99" y="0"/>
              </a:cxn>
              <a:cxn ang="0">
                <a:pos x="17" y="2"/>
              </a:cxn>
              <a:cxn ang="0">
                <a:pos x="2" y="3"/>
              </a:cxn>
              <a:cxn ang="0">
                <a:pos x="0" y="13"/>
              </a:cxn>
              <a:cxn ang="0">
                <a:pos x="3" y="103"/>
              </a:cxn>
              <a:cxn ang="0">
                <a:pos x="13" y="259"/>
              </a:cxn>
              <a:cxn ang="0">
                <a:pos x="17" y="263"/>
              </a:cxn>
              <a:cxn ang="0">
                <a:pos x="20" y="264"/>
              </a:cxn>
              <a:cxn ang="0">
                <a:pos x="108" y="269"/>
              </a:cxn>
              <a:cxn ang="0">
                <a:pos x="36" y="256"/>
              </a:cxn>
              <a:cxn ang="0">
                <a:pos x="86" y="215"/>
              </a:cxn>
              <a:cxn ang="0">
                <a:pos x="146" y="162"/>
              </a:cxn>
              <a:cxn ang="0">
                <a:pos x="164" y="141"/>
              </a:cxn>
              <a:cxn ang="0">
                <a:pos x="203" y="174"/>
              </a:cxn>
              <a:cxn ang="0">
                <a:pos x="210" y="173"/>
              </a:cxn>
              <a:cxn ang="0">
                <a:pos x="214" y="171"/>
              </a:cxn>
              <a:cxn ang="0">
                <a:pos x="242" y="145"/>
              </a:cxn>
              <a:cxn ang="0">
                <a:pos x="292" y="163"/>
              </a:cxn>
              <a:cxn ang="0">
                <a:pos x="388" y="266"/>
              </a:cxn>
              <a:cxn ang="0">
                <a:pos x="209" y="264"/>
              </a:cxn>
              <a:cxn ang="0">
                <a:pos x="392" y="81"/>
              </a:cxn>
              <a:cxn ang="0">
                <a:pos x="390" y="203"/>
              </a:cxn>
              <a:cxn ang="0">
                <a:pos x="330" y="189"/>
              </a:cxn>
              <a:cxn ang="0">
                <a:pos x="263" y="126"/>
              </a:cxn>
              <a:cxn ang="0">
                <a:pos x="393" y="20"/>
              </a:cxn>
              <a:cxn ang="0">
                <a:pos x="392" y="81"/>
              </a:cxn>
              <a:cxn ang="0">
                <a:pos x="199" y="12"/>
              </a:cxn>
              <a:cxn ang="0">
                <a:pos x="305" y="14"/>
              </a:cxn>
              <a:cxn ang="0">
                <a:pos x="390" y="12"/>
              </a:cxn>
              <a:cxn ang="0">
                <a:pos x="238" y="137"/>
              </a:cxn>
              <a:cxn ang="0">
                <a:pos x="207" y="165"/>
              </a:cxn>
              <a:cxn ang="0">
                <a:pos x="179" y="143"/>
              </a:cxn>
              <a:cxn ang="0">
                <a:pos x="97" y="71"/>
              </a:cxn>
              <a:cxn ang="0">
                <a:pos x="58" y="9"/>
              </a:cxn>
              <a:cxn ang="0">
                <a:pos x="12" y="106"/>
              </a:cxn>
              <a:cxn ang="0">
                <a:pos x="8" y="29"/>
              </a:cxn>
              <a:cxn ang="0">
                <a:pos x="91" y="77"/>
              </a:cxn>
              <a:cxn ang="0">
                <a:pos x="158" y="135"/>
              </a:cxn>
              <a:cxn ang="0">
                <a:pos x="149" y="146"/>
              </a:cxn>
              <a:cxn ang="0">
                <a:pos x="82" y="206"/>
              </a:cxn>
              <a:cxn ang="0">
                <a:pos x="25" y="255"/>
              </a:cxn>
              <a:cxn ang="0">
                <a:pos x="18" y="218"/>
              </a:cxn>
            </a:cxnLst>
            <a:rect l="0" t="0" r="r" b="b"/>
            <a:pathLst>
              <a:path w="402" h="275">
                <a:moveTo>
                  <a:pt x="108" y="269"/>
                </a:moveTo>
                <a:lnTo>
                  <a:pt x="108" y="269"/>
                </a:lnTo>
                <a:lnTo>
                  <a:pt x="203" y="272"/>
                </a:lnTo>
                <a:lnTo>
                  <a:pt x="203" y="272"/>
                </a:lnTo>
                <a:lnTo>
                  <a:pt x="299" y="274"/>
                </a:lnTo>
                <a:lnTo>
                  <a:pt x="395" y="275"/>
                </a:lnTo>
                <a:lnTo>
                  <a:pt x="395" y="275"/>
                </a:lnTo>
                <a:lnTo>
                  <a:pt x="397" y="275"/>
                </a:lnTo>
                <a:lnTo>
                  <a:pt x="398" y="274"/>
                </a:lnTo>
                <a:lnTo>
                  <a:pt x="398" y="274"/>
                </a:lnTo>
                <a:lnTo>
                  <a:pt x="399" y="274"/>
                </a:lnTo>
                <a:lnTo>
                  <a:pt x="399" y="274"/>
                </a:lnTo>
                <a:lnTo>
                  <a:pt x="399" y="274"/>
                </a:lnTo>
                <a:lnTo>
                  <a:pt x="399" y="274"/>
                </a:lnTo>
                <a:lnTo>
                  <a:pt x="399" y="273"/>
                </a:lnTo>
                <a:lnTo>
                  <a:pt x="400" y="271"/>
                </a:lnTo>
                <a:lnTo>
                  <a:pt x="400" y="271"/>
                </a:lnTo>
                <a:lnTo>
                  <a:pt x="399" y="212"/>
                </a:lnTo>
                <a:lnTo>
                  <a:pt x="399" y="181"/>
                </a:lnTo>
                <a:lnTo>
                  <a:pt x="399" y="151"/>
                </a:lnTo>
                <a:lnTo>
                  <a:pt x="399" y="151"/>
                </a:lnTo>
                <a:lnTo>
                  <a:pt x="400" y="113"/>
                </a:lnTo>
                <a:lnTo>
                  <a:pt x="401" y="75"/>
                </a:lnTo>
                <a:lnTo>
                  <a:pt x="401" y="75"/>
                </a:lnTo>
                <a:lnTo>
                  <a:pt x="402" y="59"/>
                </a:lnTo>
                <a:lnTo>
                  <a:pt x="402" y="41"/>
                </a:lnTo>
                <a:lnTo>
                  <a:pt x="402" y="24"/>
                </a:lnTo>
                <a:lnTo>
                  <a:pt x="400" y="8"/>
                </a:lnTo>
                <a:lnTo>
                  <a:pt x="400" y="8"/>
                </a:lnTo>
                <a:lnTo>
                  <a:pt x="399" y="6"/>
                </a:lnTo>
                <a:lnTo>
                  <a:pt x="398" y="4"/>
                </a:lnTo>
                <a:lnTo>
                  <a:pt x="397" y="3"/>
                </a:lnTo>
                <a:lnTo>
                  <a:pt x="394" y="2"/>
                </a:lnTo>
                <a:lnTo>
                  <a:pt x="394" y="2"/>
                </a:lnTo>
                <a:lnTo>
                  <a:pt x="371" y="5"/>
                </a:lnTo>
                <a:lnTo>
                  <a:pt x="348" y="6"/>
                </a:lnTo>
                <a:lnTo>
                  <a:pt x="323" y="6"/>
                </a:lnTo>
                <a:lnTo>
                  <a:pt x="300" y="5"/>
                </a:lnTo>
                <a:lnTo>
                  <a:pt x="300" y="5"/>
                </a:lnTo>
                <a:lnTo>
                  <a:pt x="249" y="4"/>
                </a:lnTo>
                <a:lnTo>
                  <a:pt x="199" y="3"/>
                </a:lnTo>
                <a:lnTo>
                  <a:pt x="199" y="3"/>
                </a:lnTo>
                <a:lnTo>
                  <a:pt x="99" y="0"/>
                </a:lnTo>
                <a:lnTo>
                  <a:pt x="99" y="0"/>
                </a:lnTo>
                <a:lnTo>
                  <a:pt x="76" y="0"/>
                </a:lnTo>
                <a:lnTo>
                  <a:pt x="53" y="1"/>
                </a:lnTo>
                <a:lnTo>
                  <a:pt x="30" y="2"/>
                </a:lnTo>
                <a:lnTo>
                  <a:pt x="17" y="2"/>
                </a:lnTo>
                <a:lnTo>
                  <a:pt x="6" y="1"/>
                </a:lnTo>
                <a:lnTo>
                  <a:pt x="6" y="1"/>
                </a:lnTo>
                <a:lnTo>
                  <a:pt x="3" y="1"/>
                </a:lnTo>
                <a:lnTo>
                  <a:pt x="2" y="3"/>
                </a:lnTo>
                <a:lnTo>
                  <a:pt x="2" y="3"/>
                </a:lnTo>
                <a:lnTo>
                  <a:pt x="2" y="4"/>
                </a:lnTo>
                <a:lnTo>
                  <a:pt x="2" y="4"/>
                </a:lnTo>
                <a:lnTo>
                  <a:pt x="0" y="13"/>
                </a:lnTo>
                <a:lnTo>
                  <a:pt x="0" y="22"/>
                </a:lnTo>
                <a:lnTo>
                  <a:pt x="0" y="41"/>
                </a:lnTo>
                <a:lnTo>
                  <a:pt x="0" y="41"/>
                </a:lnTo>
                <a:lnTo>
                  <a:pt x="3" y="103"/>
                </a:lnTo>
                <a:lnTo>
                  <a:pt x="3" y="103"/>
                </a:lnTo>
                <a:lnTo>
                  <a:pt x="7" y="181"/>
                </a:lnTo>
                <a:lnTo>
                  <a:pt x="9" y="221"/>
                </a:lnTo>
                <a:lnTo>
                  <a:pt x="13" y="259"/>
                </a:lnTo>
                <a:lnTo>
                  <a:pt x="13" y="259"/>
                </a:lnTo>
                <a:lnTo>
                  <a:pt x="14" y="261"/>
                </a:lnTo>
                <a:lnTo>
                  <a:pt x="15" y="263"/>
                </a:lnTo>
                <a:lnTo>
                  <a:pt x="17" y="263"/>
                </a:lnTo>
                <a:lnTo>
                  <a:pt x="19" y="263"/>
                </a:lnTo>
                <a:lnTo>
                  <a:pt x="19" y="263"/>
                </a:lnTo>
                <a:lnTo>
                  <a:pt x="20" y="264"/>
                </a:lnTo>
                <a:lnTo>
                  <a:pt x="20" y="264"/>
                </a:lnTo>
                <a:lnTo>
                  <a:pt x="42" y="266"/>
                </a:lnTo>
                <a:lnTo>
                  <a:pt x="64" y="267"/>
                </a:lnTo>
                <a:lnTo>
                  <a:pt x="108" y="269"/>
                </a:lnTo>
                <a:lnTo>
                  <a:pt x="108" y="269"/>
                </a:lnTo>
                <a:close/>
                <a:moveTo>
                  <a:pt x="113" y="261"/>
                </a:moveTo>
                <a:lnTo>
                  <a:pt x="113" y="261"/>
                </a:lnTo>
                <a:lnTo>
                  <a:pt x="74" y="259"/>
                </a:lnTo>
                <a:lnTo>
                  <a:pt x="36" y="256"/>
                </a:lnTo>
                <a:lnTo>
                  <a:pt x="36" y="256"/>
                </a:lnTo>
                <a:lnTo>
                  <a:pt x="48" y="245"/>
                </a:lnTo>
                <a:lnTo>
                  <a:pt x="60" y="235"/>
                </a:lnTo>
                <a:lnTo>
                  <a:pt x="86" y="215"/>
                </a:lnTo>
                <a:lnTo>
                  <a:pt x="86" y="215"/>
                </a:lnTo>
                <a:lnTo>
                  <a:pt x="107" y="197"/>
                </a:lnTo>
                <a:lnTo>
                  <a:pt x="127" y="180"/>
                </a:lnTo>
                <a:lnTo>
                  <a:pt x="146" y="162"/>
                </a:lnTo>
                <a:lnTo>
                  <a:pt x="155" y="152"/>
                </a:lnTo>
                <a:lnTo>
                  <a:pt x="163" y="142"/>
                </a:lnTo>
                <a:lnTo>
                  <a:pt x="163" y="142"/>
                </a:lnTo>
                <a:lnTo>
                  <a:pt x="164" y="141"/>
                </a:lnTo>
                <a:lnTo>
                  <a:pt x="164" y="141"/>
                </a:lnTo>
                <a:lnTo>
                  <a:pt x="183" y="158"/>
                </a:lnTo>
                <a:lnTo>
                  <a:pt x="203" y="174"/>
                </a:lnTo>
                <a:lnTo>
                  <a:pt x="203" y="174"/>
                </a:lnTo>
                <a:lnTo>
                  <a:pt x="205" y="175"/>
                </a:lnTo>
                <a:lnTo>
                  <a:pt x="207" y="175"/>
                </a:lnTo>
                <a:lnTo>
                  <a:pt x="209" y="174"/>
                </a:lnTo>
                <a:lnTo>
                  <a:pt x="210" y="173"/>
                </a:lnTo>
                <a:lnTo>
                  <a:pt x="210" y="173"/>
                </a:lnTo>
                <a:lnTo>
                  <a:pt x="212" y="172"/>
                </a:lnTo>
                <a:lnTo>
                  <a:pt x="214" y="171"/>
                </a:lnTo>
                <a:lnTo>
                  <a:pt x="214" y="171"/>
                </a:lnTo>
                <a:lnTo>
                  <a:pt x="220" y="164"/>
                </a:lnTo>
                <a:lnTo>
                  <a:pt x="227" y="158"/>
                </a:lnTo>
                <a:lnTo>
                  <a:pt x="242" y="145"/>
                </a:lnTo>
                <a:lnTo>
                  <a:pt x="242" y="145"/>
                </a:lnTo>
                <a:lnTo>
                  <a:pt x="257" y="133"/>
                </a:lnTo>
                <a:lnTo>
                  <a:pt x="257" y="133"/>
                </a:lnTo>
                <a:lnTo>
                  <a:pt x="275" y="148"/>
                </a:lnTo>
                <a:lnTo>
                  <a:pt x="292" y="163"/>
                </a:lnTo>
                <a:lnTo>
                  <a:pt x="309" y="180"/>
                </a:lnTo>
                <a:lnTo>
                  <a:pt x="325" y="196"/>
                </a:lnTo>
                <a:lnTo>
                  <a:pt x="357" y="232"/>
                </a:lnTo>
                <a:lnTo>
                  <a:pt x="388" y="266"/>
                </a:lnTo>
                <a:lnTo>
                  <a:pt x="388" y="266"/>
                </a:lnTo>
                <a:lnTo>
                  <a:pt x="298" y="266"/>
                </a:lnTo>
                <a:lnTo>
                  <a:pt x="209" y="264"/>
                </a:lnTo>
                <a:lnTo>
                  <a:pt x="209" y="264"/>
                </a:lnTo>
                <a:lnTo>
                  <a:pt x="113" y="261"/>
                </a:lnTo>
                <a:lnTo>
                  <a:pt x="113" y="261"/>
                </a:lnTo>
                <a:close/>
                <a:moveTo>
                  <a:pt x="392" y="81"/>
                </a:moveTo>
                <a:lnTo>
                  <a:pt x="392" y="81"/>
                </a:lnTo>
                <a:lnTo>
                  <a:pt x="391" y="115"/>
                </a:lnTo>
                <a:lnTo>
                  <a:pt x="390" y="151"/>
                </a:lnTo>
                <a:lnTo>
                  <a:pt x="390" y="151"/>
                </a:lnTo>
                <a:lnTo>
                  <a:pt x="390" y="203"/>
                </a:lnTo>
                <a:lnTo>
                  <a:pt x="391" y="257"/>
                </a:lnTo>
                <a:lnTo>
                  <a:pt x="391" y="257"/>
                </a:lnTo>
                <a:lnTo>
                  <a:pt x="361" y="223"/>
                </a:lnTo>
                <a:lnTo>
                  <a:pt x="330" y="189"/>
                </a:lnTo>
                <a:lnTo>
                  <a:pt x="314" y="173"/>
                </a:lnTo>
                <a:lnTo>
                  <a:pt x="298" y="157"/>
                </a:lnTo>
                <a:lnTo>
                  <a:pt x="281" y="142"/>
                </a:lnTo>
                <a:lnTo>
                  <a:pt x="263" y="126"/>
                </a:lnTo>
                <a:lnTo>
                  <a:pt x="263" y="126"/>
                </a:lnTo>
                <a:lnTo>
                  <a:pt x="297" y="99"/>
                </a:lnTo>
                <a:lnTo>
                  <a:pt x="297" y="99"/>
                </a:lnTo>
                <a:lnTo>
                  <a:pt x="393" y="20"/>
                </a:lnTo>
                <a:lnTo>
                  <a:pt x="393" y="20"/>
                </a:lnTo>
                <a:lnTo>
                  <a:pt x="394" y="35"/>
                </a:lnTo>
                <a:lnTo>
                  <a:pt x="393" y="51"/>
                </a:lnTo>
                <a:lnTo>
                  <a:pt x="392" y="81"/>
                </a:lnTo>
                <a:lnTo>
                  <a:pt x="392" y="81"/>
                </a:lnTo>
                <a:close/>
                <a:moveTo>
                  <a:pt x="93" y="8"/>
                </a:moveTo>
                <a:lnTo>
                  <a:pt x="93" y="8"/>
                </a:lnTo>
                <a:lnTo>
                  <a:pt x="199" y="12"/>
                </a:lnTo>
                <a:lnTo>
                  <a:pt x="199" y="12"/>
                </a:lnTo>
                <a:lnTo>
                  <a:pt x="252" y="13"/>
                </a:lnTo>
                <a:lnTo>
                  <a:pt x="305" y="14"/>
                </a:lnTo>
                <a:lnTo>
                  <a:pt x="305" y="14"/>
                </a:lnTo>
                <a:lnTo>
                  <a:pt x="326" y="15"/>
                </a:lnTo>
                <a:lnTo>
                  <a:pt x="348" y="15"/>
                </a:lnTo>
                <a:lnTo>
                  <a:pt x="369" y="14"/>
                </a:lnTo>
                <a:lnTo>
                  <a:pt x="390" y="12"/>
                </a:lnTo>
                <a:lnTo>
                  <a:pt x="390" y="12"/>
                </a:lnTo>
                <a:lnTo>
                  <a:pt x="293" y="91"/>
                </a:lnTo>
                <a:lnTo>
                  <a:pt x="293" y="91"/>
                </a:lnTo>
                <a:lnTo>
                  <a:pt x="238" y="137"/>
                </a:lnTo>
                <a:lnTo>
                  <a:pt x="238" y="137"/>
                </a:lnTo>
                <a:lnTo>
                  <a:pt x="222" y="151"/>
                </a:lnTo>
                <a:lnTo>
                  <a:pt x="214" y="158"/>
                </a:lnTo>
                <a:lnTo>
                  <a:pt x="207" y="165"/>
                </a:lnTo>
                <a:lnTo>
                  <a:pt x="207" y="165"/>
                </a:lnTo>
                <a:lnTo>
                  <a:pt x="207" y="166"/>
                </a:lnTo>
                <a:lnTo>
                  <a:pt x="207" y="166"/>
                </a:lnTo>
                <a:lnTo>
                  <a:pt x="179" y="143"/>
                </a:lnTo>
                <a:lnTo>
                  <a:pt x="152" y="118"/>
                </a:lnTo>
                <a:lnTo>
                  <a:pt x="126" y="94"/>
                </a:lnTo>
                <a:lnTo>
                  <a:pt x="97" y="71"/>
                </a:lnTo>
                <a:lnTo>
                  <a:pt x="97" y="71"/>
                </a:lnTo>
                <a:lnTo>
                  <a:pt x="21" y="10"/>
                </a:lnTo>
                <a:lnTo>
                  <a:pt x="21" y="10"/>
                </a:lnTo>
                <a:lnTo>
                  <a:pt x="40" y="10"/>
                </a:lnTo>
                <a:lnTo>
                  <a:pt x="58" y="9"/>
                </a:lnTo>
                <a:lnTo>
                  <a:pt x="76" y="8"/>
                </a:lnTo>
                <a:lnTo>
                  <a:pt x="93" y="8"/>
                </a:lnTo>
                <a:lnTo>
                  <a:pt x="93" y="8"/>
                </a:lnTo>
                <a:close/>
                <a:moveTo>
                  <a:pt x="12" y="106"/>
                </a:moveTo>
                <a:lnTo>
                  <a:pt x="12" y="106"/>
                </a:lnTo>
                <a:lnTo>
                  <a:pt x="9" y="48"/>
                </a:lnTo>
                <a:lnTo>
                  <a:pt x="9" y="48"/>
                </a:lnTo>
                <a:lnTo>
                  <a:pt x="8" y="29"/>
                </a:lnTo>
                <a:lnTo>
                  <a:pt x="8" y="20"/>
                </a:lnTo>
                <a:lnTo>
                  <a:pt x="9" y="11"/>
                </a:lnTo>
                <a:lnTo>
                  <a:pt x="9" y="11"/>
                </a:lnTo>
                <a:lnTo>
                  <a:pt x="91" y="77"/>
                </a:lnTo>
                <a:lnTo>
                  <a:pt x="91" y="77"/>
                </a:lnTo>
                <a:lnTo>
                  <a:pt x="109" y="91"/>
                </a:lnTo>
                <a:lnTo>
                  <a:pt x="125" y="105"/>
                </a:lnTo>
                <a:lnTo>
                  <a:pt x="158" y="135"/>
                </a:lnTo>
                <a:lnTo>
                  <a:pt x="158" y="135"/>
                </a:lnTo>
                <a:lnTo>
                  <a:pt x="157" y="136"/>
                </a:lnTo>
                <a:lnTo>
                  <a:pt x="157" y="136"/>
                </a:lnTo>
                <a:lnTo>
                  <a:pt x="149" y="146"/>
                </a:lnTo>
                <a:lnTo>
                  <a:pt x="140" y="155"/>
                </a:lnTo>
                <a:lnTo>
                  <a:pt x="122" y="173"/>
                </a:lnTo>
                <a:lnTo>
                  <a:pt x="102" y="190"/>
                </a:lnTo>
                <a:lnTo>
                  <a:pt x="82" y="206"/>
                </a:lnTo>
                <a:lnTo>
                  <a:pt x="82" y="206"/>
                </a:lnTo>
                <a:lnTo>
                  <a:pt x="53" y="230"/>
                </a:lnTo>
                <a:lnTo>
                  <a:pt x="38" y="242"/>
                </a:lnTo>
                <a:lnTo>
                  <a:pt x="25" y="255"/>
                </a:lnTo>
                <a:lnTo>
                  <a:pt x="25" y="255"/>
                </a:lnTo>
                <a:lnTo>
                  <a:pt x="21" y="255"/>
                </a:lnTo>
                <a:lnTo>
                  <a:pt x="21" y="255"/>
                </a:lnTo>
                <a:lnTo>
                  <a:pt x="18" y="218"/>
                </a:lnTo>
                <a:lnTo>
                  <a:pt x="15" y="181"/>
                </a:lnTo>
                <a:lnTo>
                  <a:pt x="12" y="106"/>
                </a:lnTo>
                <a:lnTo>
                  <a:pt x="12" y="10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2531"/>
          <p:cNvSpPr>
            <a:spLocks noEditPoints="1"/>
          </p:cNvSpPr>
          <p:nvPr/>
        </p:nvSpPr>
        <p:spPr bwMode="auto">
          <a:xfrm>
            <a:off x="3039784" y="3209626"/>
            <a:ext cx="282575" cy="1025525"/>
          </a:xfrm>
          <a:custGeom>
            <a:avLst/>
            <a:gdLst/>
            <a:ahLst/>
            <a:cxnLst>
              <a:cxn ang="0">
                <a:pos x="95" y="523"/>
              </a:cxn>
              <a:cxn ang="0">
                <a:pos x="161" y="642"/>
              </a:cxn>
              <a:cxn ang="0">
                <a:pos x="129" y="373"/>
              </a:cxn>
              <a:cxn ang="0">
                <a:pos x="26" y="11"/>
              </a:cxn>
              <a:cxn ang="0">
                <a:pos x="114" y="100"/>
              </a:cxn>
              <a:cxn ang="0">
                <a:pos x="95" y="495"/>
              </a:cxn>
              <a:cxn ang="0">
                <a:pos x="99" y="510"/>
              </a:cxn>
              <a:cxn ang="0">
                <a:pos x="83" y="466"/>
              </a:cxn>
              <a:cxn ang="0">
                <a:pos x="100" y="425"/>
              </a:cxn>
              <a:cxn ang="0">
                <a:pos x="84" y="393"/>
              </a:cxn>
              <a:cxn ang="0">
                <a:pos x="63" y="402"/>
              </a:cxn>
              <a:cxn ang="0">
                <a:pos x="21" y="215"/>
              </a:cxn>
              <a:cxn ang="0">
                <a:pos x="10" y="121"/>
              </a:cxn>
              <a:cxn ang="0">
                <a:pos x="16" y="179"/>
              </a:cxn>
              <a:cxn ang="0">
                <a:pos x="28" y="154"/>
              </a:cxn>
              <a:cxn ang="0">
                <a:pos x="17" y="147"/>
              </a:cxn>
              <a:cxn ang="0">
                <a:pos x="19" y="199"/>
              </a:cxn>
              <a:cxn ang="0">
                <a:pos x="96" y="272"/>
              </a:cxn>
              <a:cxn ang="0">
                <a:pos x="33" y="279"/>
              </a:cxn>
              <a:cxn ang="0">
                <a:pos x="43" y="284"/>
              </a:cxn>
              <a:cxn ang="0">
                <a:pos x="92" y="257"/>
              </a:cxn>
              <a:cxn ang="0">
                <a:pos x="104" y="191"/>
              </a:cxn>
              <a:cxn ang="0">
                <a:pos x="95" y="238"/>
              </a:cxn>
              <a:cxn ang="0">
                <a:pos x="115" y="197"/>
              </a:cxn>
              <a:cxn ang="0">
                <a:pos x="92" y="261"/>
              </a:cxn>
              <a:cxn ang="0">
                <a:pos x="113" y="149"/>
              </a:cxn>
              <a:cxn ang="0">
                <a:pos x="92" y="185"/>
              </a:cxn>
              <a:cxn ang="0">
                <a:pos x="94" y="165"/>
              </a:cxn>
              <a:cxn ang="0">
                <a:pos x="24" y="233"/>
              </a:cxn>
              <a:cxn ang="0">
                <a:pos x="64" y="244"/>
              </a:cxn>
              <a:cxn ang="0">
                <a:pos x="98" y="298"/>
              </a:cxn>
              <a:cxn ang="0">
                <a:pos x="113" y="422"/>
              </a:cxn>
              <a:cxn ang="0">
                <a:pos x="75" y="409"/>
              </a:cxn>
              <a:cxn ang="0">
                <a:pos x="120" y="398"/>
              </a:cxn>
              <a:cxn ang="0">
                <a:pos x="117" y="351"/>
              </a:cxn>
              <a:cxn ang="0">
                <a:pos x="119" y="345"/>
              </a:cxn>
              <a:cxn ang="0">
                <a:pos x="77" y="331"/>
              </a:cxn>
              <a:cxn ang="0">
                <a:pos x="103" y="309"/>
              </a:cxn>
              <a:cxn ang="0">
                <a:pos x="48" y="340"/>
              </a:cxn>
              <a:cxn ang="0">
                <a:pos x="50" y="349"/>
              </a:cxn>
              <a:cxn ang="0">
                <a:pos x="100" y="344"/>
              </a:cxn>
              <a:cxn ang="0">
                <a:pos x="60" y="390"/>
              </a:cxn>
              <a:cxn ang="0">
                <a:pos x="124" y="458"/>
              </a:cxn>
              <a:cxn ang="0">
                <a:pos x="122" y="436"/>
              </a:cxn>
              <a:cxn ang="0">
                <a:pos x="111" y="256"/>
              </a:cxn>
              <a:cxn ang="0">
                <a:pos x="113" y="281"/>
              </a:cxn>
              <a:cxn ang="0">
                <a:pos x="49" y="186"/>
              </a:cxn>
              <a:cxn ang="0">
                <a:pos x="89" y="107"/>
              </a:cxn>
              <a:cxn ang="0">
                <a:pos x="62" y="118"/>
              </a:cxn>
              <a:cxn ang="0">
                <a:pos x="52" y="97"/>
              </a:cxn>
              <a:cxn ang="0">
                <a:pos x="57" y="81"/>
              </a:cxn>
              <a:cxn ang="0">
                <a:pos x="100" y="76"/>
              </a:cxn>
              <a:cxn ang="0">
                <a:pos x="21" y="87"/>
              </a:cxn>
              <a:cxn ang="0">
                <a:pos x="10" y="75"/>
              </a:cxn>
              <a:cxn ang="0">
                <a:pos x="16" y="45"/>
              </a:cxn>
              <a:cxn ang="0">
                <a:pos x="105" y="563"/>
              </a:cxn>
              <a:cxn ang="0">
                <a:pos x="117" y="510"/>
              </a:cxn>
              <a:cxn ang="0">
                <a:pos x="100" y="502"/>
              </a:cxn>
              <a:cxn ang="0">
                <a:pos x="96" y="37"/>
              </a:cxn>
              <a:cxn ang="0">
                <a:pos x="97" y="37"/>
              </a:cxn>
              <a:cxn ang="0">
                <a:pos x="78" y="23"/>
              </a:cxn>
              <a:cxn ang="0">
                <a:pos x="68" y="16"/>
              </a:cxn>
              <a:cxn ang="0">
                <a:pos x="18" y="40"/>
              </a:cxn>
            </a:cxnLst>
            <a:rect l="0" t="0" r="r" b="b"/>
            <a:pathLst>
              <a:path w="178" h="646">
                <a:moveTo>
                  <a:pt x="15" y="25"/>
                </a:moveTo>
                <a:lnTo>
                  <a:pt x="15" y="25"/>
                </a:lnTo>
                <a:lnTo>
                  <a:pt x="10" y="36"/>
                </a:lnTo>
                <a:lnTo>
                  <a:pt x="6" y="47"/>
                </a:lnTo>
                <a:lnTo>
                  <a:pt x="3" y="58"/>
                </a:lnTo>
                <a:lnTo>
                  <a:pt x="1" y="71"/>
                </a:lnTo>
                <a:lnTo>
                  <a:pt x="1" y="83"/>
                </a:lnTo>
                <a:lnTo>
                  <a:pt x="0" y="95"/>
                </a:lnTo>
                <a:lnTo>
                  <a:pt x="1" y="119"/>
                </a:lnTo>
                <a:lnTo>
                  <a:pt x="1" y="119"/>
                </a:lnTo>
                <a:lnTo>
                  <a:pt x="4" y="150"/>
                </a:lnTo>
                <a:lnTo>
                  <a:pt x="7" y="181"/>
                </a:lnTo>
                <a:lnTo>
                  <a:pt x="12" y="211"/>
                </a:lnTo>
                <a:lnTo>
                  <a:pt x="17" y="242"/>
                </a:lnTo>
                <a:lnTo>
                  <a:pt x="17" y="242"/>
                </a:lnTo>
                <a:lnTo>
                  <a:pt x="24" y="277"/>
                </a:lnTo>
                <a:lnTo>
                  <a:pt x="31" y="313"/>
                </a:lnTo>
                <a:lnTo>
                  <a:pt x="39" y="348"/>
                </a:lnTo>
                <a:lnTo>
                  <a:pt x="49" y="383"/>
                </a:lnTo>
                <a:lnTo>
                  <a:pt x="59" y="419"/>
                </a:lnTo>
                <a:lnTo>
                  <a:pt x="70" y="453"/>
                </a:lnTo>
                <a:lnTo>
                  <a:pt x="81" y="488"/>
                </a:lnTo>
                <a:lnTo>
                  <a:pt x="94" y="522"/>
                </a:lnTo>
                <a:lnTo>
                  <a:pt x="94" y="522"/>
                </a:lnTo>
                <a:lnTo>
                  <a:pt x="95" y="523"/>
                </a:lnTo>
                <a:lnTo>
                  <a:pt x="95" y="523"/>
                </a:lnTo>
                <a:lnTo>
                  <a:pt x="95" y="543"/>
                </a:lnTo>
                <a:lnTo>
                  <a:pt x="96" y="563"/>
                </a:lnTo>
                <a:lnTo>
                  <a:pt x="100" y="603"/>
                </a:lnTo>
                <a:lnTo>
                  <a:pt x="100" y="603"/>
                </a:lnTo>
                <a:lnTo>
                  <a:pt x="100" y="604"/>
                </a:lnTo>
                <a:lnTo>
                  <a:pt x="100" y="604"/>
                </a:lnTo>
                <a:lnTo>
                  <a:pt x="101" y="607"/>
                </a:lnTo>
                <a:lnTo>
                  <a:pt x="102" y="608"/>
                </a:lnTo>
                <a:lnTo>
                  <a:pt x="103" y="609"/>
                </a:lnTo>
                <a:lnTo>
                  <a:pt x="103" y="609"/>
                </a:lnTo>
                <a:lnTo>
                  <a:pt x="117" y="612"/>
                </a:lnTo>
                <a:lnTo>
                  <a:pt x="124" y="613"/>
                </a:lnTo>
                <a:lnTo>
                  <a:pt x="131" y="616"/>
                </a:lnTo>
                <a:lnTo>
                  <a:pt x="131" y="616"/>
                </a:lnTo>
                <a:lnTo>
                  <a:pt x="138" y="621"/>
                </a:lnTo>
                <a:lnTo>
                  <a:pt x="144" y="627"/>
                </a:lnTo>
                <a:lnTo>
                  <a:pt x="149" y="634"/>
                </a:lnTo>
                <a:lnTo>
                  <a:pt x="152" y="642"/>
                </a:lnTo>
                <a:lnTo>
                  <a:pt x="152" y="642"/>
                </a:lnTo>
                <a:lnTo>
                  <a:pt x="153" y="644"/>
                </a:lnTo>
                <a:lnTo>
                  <a:pt x="154" y="645"/>
                </a:lnTo>
                <a:lnTo>
                  <a:pt x="154" y="645"/>
                </a:lnTo>
                <a:lnTo>
                  <a:pt x="156" y="646"/>
                </a:lnTo>
                <a:lnTo>
                  <a:pt x="159" y="645"/>
                </a:lnTo>
                <a:lnTo>
                  <a:pt x="161" y="644"/>
                </a:lnTo>
                <a:lnTo>
                  <a:pt x="161" y="642"/>
                </a:lnTo>
                <a:lnTo>
                  <a:pt x="161" y="642"/>
                </a:lnTo>
                <a:lnTo>
                  <a:pt x="160" y="628"/>
                </a:lnTo>
                <a:lnTo>
                  <a:pt x="160" y="621"/>
                </a:lnTo>
                <a:lnTo>
                  <a:pt x="161" y="614"/>
                </a:lnTo>
                <a:lnTo>
                  <a:pt x="163" y="608"/>
                </a:lnTo>
                <a:lnTo>
                  <a:pt x="165" y="602"/>
                </a:lnTo>
                <a:lnTo>
                  <a:pt x="170" y="598"/>
                </a:lnTo>
                <a:lnTo>
                  <a:pt x="175" y="594"/>
                </a:lnTo>
                <a:lnTo>
                  <a:pt x="175" y="594"/>
                </a:lnTo>
                <a:lnTo>
                  <a:pt x="177" y="593"/>
                </a:lnTo>
                <a:lnTo>
                  <a:pt x="178" y="591"/>
                </a:lnTo>
                <a:lnTo>
                  <a:pt x="177" y="589"/>
                </a:lnTo>
                <a:lnTo>
                  <a:pt x="176" y="587"/>
                </a:lnTo>
                <a:lnTo>
                  <a:pt x="176" y="587"/>
                </a:lnTo>
                <a:lnTo>
                  <a:pt x="172" y="578"/>
                </a:lnTo>
                <a:lnTo>
                  <a:pt x="167" y="569"/>
                </a:lnTo>
                <a:lnTo>
                  <a:pt x="157" y="549"/>
                </a:lnTo>
                <a:lnTo>
                  <a:pt x="147" y="531"/>
                </a:lnTo>
                <a:lnTo>
                  <a:pt x="143" y="522"/>
                </a:lnTo>
                <a:lnTo>
                  <a:pt x="138" y="513"/>
                </a:lnTo>
                <a:lnTo>
                  <a:pt x="138" y="513"/>
                </a:lnTo>
                <a:lnTo>
                  <a:pt x="139" y="511"/>
                </a:lnTo>
                <a:lnTo>
                  <a:pt x="139" y="511"/>
                </a:lnTo>
                <a:lnTo>
                  <a:pt x="135" y="477"/>
                </a:lnTo>
                <a:lnTo>
                  <a:pt x="133" y="442"/>
                </a:lnTo>
                <a:lnTo>
                  <a:pt x="129" y="373"/>
                </a:lnTo>
                <a:lnTo>
                  <a:pt x="129" y="373"/>
                </a:lnTo>
                <a:lnTo>
                  <a:pt x="125" y="287"/>
                </a:lnTo>
                <a:lnTo>
                  <a:pt x="124" y="200"/>
                </a:lnTo>
                <a:lnTo>
                  <a:pt x="124" y="200"/>
                </a:lnTo>
                <a:lnTo>
                  <a:pt x="124" y="167"/>
                </a:lnTo>
                <a:lnTo>
                  <a:pt x="124" y="133"/>
                </a:lnTo>
                <a:lnTo>
                  <a:pt x="124" y="117"/>
                </a:lnTo>
                <a:lnTo>
                  <a:pt x="123" y="101"/>
                </a:lnTo>
                <a:lnTo>
                  <a:pt x="120" y="84"/>
                </a:lnTo>
                <a:lnTo>
                  <a:pt x="117" y="68"/>
                </a:lnTo>
                <a:lnTo>
                  <a:pt x="117" y="68"/>
                </a:lnTo>
                <a:lnTo>
                  <a:pt x="115" y="58"/>
                </a:lnTo>
                <a:lnTo>
                  <a:pt x="111" y="48"/>
                </a:lnTo>
                <a:lnTo>
                  <a:pt x="107" y="39"/>
                </a:lnTo>
                <a:lnTo>
                  <a:pt x="103" y="31"/>
                </a:lnTo>
                <a:lnTo>
                  <a:pt x="97" y="23"/>
                </a:lnTo>
                <a:lnTo>
                  <a:pt x="91" y="16"/>
                </a:lnTo>
                <a:lnTo>
                  <a:pt x="83" y="10"/>
                </a:lnTo>
                <a:lnTo>
                  <a:pt x="75" y="5"/>
                </a:lnTo>
                <a:lnTo>
                  <a:pt x="75" y="5"/>
                </a:lnTo>
                <a:lnTo>
                  <a:pt x="66" y="1"/>
                </a:lnTo>
                <a:lnTo>
                  <a:pt x="57" y="0"/>
                </a:lnTo>
                <a:lnTo>
                  <a:pt x="49" y="0"/>
                </a:lnTo>
                <a:lnTo>
                  <a:pt x="40" y="3"/>
                </a:lnTo>
                <a:lnTo>
                  <a:pt x="33" y="6"/>
                </a:lnTo>
                <a:lnTo>
                  <a:pt x="26" y="11"/>
                </a:lnTo>
                <a:lnTo>
                  <a:pt x="20" y="18"/>
                </a:lnTo>
                <a:lnTo>
                  <a:pt x="15" y="25"/>
                </a:lnTo>
                <a:lnTo>
                  <a:pt x="15" y="25"/>
                </a:lnTo>
                <a:close/>
                <a:moveTo>
                  <a:pt x="114" y="102"/>
                </a:moveTo>
                <a:lnTo>
                  <a:pt x="114" y="102"/>
                </a:lnTo>
                <a:lnTo>
                  <a:pt x="115" y="117"/>
                </a:lnTo>
                <a:lnTo>
                  <a:pt x="115" y="117"/>
                </a:lnTo>
                <a:lnTo>
                  <a:pt x="103" y="125"/>
                </a:lnTo>
                <a:lnTo>
                  <a:pt x="91" y="134"/>
                </a:lnTo>
                <a:lnTo>
                  <a:pt x="68" y="155"/>
                </a:lnTo>
                <a:lnTo>
                  <a:pt x="68" y="155"/>
                </a:lnTo>
                <a:lnTo>
                  <a:pt x="42" y="178"/>
                </a:lnTo>
                <a:lnTo>
                  <a:pt x="42" y="178"/>
                </a:lnTo>
                <a:lnTo>
                  <a:pt x="36" y="182"/>
                </a:lnTo>
                <a:lnTo>
                  <a:pt x="30" y="187"/>
                </a:lnTo>
                <a:lnTo>
                  <a:pt x="23" y="191"/>
                </a:lnTo>
                <a:lnTo>
                  <a:pt x="18" y="196"/>
                </a:lnTo>
                <a:lnTo>
                  <a:pt x="18" y="196"/>
                </a:lnTo>
                <a:lnTo>
                  <a:pt x="18" y="196"/>
                </a:lnTo>
                <a:lnTo>
                  <a:pt x="18" y="196"/>
                </a:lnTo>
                <a:lnTo>
                  <a:pt x="29" y="183"/>
                </a:lnTo>
                <a:lnTo>
                  <a:pt x="40" y="171"/>
                </a:lnTo>
                <a:lnTo>
                  <a:pt x="66" y="148"/>
                </a:lnTo>
                <a:lnTo>
                  <a:pt x="91" y="124"/>
                </a:lnTo>
                <a:lnTo>
                  <a:pt x="103" y="113"/>
                </a:lnTo>
                <a:lnTo>
                  <a:pt x="114" y="100"/>
                </a:lnTo>
                <a:lnTo>
                  <a:pt x="114" y="100"/>
                </a:lnTo>
                <a:lnTo>
                  <a:pt x="114" y="102"/>
                </a:lnTo>
                <a:lnTo>
                  <a:pt x="114" y="102"/>
                </a:lnTo>
                <a:close/>
                <a:moveTo>
                  <a:pt x="95" y="495"/>
                </a:moveTo>
                <a:lnTo>
                  <a:pt x="95" y="495"/>
                </a:lnTo>
                <a:lnTo>
                  <a:pt x="109" y="490"/>
                </a:lnTo>
                <a:lnTo>
                  <a:pt x="115" y="487"/>
                </a:lnTo>
                <a:lnTo>
                  <a:pt x="121" y="483"/>
                </a:lnTo>
                <a:lnTo>
                  <a:pt x="121" y="483"/>
                </a:lnTo>
                <a:lnTo>
                  <a:pt x="115" y="488"/>
                </a:lnTo>
                <a:lnTo>
                  <a:pt x="109" y="493"/>
                </a:lnTo>
                <a:lnTo>
                  <a:pt x="96" y="502"/>
                </a:lnTo>
                <a:lnTo>
                  <a:pt x="96" y="502"/>
                </a:lnTo>
                <a:lnTo>
                  <a:pt x="91" y="488"/>
                </a:lnTo>
                <a:lnTo>
                  <a:pt x="91" y="488"/>
                </a:lnTo>
                <a:lnTo>
                  <a:pt x="91" y="488"/>
                </a:lnTo>
                <a:lnTo>
                  <a:pt x="91" y="488"/>
                </a:lnTo>
                <a:lnTo>
                  <a:pt x="99" y="485"/>
                </a:lnTo>
                <a:lnTo>
                  <a:pt x="106" y="481"/>
                </a:lnTo>
                <a:lnTo>
                  <a:pt x="121" y="473"/>
                </a:lnTo>
                <a:lnTo>
                  <a:pt x="121" y="473"/>
                </a:lnTo>
                <a:lnTo>
                  <a:pt x="108" y="482"/>
                </a:lnTo>
                <a:lnTo>
                  <a:pt x="94" y="493"/>
                </a:lnTo>
                <a:lnTo>
                  <a:pt x="94" y="493"/>
                </a:lnTo>
                <a:lnTo>
                  <a:pt x="94" y="495"/>
                </a:lnTo>
                <a:lnTo>
                  <a:pt x="95" y="495"/>
                </a:lnTo>
                <a:lnTo>
                  <a:pt x="95" y="495"/>
                </a:lnTo>
                <a:close/>
                <a:moveTo>
                  <a:pt x="110" y="513"/>
                </a:moveTo>
                <a:lnTo>
                  <a:pt x="110" y="513"/>
                </a:lnTo>
                <a:lnTo>
                  <a:pt x="102" y="516"/>
                </a:lnTo>
                <a:lnTo>
                  <a:pt x="102" y="516"/>
                </a:lnTo>
                <a:lnTo>
                  <a:pt x="100" y="513"/>
                </a:lnTo>
                <a:lnTo>
                  <a:pt x="100" y="513"/>
                </a:lnTo>
                <a:lnTo>
                  <a:pt x="114" y="506"/>
                </a:lnTo>
                <a:lnTo>
                  <a:pt x="114" y="506"/>
                </a:lnTo>
                <a:lnTo>
                  <a:pt x="121" y="503"/>
                </a:lnTo>
                <a:lnTo>
                  <a:pt x="121" y="503"/>
                </a:lnTo>
                <a:lnTo>
                  <a:pt x="120" y="505"/>
                </a:lnTo>
                <a:lnTo>
                  <a:pt x="110" y="512"/>
                </a:lnTo>
                <a:lnTo>
                  <a:pt x="110" y="512"/>
                </a:lnTo>
                <a:lnTo>
                  <a:pt x="110" y="513"/>
                </a:lnTo>
                <a:lnTo>
                  <a:pt x="110" y="513"/>
                </a:lnTo>
                <a:close/>
                <a:moveTo>
                  <a:pt x="97" y="504"/>
                </a:moveTo>
                <a:lnTo>
                  <a:pt x="97" y="504"/>
                </a:lnTo>
                <a:lnTo>
                  <a:pt x="110" y="499"/>
                </a:lnTo>
                <a:lnTo>
                  <a:pt x="110" y="499"/>
                </a:lnTo>
                <a:lnTo>
                  <a:pt x="117" y="495"/>
                </a:lnTo>
                <a:lnTo>
                  <a:pt x="119" y="493"/>
                </a:lnTo>
                <a:lnTo>
                  <a:pt x="116" y="495"/>
                </a:lnTo>
                <a:lnTo>
                  <a:pt x="116" y="495"/>
                </a:lnTo>
                <a:lnTo>
                  <a:pt x="107" y="502"/>
                </a:lnTo>
                <a:lnTo>
                  <a:pt x="99" y="510"/>
                </a:lnTo>
                <a:lnTo>
                  <a:pt x="99" y="510"/>
                </a:lnTo>
                <a:lnTo>
                  <a:pt x="97" y="504"/>
                </a:lnTo>
                <a:lnTo>
                  <a:pt x="97" y="504"/>
                </a:lnTo>
                <a:close/>
                <a:moveTo>
                  <a:pt x="87" y="478"/>
                </a:moveTo>
                <a:lnTo>
                  <a:pt x="87" y="478"/>
                </a:lnTo>
                <a:lnTo>
                  <a:pt x="102" y="469"/>
                </a:lnTo>
                <a:lnTo>
                  <a:pt x="118" y="462"/>
                </a:lnTo>
                <a:lnTo>
                  <a:pt x="118" y="462"/>
                </a:lnTo>
                <a:lnTo>
                  <a:pt x="112" y="466"/>
                </a:lnTo>
                <a:lnTo>
                  <a:pt x="105" y="473"/>
                </a:lnTo>
                <a:lnTo>
                  <a:pt x="97" y="480"/>
                </a:lnTo>
                <a:lnTo>
                  <a:pt x="90" y="486"/>
                </a:lnTo>
                <a:lnTo>
                  <a:pt x="90" y="486"/>
                </a:lnTo>
                <a:lnTo>
                  <a:pt x="90" y="486"/>
                </a:lnTo>
                <a:lnTo>
                  <a:pt x="90" y="486"/>
                </a:lnTo>
                <a:lnTo>
                  <a:pt x="87" y="478"/>
                </a:lnTo>
                <a:lnTo>
                  <a:pt x="87" y="478"/>
                </a:lnTo>
                <a:close/>
                <a:moveTo>
                  <a:pt x="81" y="459"/>
                </a:moveTo>
                <a:lnTo>
                  <a:pt x="81" y="459"/>
                </a:lnTo>
                <a:lnTo>
                  <a:pt x="90" y="454"/>
                </a:lnTo>
                <a:lnTo>
                  <a:pt x="99" y="449"/>
                </a:lnTo>
                <a:lnTo>
                  <a:pt x="117" y="439"/>
                </a:lnTo>
                <a:lnTo>
                  <a:pt x="117" y="439"/>
                </a:lnTo>
                <a:lnTo>
                  <a:pt x="109" y="444"/>
                </a:lnTo>
                <a:lnTo>
                  <a:pt x="100" y="451"/>
                </a:lnTo>
                <a:lnTo>
                  <a:pt x="83" y="466"/>
                </a:lnTo>
                <a:lnTo>
                  <a:pt x="83" y="466"/>
                </a:lnTo>
                <a:lnTo>
                  <a:pt x="81" y="459"/>
                </a:lnTo>
                <a:lnTo>
                  <a:pt x="81" y="459"/>
                </a:lnTo>
                <a:close/>
                <a:moveTo>
                  <a:pt x="77" y="447"/>
                </a:moveTo>
                <a:lnTo>
                  <a:pt x="77" y="447"/>
                </a:lnTo>
                <a:lnTo>
                  <a:pt x="98" y="435"/>
                </a:lnTo>
                <a:lnTo>
                  <a:pt x="108" y="428"/>
                </a:lnTo>
                <a:lnTo>
                  <a:pt x="117" y="421"/>
                </a:lnTo>
                <a:lnTo>
                  <a:pt x="117" y="421"/>
                </a:lnTo>
                <a:lnTo>
                  <a:pt x="98" y="438"/>
                </a:lnTo>
                <a:lnTo>
                  <a:pt x="88" y="446"/>
                </a:lnTo>
                <a:lnTo>
                  <a:pt x="80" y="456"/>
                </a:lnTo>
                <a:lnTo>
                  <a:pt x="80" y="456"/>
                </a:lnTo>
                <a:lnTo>
                  <a:pt x="77" y="447"/>
                </a:lnTo>
                <a:lnTo>
                  <a:pt x="77" y="447"/>
                </a:lnTo>
                <a:close/>
                <a:moveTo>
                  <a:pt x="73" y="435"/>
                </a:moveTo>
                <a:lnTo>
                  <a:pt x="73" y="435"/>
                </a:lnTo>
                <a:lnTo>
                  <a:pt x="83" y="430"/>
                </a:lnTo>
                <a:lnTo>
                  <a:pt x="92" y="425"/>
                </a:lnTo>
                <a:lnTo>
                  <a:pt x="110" y="414"/>
                </a:lnTo>
                <a:lnTo>
                  <a:pt x="110" y="414"/>
                </a:lnTo>
                <a:lnTo>
                  <a:pt x="114" y="412"/>
                </a:lnTo>
                <a:lnTo>
                  <a:pt x="111" y="415"/>
                </a:lnTo>
                <a:lnTo>
                  <a:pt x="111" y="415"/>
                </a:lnTo>
                <a:lnTo>
                  <a:pt x="100" y="425"/>
                </a:lnTo>
                <a:lnTo>
                  <a:pt x="100" y="425"/>
                </a:lnTo>
                <a:lnTo>
                  <a:pt x="88" y="435"/>
                </a:lnTo>
                <a:lnTo>
                  <a:pt x="76" y="444"/>
                </a:lnTo>
                <a:lnTo>
                  <a:pt x="76" y="444"/>
                </a:lnTo>
                <a:lnTo>
                  <a:pt x="73" y="435"/>
                </a:lnTo>
                <a:lnTo>
                  <a:pt x="73" y="435"/>
                </a:lnTo>
                <a:close/>
                <a:moveTo>
                  <a:pt x="69" y="422"/>
                </a:moveTo>
                <a:lnTo>
                  <a:pt x="69" y="422"/>
                </a:lnTo>
                <a:lnTo>
                  <a:pt x="69" y="422"/>
                </a:lnTo>
                <a:lnTo>
                  <a:pt x="80" y="417"/>
                </a:lnTo>
                <a:lnTo>
                  <a:pt x="91" y="412"/>
                </a:lnTo>
                <a:lnTo>
                  <a:pt x="91" y="412"/>
                </a:lnTo>
                <a:lnTo>
                  <a:pt x="103" y="407"/>
                </a:lnTo>
                <a:lnTo>
                  <a:pt x="103" y="407"/>
                </a:lnTo>
                <a:lnTo>
                  <a:pt x="107" y="405"/>
                </a:lnTo>
                <a:lnTo>
                  <a:pt x="107" y="405"/>
                </a:lnTo>
                <a:lnTo>
                  <a:pt x="98" y="412"/>
                </a:lnTo>
                <a:lnTo>
                  <a:pt x="90" y="419"/>
                </a:lnTo>
                <a:lnTo>
                  <a:pt x="81" y="426"/>
                </a:lnTo>
                <a:lnTo>
                  <a:pt x="72" y="432"/>
                </a:lnTo>
                <a:lnTo>
                  <a:pt x="72" y="432"/>
                </a:lnTo>
                <a:lnTo>
                  <a:pt x="69" y="422"/>
                </a:lnTo>
                <a:lnTo>
                  <a:pt x="69" y="422"/>
                </a:lnTo>
                <a:close/>
                <a:moveTo>
                  <a:pt x="63" y="402"/>
                </a:moveTo>
                <a:lnTo>
                  <a:pt x="63" y="402"/>
                </a:lnTo>
                <a:lnTo>
                  <a:pt x="74" y="398"/>
                </a:lnTo>
                <a:lnTo>
                  <a:pt x="84" y="393"/>
                </a:lnTo>
                <a:lnTo>
                  <a:pt x="84" y="393"/>
                </a:lnTo>
                <a:lnTo>
                  <a:pt x="97" y="385"/>
                </a:lnTo>
                <a:lnTo>
                  <a:pt x="97" y="385"/>
                </a:lnTo>
                <a:lnTo>
                  <a:pt x="107" y="380"/>
                </a:lnTo>
                <a:lnTo>
                  <a:pt x="111" y="378"/>
                </a:lnTo>
                <a:lnTo>
                  <a:pt x="115" y="375"/>
                </a:lnTo>
                <a:lnTo>
                  <a:pt x="115" y="375"/>
                </a:lnTo>
                <a:lnTo>
                  <a:pt x="110" y="381"/>
                </a:lnTo>
                <a:lnTo>
                  <a:pt x="105" y="386"/>
                </a:lnTo>
                <a:lnTo>
                  <a:pt x="92" y="396"/>
                </a:lnTo>
                <a:lnTo>
                  <a:pt x="67" y="411"/>
                </a:lnTo>
                <a:lnTo>
                  <a:pt x="67" y="411"/>
                </a:lnTo>
                <a:lnTo>
                  <a:pt x="66" y="411"/>
                </a:lnTo>
                <a:lnTo>
                  <a:pt x="66" y="412"/>
                </a:lnTo>
                <a:lnTo>
                  <a:pt x="68" y="413"/>
                </a:lnTo>
                <a:lnTo>
                  <a:pt x="68" y="413"/>
                </a:lnTo>
                <a:lnTo>
                  <a:pt x="76" y="410"/>
                </a:lnTo>
                <a:lnTo>
                  <a:pt x="85" y="407"/>
                </a:lnTo>
                <a:lnTo>
                  <a:pt x="101" y="398"/>
                </a:lnTo>
                <a:lnTo>
                  <a:pt x="101" y="398"/>
                </a:lnTo>
                <a:lnTo>
                  <a:pt x="93" y="403"/>
                </a:lnTo>
                <a:lnTo>
                  <a:pt x="93" y="403"/>
                </a:lnTo>
                <a:lnTo>
                  <a:pt x="68" y="419"/>
                </a:lnTo>
                <a:lnTo>
                  <a:pt x="68" y="419"/>
                </a:lnTo>
                <a:lnTo>
                  <a:pt x="63" y="402"/>
                </a:lnTo>
                <a:lnTo>
                  <a:pt x="63" y="402"/>
                </a:lnTo>
                <a:close/>
                <a:moveTo>
                  <a:pt x="61" y="392"/>
                </a:moveTo>
                <a:lnTo>
                  <a:pt x="61" y="392"/>
                </a:lnTo>
                <a:lnTo>
                  <a:pt x="78" y="384"/>
                </a:lnTo>
                <a:lnTo>
                  <a:pt x="94" y="375"/>
                </a:lnTo>
                <a:lnTo>
                  <a:pt x="94" y="375"/>
                </a:lnTo>
                <a:lnTo>
                  <a:pt x="79" y="387"/>
                </a:lnTo>
                <a:lnTo>
                  <a:pt x="63" y="399"/>
                </a:lnTo>
                <a:lnTo>
                  <a:pt x="63" y="399"/>
                </a:lnTo>
                <a:lnTo>
                  <a:pt x="61" y="392"/>
                </a:lnTo>
                <a:lnTo>
                  <a:pt x="61" y="392"/>
                </a:lnTo>
                <a:close/>
                <a:moveTo>
                  <a:pt x="21" y="215"/>
                </a:moveTo>
                <a:lnTo>
                  <a:pt x="21" y="215"/>
                </a:lnTo>
                <a:lnTo>
                  <a:pt x="33" y="208"/>
                </a:lnTo>
                <a:lnTo>
                  <a:pt x="44" y="200"/>
                </a:lnTo>
                <a:lnTo>
                  <a:pt x="66" y="182"/>
                </a:lnTo>
                <a:lnTo>
                  <a:pt x="66" y="182"/>
                </a:lnTo>
                <a:lnTo>
                  <a:pt x="78" y="173"/>
                </a:lnTo>
                <a:lnTo>
                  <a:pt x="91" y="165"/>
                </a:lnTo>
                <a:lnTo>
                  <a:pt x="91" y="165"/>
                </a:lnTo>
                <a:lnTo>
                  <a:pt x="73" y="180"/>
                </a:lnTo>
                <a:lnTo>
                  <a:pt x="56" y="196"/>
                </a:lnTo>
                <a:lnTo>
                  <a:pt x="39" y="212"/>
                </a:lnTo>
                <a:lnTo>
                  <a:pt x="23" y="230"/>
                </a:lnTo>
                <a:lnTo>
                  <a:pt x="23" y="230"/>
                </a:lnTo>
                <a:lnTo>
                  <a:pt x="21" y="215"/>
                </a:lnTo>
                <a:lnTo>
                  <a:pt x="21" y="215"/>
                </a:lnTo>
                <a:close/>
                <a:moveTo>
                  <a:pt x="10" y="121"/>
                </a:moveTo>
                <a:lnTo>
                  <a:pt x="10" y="121"/>
                </a:lnTo>
                <a:lnTo>
                  <a:pt x="21" y="113"/>
                </a:lnTo>
                <a:lnTo>
                  <a:pt x="32" y="104"/>
                </a:lnTo>
                <a:lnTo>
                  <a:pt x="54" y="85"/>
                </a:lnTo>
                <a:lnTo>
                  <a:pt x="54" y="85"/>
                </a:lnTo>
                <a:lnTo>
                  <a:pt x="67" y="76"/>
                </a:lnTo>
                <a:lnTo>
                  <a:pt x="81" y="67"/>
                </a:lnTo>
                <a:lnTo>
                  <a:pt x="81" y="67"/>
                </a:lnTo>
                <a:lnTo>
                  <a:pt x="93" y="58"/>
                </a:lnTo>
                <a:lnTo>
                  <a:pt x="93" y="58"/>
                </a:lnTo>
                <a:lnTo>
                  <a:pt x="94" y="57"/>
                </a:lnTo>
                <a:lnTo>
                  <a:pt x="94" y="57"/>
                </a:lnTo>
                <a:lnTo>
                  <a:pt x="92" y="60"/>
                </a:lnTo>
                <a:lnTo>
                  <a:pt x="92" y="60"/>
                </a:lnTo>
                <a:lnTo>
                  <a:pt x="88" y="64"/>
                </a:lnTo>
                <a:lnTo>
                  <a:pt x="83" y="70"/>
                </a:lnTo>
                <a:lnTo>
                  <a:pt x="73" y="77"/>
                </a:lnTo>
                <a:lnTo>
                  <a:pt x="62" y="85"/>
                </a:lnTo>
                <a:lnTo>
                  <a:pt x="52" y="92"/>
                </a:lnTo>
                <a:lnTo>
                  <a:pt x="52" y="92"/>
                </a:lnTo>
                <a:lnTo>
                  <a:pt x="30" y="110"/>
                </a:lnTo>
                <a:lnTo>
                  <a:pt x="20" y="119"/>
                </a:lnTo>
                <a:lnTo>
                  <a:pt x="11" y="128"/>
                </a:lnTo>
                <a:lnTo>
                  <a:pt x="11" y="128"/>
                </a:lnTo>
                <a:lnTo>
                  <a:pt x="10" y="121"/>
                </a:lnTo>
                <a:lnTo>
                  <a:pt x="10" y="121"/>
                </a:lnTo>
                <a:close/>
                <a:moveTo>
                  <a:pt x="14" y="168"/>
                </a:moveTo>
                <a:lnTo>
                  <a:pt x="14" y="168"/>
                </a:lnTo>
                <a:lnTo>
                  <a:pt x="25" y="160"/>
                </a:lnTo>
                <a:lnTo>
                  <a:pt x="35" y="151"/>
                </a:lnTo>
                <a:lnTo>
                  <a:pt x="55" y="132"/>
                </a:lnTo>
                <a:lnTo>
                  <a:pt x="55" y="132"/>
                </a:lnTo>
                <a:lnTo>
                  <a:pt x="67" y="122"/>
                </a:lnTo>
                <a:lnTo>
                  <a:pt x="79" y="112"/>
                </a:lnTo>
                <a:lnTo>
                  <a:pt x="79" y="112"/>
                </a:lnTo>
                <a:lnTo>
                  <a:pt x="91" y="100"/>
                </a:lnTo>
                <a:lnTo>
                  <a:pt x="98" y="94"/>
                </a:lnTo>
                <a:lnTo>
                  <a:pt x="104" y="89"/>
                </a:lnTo>
                <a:lnTo>
                  <a:pt x="104" y="89"/>
                </a:lnTo>
                <a:lnTo>
                  <a:pt x="107" y="87"/>
                </a:lnTo>
                <a:lnTo>
                  <a:pt x="103" y="91"/>
                </a:lnTo>
                <a:lnTo>
                  <a:pt x="103" y="91"/>
                </a:lnTo>
                <a:lnTo>
                  <a:pt x="97" y="97"/>
                </a:lnTo>
                <a:lnTo>
                  <a:pt x="89" y="104"/>
                </a:lnTo>
                <a:lnTo>
                  <a:pt x="89" y="104"/>
                </a:lnTo>
                <a:lnTo>
                  <a:pt x="63" y="126"/>
                </a:lnTo>
                <a:lnTo>
                  <a:pt x="63" y="126"/>
                </a:lnTo>
                <a:lnTo>
                  <a:pt x="51" y="138"/>
                </a:lnTo>
                <a:lnTo>
                  <a:pt x="38" y="152"/>
                </a:lnTo>
                <a:lnTo>
                  <a:pt x="16" y="179"/>
                </a:lnTo>
                <a:lnTo>
                  <a:pt x="16" y="179"/>
                </a:lnTo>
                <a:lnTo>
                  <a:pt x="14" y="168"/>
                </a:lnTo>
                <a:lnTo>
                  <a:pt x="14" y="168"/>
                </a:lnTo>
                <a:close/>
                <a:moveTo>
                  <a:pt x="14" y="165"/>
                </a:moveTo>
                <a:lnTo>
                  <a:pt x="14" y="165"/>
                </a:lnTo>
                <a:lnTo>
                  <a:pt x="13" y="155"/>
                </a:lnTo>
                <a:lnTo>
                  <a:pt x="13" y="155"/>
                </a:lnTo>
                <a:lnTo>
                  <a:pt x="25" y="142"/>
                </a:lnTo>
                <a:lnTo>
                  <a:pt x="38" y="131"/>
                </a:lnTo>
                <a:lnTo>
                  <a:pt x="66" y="110"/>
                </a:lnTo>
                <a:lnTo>
                  <a:pt x="66" y="110"/>
                </a:lnTo>
                <a:lnTo>
                  <a:pt x="76" y="101"/>
                </a:lnTo>
                <a:lnTo>
                  <a:pt x="87" y="91"/>
                </a:lnTo>
                <a:lnTo>
                  <a:pt x="87" y="91"/>
                </a:lnTo>
                <a:lnTo>
                  <a:pt x="95" y="83"/>
                </a:lnTo>
                <a:lnTo>
                  <a:pt x="95" y="83"/>
                </a:lnTo>
                <a:lnTo>
                  <a:pt x="103" y="76"/>
                </a:lnTo>
                <a:lnTo>
                  <a:pt x="106" y="74"/>
                </a:lnTo>
                <a:lnTo>
                  <a:pt x="103" y="77"/>
                </a:lnTo>
                <a:lnTo>
                  <a:pt x="103" y="77"/>
                </a:lnTo>
                <a:lnTo>
                  <a:pt x="78" y="100"/>
                </a:lnTo>
                <a:lnTo>
                  <a:pt x="54" y="123"/>
                </a:lnTo>
                <a:lnTo>
                  <a:pt x="54" y="123"/>
                </a:lnTo>
                <a:lnTo>
                  <a:pt x="43" y="136"/>
                </a:lnTo>
                <a:lnTo>
                  <a:pt x="32" y="150"/>
                </a:lnTo>
                <a:lnTo>
                  <a:pt x="32" y="150"/>
                </a:lnTo>
                <a:lnTo>
                  <a:pt x="28" y="154"/>
                </a:lnTo>
                <a:lnTo>
                  <a:pt x="23" y="157"/>
                </a:lnTo>
                <a:lnTo>
                  <a:pt x="14" y="165"/>
                </a:lnTo>
                <a:lnTo>
                  <a:pt x="14" y="165"/>
                </a:lnTo>
                <a:close/>
                <a:moveTo>
                  <a:pt x="17" y="147"/>
                </a:moveTo>
                <a:lnTo>
                  <a:pt x="17" y="147"/>
                </a:lnTo>
                <a:lnTo>
                  <a:pt x="15" y="148"/>
                </a:lnTo>
                <a:lnTo>
                  <a:pt x="14" y="150"/>
                </a:lnTo>
                <a:lnTo>
                  <a:pt x="14" y="150"/>
                </a:lnTo>
                <a:lnTo>
                  <a:pt x="13" y="152"/>
                </a:lnTo>
                <a:lnTo>
                  <a:pt x="13" y="152"/>
                </a:lnTo>
                <a:lnTo>
                  <a:pt x="11" y="132"/>
                </a:lnTo>
                <a:lnTo>
                  <a:pt x="11" y="132"/>
                </a:lnTo>
                <a:lnTo>
                  <a:pt x="22" y="124"/>
                </a:lnTo>
                <a:lnTo>
                  <a:pt x="32" y="116"/>
                </a:lnTo>
                <a:lnTo>
                  <a:pt x="53" y="100"/>
                </a:lnTo>
                <a:lnTo>
                  <a:pt x="73" y="83"/>
                </a:lnTo>
                <a:lnTo>
                  <a:pt x="83" y="75"/>
                </a:lnTo>
                <a:lnTo>
                  <a:pt x="94" y="68"/>
                </a:lnTo>
                <a:lnTo>
                  <a:pt x="94" y="68"/>
                </a:lnTo>
                <a:lnTo>
                  <a:pt x="90" y="72"/>
                </a:lnTo>
                <a:lnTo>
                  <a:pt x="85" y="77"/>
                </a:lnTo>
                <a:lnTo>
                  <a:pt x="77" y="88"/>
                </a:lnTo>
                <a:lnTo>
                  <a:pt x="77" y="88"/>
                </a:lnTo>
                <a:lnTo>
                  <a:pt x="55" y="110"/>
                </a:lnTo>
                <a:lnTo>
                  <a:pt x="55" y="110"/>
                </a:lnTo>
                <a:lnTo>
                  <a:pt x="17" y="147"/>
                </a:lnTo>
                <a:lnTo>
                  <a:pt x="17" y="147"/>
                </a:lnTo>
                <a:close/>
                <a:moveTo>
                  <a:pt x="16" y="182"/>
                </a:moveTo>
                <a:lnTo>
                  <a:pt x="16" y="182"/>
                </a:lnTo>
                <a:lnTo>
                  <a:pt x="29" y="173"/>
                </a:lnTo>
                <a:lnTo>
                  <a:pt x="40" y="163"/>
                </a:lnTo>
                <a:lnTo>
                  <a:pt x="64" y="141"/>
                </a:lnTo>
                <a:lnTo>
                  <a:pt x="64" y="141"/>
                </a:lnTo>
                <a:lnTo>
                  <a:pt x="91" y="118"/>
                </a:lnTo>
                <a:lnTo>
                  <a:pt x="91" y="118"/>
                </a:lnTo>
                <a:lnTo>
                  <a:pt x="106" y="105"/>
                </a:lnTo>
                <a:lnTo>
                  <a:pt x="106" y="105"/>
                </a:lnTo>
                <a:lnTo>
                  <a:pt x="110" y="102"/>
                </a:lnTo>
                <a:lnTo>
                  <a:pt x="110" y="103"/>
                </a:lnTo>
                <a:lnTo>
                  <a:pt x="104" y="108"/>
                </a:lnTo>
                <a:lnTo>
                  <a:pt x="104" y="108"/>
                </a:lnTo>
                <a:lnTo>
                  <a:pt x="94" y="119"/>
                </a:lnTo>
                <a:lnTo>
                  <a:pt x="83" y="130"/>
                </a:lnTo>
                <a:lnTo>
                  <a:pt x="61" y="151"/>
                </a:lnTo>
                <a:lnTo>
                  <a:pt x="38" y="171"/>
                </a:lnTo>
                <a:lnTo>
                  <a:pt x="28" y="182"/>
                </a:lnTo>
                <a:lnTo>
                  <a:pt x="18" y="193"/>
                </a:lnTo>
                <a:lnTo>
                  <a:pt x="18" y="193"/>
                </a:lnTo>
                <a:lnTo>
                  <a:pt x="16" y="182"/>
                </a:lnTo>
                <a:lnTo>
                  <a:pt x="16" y="182"/>
                </a:lnTo>
                <a:close/>
                <a:moveTo>
                  <a:pt x="19" y="199"/>
                </a:moveTo>
                <a:lnTo>
                  <a:pt x="19" y="199"/>
                </a:lnTo>
                <a:lnTo>
                  <a:pt x="30" y="190"/>
                </a:lnTo>
                <a:lnTo>
                  <a:pt x="41" y="182"/>
                </a:lnTo>
                <a:lnTo>
                  <a:pt x="62" y="163"/>
                </a:lnTo>
                <a:lnTo>
                  <a:pt x="62" y="163"/>
                </a:lnTo>
                <a:lnTo>
                  <a:pt x="87" y="140"/>
                </a:lnTo>
                <a:lnTo>
                  <a:pt x="87" y="140"/>
                </a:lnTo>
                <a:lnTo>
                  <a:pt x="102" y="128"/>
                </a:lnTo>
                <a:lnTo>
                  <a:pt x="102" y="128"/>
                </a:lnTo>
                <a:lnTo>
                  <a:pt x="83" y="149"/>
                </a:lnTo>
                <a:lnTo>
                  <a:pt x="74" y="158"/>
                </a:lnTo>
                <a:lnTo>
                  <a:pt x="64" y="167"/>
                </a:lnTo>
                <a:lnTo>
                  <a:pt x="64" y="167"/>
                </a:lnTo>
                <a:lnTo>
                  <a:pt x="57" y="173"/>
                </a:lnTo>
                <a:lnTo>
                  <a:pt x="51" y="179"/>
                </a:lnTo>
                <a:lnTo>
                  <a:pt x="39" y="192"/>
                </a:lnTo>
                <a:lnTo>
                  <a:pt x="39" y="192"/>
                </a:lnTo>
                <a:lnTo>
                  <a:pt x="30" y="202"/>
                </a:lnTo>
                <a:lnTo>
                  <a:pt x="21" y="211"/>
                </a:lnTo>
                <a:lnTo>
                  <a:pt x="21" y="211"/>
                </a:lnTo>
                <a:lnTo>
                  <a:pt x="19" y="199"/>
                </a:lnTo>
                <a:lnTo>
                  <a:pt x="19" y="199"/>
                </a:lnTo>
                <a:close/>
                <a:moveTo>
                  <a:pt x="113" y="264"/>
                </a:moveTo>
                <a:lnTo>
                  <a:pt x="113" y="264"/>
                </a:lnTo>
                <a:lnTo>
                  <a:pt x="104" y="268"/>
                </a:lnTo>
                <a:lnTo>
                  <a:pt x="99" y="270"/>
                </a:lnTo>
                <a:lnTo>
                  <a:pt x="96" y="272"/>
                </a:lnTo>
                <a:lnTo>
                  <a:pt x="96" y="272"/>
                </a:lnTo>
                <a:lnTo>
                  <a:pt x="115" y="254"/>
                </a:lnTo>
                <a:lnTo>
                  <a:pt x="115" y="254"/>
                </a:lnTo>
                <a:lnTo>
                  <a:pt x="116" y="273"/>
                </a:lnTo>
                <a:lnTo>
                  <a:pt x="116" y="273"/>
                </a:lnTo>
                <a:lnTo>
                  <a:pt x="115" y="272"/>
                </a:lnTo>
                <a:lnTo>
                  <a:pt x="115" y="272"/>
                </a:lnTo>
                <a:lnTo>
                  <a:pt x="111" y="273"/>
                </a:lnTo>
                <a:lnTo>
                  <a:pt x="107" y="275"/>
                </a:lnTo>
                <a:lnTo>
                  <a:pt x="107" y="275"/>
                </a:lnTo>
                <a:lnTo>
                  <a:pt x="109" y="273"/>
                </a:lnTo>
                <a:lnTo>
                  <a:pt x="111" y="271"/>
                </a:lnTo>
                <a:lnTo>
                  <a:pt x="115" y="265"/>
                </a:lnTo>
                <a:lnTo>
                  <a:pt x="115" y="265"/>
                </a:lnTo>
                <a:lnTo>
                  <a:pt x="115" y="264"/>
                </a:lnTo>
                <a:lnTo>
                  <a:pt x="113" y="264"/>
                </a:lnTo>
                <a:lnTo>
                  <a:pt x="113" y="264"/>
                </a:lnTo>
                <a:close/>
                <a:moveTo>
                  <a:pt x="75" y="279"/>
                </a:moveTo>
                <a:lnTo>
                  <a:pt x="75" y="279"/>
                </a:lnTo>
                <a:lnTo>
                  <a:pt x="65" y="280"/>
                </a:lnTo>
                <a:lnTo>
                  <a:pt x="55" y="283"/>
                </a:lnTo>
                <a:lnTo>
                  <a:pt x="44" y="286"/>
                </a:lnTo>
                <a:lnTo>
                  <a:pt x="36" y="291"/>
                </a:lnTo>
                <a:lnTo>
                  <a:pt x="36" y="291"/>
                </a:lnTo>
                <a:lnTo>
                  <a:pt x="33" y="279"/>
                </a:lnTo>
                <a:lnTo>
                  <a:pt x="33" y="279"/>
                </a:lnTo>
                <a:lnTo>
                  <a:pt x="34" y="278"/>
                </a:lnTo>
                <a:lnTo>
                  <a:pt x="34" y="278"/>
                </a:lnTo>
                <a:lnTo>
                  <a:pt x="53" y="263"/>
                </a:lnTo>
                <a:lnTo>
                  <a:pt x="72" y="246"/>
                </a:lnTo>
                <a:lnTo>
                  <a:pt x="72" y="246"/>
                </a:lnTo>
                <a:lnTo>
                  <a:pt x="91" y="230"/>
                </a:lnTo>
                <a:lnTo>
                  <a:pt x="109" y="214"/>
                </a:lnTo>
                <a:lnTo>
                  <a:pt x="109" y="214"/>
                </a:lnTo>
                <a:lnTo>
                  <a:pt x="101" y="222"/>
                </a:lnTo>
                <a:lnTo>
                  <a:pt x="93" y="232"/>
                </a:lnTo>
                <a:lnTo>
                  <a:pt x="84" y="241"/>
                </a:lnTo>
                <a:lnTo>
                  <a:pt x="76" y="249"/>
                </a:lnTo>
                <a:lnTo>
                  <a:pt x="76" y="249"/>
                </a:lnTo>
                <a:lnTo>
                  <a:pt x="56" y="267"/>
                </a:lnTo>
                <a:lnTo>
                  <a:pt x="45" y="277"/>
                </a:lnTo>
                <a:lnTo>
                  <a:pt x="36" y="287"/>
                </a:lnTo>
                <a:lnTo>
                  <a:pt x="36" y="287"/>
                </a:lnTo>
                <a:lnTo>
                  <a:pt x="36" y="288"/>
                </a:lnTo>
                <a:lnTo>
                  <a:pt x="37" y="289"/>
                </a:lnTo>
                <a:lnTo>
                  <a:pt x="37" y="289"/>
                </a:lnTo>
                <a:lnTo>
                  <a:pt x="38" y="289"/>
                </a:lnTo>
                <a:lnTo>
                  <a:pt x="38" y="289"/>
                </a:lnTo>
                <a:lnTo>
                  <a:pt x="42" y="285"/>
                </a:lnTo>
                <a:lnTo>
                  <a:pt x="42" y="285"/>
                </a:lnTo>
                <a:lnTo>
                  <a:pt x="43" y="284"/>
                </a:lnTo>
                <a:lnTo>
                  <a:pt x="43" y="284"/>
                </a:lnTo>
                <a:lnTo>
                  <a:pt x="59" y="271"/>
                </a:lnTo>
                <a:lnTo>
                  <a:pt x="75" y="258"/>
                </a:lnTo>
                <a:lnTo>
                  <a:pt x="75" y="258"/>
                </a:lnTo>
                <a:lnTo>
                  <a:pt x="83" y="251"/>
                </a:lnTo>
                <a:lnTo>
                  <a:pt x="91" y="244"/>
                </a:lnTo>
                <a:lnTo>
                  <a:pt x="99" y="237"/>
                </a:lnTo>
                <a:lnTo>
                  <a:pt x="107" y="230"/>
                </a:lnTo>
                <a:lnTo>
                  <a:pt x="107" y="230"/>
                </a:lnTo>
                <a:lnTo>
                  <a:pt x="110" y="228"/>
                </a:lnTo>
                <a:lnTo>
                  <a:pt x="108" y="230"/>
                </a:lnTo>
                <a:lnTo>
                  <a:pt x="102" y="237"/>
                </a:lnTo>
                <a:lnTo>
                  <a:pt x="102" y="237"/>
                </a:lnTo>
                <a:lnTo>
                  <a:pt x="84" y="257"/>
                </a:lnTo>
                <a:lnTo>
                  <a:pt x="84" y="257"/>
                </a:lnTo>
                <a:lnTo>
                  <a:pt x="77" y="262"/>
                </a:lnTo>
                <a:lnTo>
                  <a:pt x="69" y="268"/>
                </a:lnTo>
                <a:lnTo>
                  <a:pt x="62" y="273"/>
                </a:lnTo>
                <a:lnTo>
                  <a:pt x="59" y="276"/>
                </a:lnTo>
                <a:lnTo>
                  <a:pt x="56" y="280"/>
                </a:lnTo>
                <a:lnTo>
                  <a:pt x="56" y="280"/>
                </a:lnTo>
                <a:lnTo>
                  <a:pt x="56" y="281"/>
                </a:lnTo>
                <a:lnTo>
                  <a:pt x="58" y="282"/>
                </a:lnTo>
                <a:lnTo>
                  <a:pt x="58" y="282"/>
                </a:lnTo>
                <a:lnTo>
                  <a:pt x="75" y="269"/>
                </a:lnTo>
                <a:lnTo>
                  <a:pt x="92" y="257"/>
                </a:lnTo>
                <a:lnTo>
                  <a:pt x="92" y="257"/>
                </a:lnTo>
                <a:lnTo>
                  <a:pt x="83" y="268"/>
                </a:lnTo>
                <a:lnTo>
                  <a:pt x="75" y="279"/>
                </a:lnTo>
                <a:lnTo>
                  <a:pt x="75" y="279"/>
                </a:lnTo>
                <a:lnTo>
                  <a:pt x="75" y="279"/>
                </a:lnTo>
                <a:lnTo>
                  <a:pt x="75" y="279"/>
                </a:lnTo>
                <a:close/>
                <a:moveTo>
                  <a:pt x="115" y="182"/>
                </a:moveTo>
                <a:lnTo>
                  <a:pt x="115" y="182"/>
                </a:lnTo>
                <a:lnTo>
                  <a:pt x="115" y="181"/>
                </a:lnTo>
                <a:lnTo>
                  <a:pt x="115" y="181"/>
                </a:lnTo>
                <a:lnTo>
                  <a:pt x="115" y="196"/>
                </a:lnTo>
                <a:lnTo>
                  <a:pt x="115" y="196"/>
                </a:lnTo>
                <a:lnTo>
                  <a:pt x="114" y="196"/>
                </a:lnTo>
                <a:lnTo>
                  <a:pt x="113" y="196"/>
                </a:lnTo>
                <a:lnTo>
                  <a:pt x="113" y="196"/>
                </a:lnTo>
                <a:lnTo>
                  <a:pt x="74" y="226"/>
                </a:lnTo>
                <a:lnTo>
                  <a:pt x="74" y="226"/>
                </a:lnTo>
                <a:lnTo>
                  <a:pt x="53" y="244"/>
                </a:lnTo>
                <a:lnTo>
                  <a:pt x="53" y="244"/>
                </a:lnTo>
                <a:lnTo>
                  <a:pt x="43" y="250"/>
                </a:lnTo>
                <a:lnTo>
                  <a:pt x="43" y="250"/>
                </a:lnTo>
                <a:lnTo>
                  <a:pt x="60" y="236"/>
                </a:lnTo>
                <a:lnTo>
                  <a:pt x="76" y="220"/>
                </a:lnTo>
                <a:lnTo>
                  <a:pt x="76" y="220"/>
                </a:lnTo>
                <a:lnTo>
                  <a:pt x="86" y="211"/>
                </a:lnTo>
                <a:lnTo>
                  <a:pt x="95" y="201"/>
                </a:lnTo>
                <a:lnTo>
                  <a:pt x="104" y="191"/>
                </a:lnTo>
                <a:lnTo>
                  <a:pt x="115" y="182"/>
                </a:lnTo>
                <a:lnTo>
                  <a:pt x="115" y="182"/>
                </a:lnTo>
                <a:close/>
                <a:moveTo>
                  <a:pt x="102" y="247"/>
                </a:moveTo>
                <a:lnTo>
                  <a:pt x="102" y="247"/>
                </a:lnTo>
                <a:lnTo>
                  <a:pt x="95" y="253"/>
                </a:lnTo>
                <a:lnTo>
                  <a:pt x="95" y="253"/>
                </a:lnTo>
                <a:lnTo>
                  <a:pt x="69" y="270"/>
                </a:lnTo>
                <a:lnTo>
                  <a:pt x="69" y="270"/>
                </a:lnTo>
                <a:lnTo>
                  <a:pt x="64" y="275"/>
                </a:lnTo>
                <a:lnTo>
                  <a:pt x="62" y="277"/>
                </a:lnTo>
                <a:lnTo>
                  <a:pt x="62" y="276"/>
                </a:lnTo>
                <a:lnTo>
                  <a:pt x="62" y="276"/>
                </a:lnTo>
                <a:lnTo>
                  <a:pt x="68" y="270"/>
                </a:lnTo>
                <a:lnTo>
                  <a:pt x="75" y="266"/>
                </a:lnTo>
                <a:lnTo>
                  <a:pt x="75" y="266"/>
                </a:lnTo>
                <a:lnTo>
                  <a:pt x="86" y="257"/>
                </a:lnTo>
                <a:lnTo>
                  <a:pt x="96" y="247"/>
                </a:lnTo>
                <a:lnTo>
                  <a:pt x="115" y="225"/>
                </a:lnTo>
                <a:lnTo>
                  <a:pt x="115" y="225"/>
                </a:lnTo>
                <a:lnTo>
                  <a:pt x="115" y="224"/>
                </a:lnTo>
                <a:lnTo>
                  <a:pt x="115" y="224"/>
                </a:lnTo>
                <a:lnTo>
                  <a:pt x="113" y="223"/>
                </a:lnTo>
                <a:lnTo>
                  <a:pt x="113" y="223"/>
                </a:lnTo>
                <a:lnTo>
                  <a:pt x="108" y="226"/>
                </a:lnTo>
                <a:lnTo>
                  <a:pt x="103" y="230"/>
                </a:lnTo>
                <a:lnTo>
                  <a:pt x="95" y="238"/>
                </a:lnTo>
                <a:lnTo>
                  <a:pt x="86" y="246"/>
                </a:lnTo>
                <a:lnTo>
                  <a:pt x="77" y="253"/>
                </a:lnTo>
                <a:lnTo>
                  <a:pt x="77" y="253"/>
                </a:lnTo>
                <a:lnTo>
                  <a:pt x="54" y="272"/>
                </a:lnTo>
                <a:lnTo>
                  <a:pt x="54" y="272"/>
                </a:lnTo>
                <a:lnTo>
                  <a:pt x="55" y="271"/>
                </a:lnTo>
                <a:lnTo>
                  <a:pt x="55" y="271"/>
                </a:lnTo>
                <a:lnTo>
                  <a:pt x="66" y="260"/>
                </a:lnTo>
                <a:lnTo>
                  <a:pt x="77" y="251"/>
                </a:lnTo>
                <a:lnTo>
                  <a:pt x="77" y="251"/>
                </a:lnTo>
                <a:lnTo>
                  <a:pt x="87" y="242"/>
                </a:lnTo>
                <a:lnTo>
                  <a:pt x="96" y="232"/>
                </a:lnTo>
                <a:lnTo>
                  <a:pt x="105" y="221"/>
                </a:lnTo>
                <a:lnTo>
                  <a:pt x="115" y="212"/>
                </a:lnTo>
                <a:lnTo>
                  <a:pt x="115" y="212"/>
                </a:lnTo>
                <a:lnTo>
                  <a:pt x="115" y="212"/>
                </a:lnTo>
                <a:lnTo>
                  <a:pt x="115" y="212"/>
                </a:lnTo>
                <a:lnTo>
                  <a:pt x="115" y="237"/>
                </a:lnTo>
                <a:lnTo>
                  <a:pt x="115" y="237"/>
                </a:lnTo>
                <a:lnTo>
                  <a:pt x="115" y="238"/>
                </a:lnTo>
                <a:lnTo>
                  <a:pt x="115" y="238"/>
                </a:lnTo>
                <a:lnTo>
                  <a:pt x="102" y="247"/>
                </a:lnTo>
                <a:lnTo>
                  <a:pt x="102" y="247"/>
                </a:lnTo>
                <a:close/>
                <a:moveTo>
                  <a:pt x="115" y="198"/>
                </a:moveTo>
                <a:lnTo>
                  <a:pt x="115" y="198"/>
                </a:lnTo>
                <a:lnTo>
                  <a:pt x="115" y="197"/>
                </a:lnTo>
                <a:lnTo>
                  <a:pt x="115" y="197"/>
                </a:lnTo>
                <a:lnTo>
                  <a:pt x="115" y="211"/>
                </a:lnTo>
                <a:lnTo>
                  <a:pt x="115" y="211"/>
                </a:lnTo>
                <a:lnTo>
                  <a:pt x="114" y="210"/>
                </a:lnTo>
                <a:lnTo>
                  <a:pt x="113" y="210"/>
                </a:lnTo>
                <a:lnTo>
                  <a:pt x="113" y="210"/>
                </a:lnTo>
                <a:lnTo>
                  <a:pt x="103" y="217"/>
                </a:lnTo>
                <a:lnTo>
                  <a:pt x="93" y="225"/>
                </a:lnTo>
                <a:lnTo>
                  <a:pt x="74" y="241"/>
                </a:lnTo>
                <a:lnTo>
                  <a:pt x="56" y="258"/>
                </a:lnTo>
                <a:lnTo>
                  <a:pt x="36" y="274"/>
                </a:lnTo>
                <a:lnTo>
                  <a:pt x="36" y="274"/>
                </a:lnTo>
                <a:lnTo>
                  <a:pt x="43" y="266"/>
                </a:lnTo>
                <a:lnTo>
                  <a:pt x="52" y="258"/>
                </a:lnTo>
                <a:lnTo>
                  <a:pt x="52" y="258"/>
                </a:lnTo>
                <a:lnTo>
                  <a:pt x="63" y="248"/>
                </a:lnTo>
                <a:lnTo>
                  <a:pt x="73" y="239"/>
                </a:lnTo>
                <a:lnTo>
                  <a:pt x="73" y="239"/>
                </a:lnTo>
                <a:lnTo>
                  <a:pt x="84" y="229"/>
                </a:lnTo>
                <a:lnTo>
                  <a:pt x="94" y="218"/>
                </a:lnTo>
                <a:lnTo>
                  <a:pt x="115" y="198"/>
                </a:lnTo>
                <a:lnTo>
                  <a:pt x="115" y="198"/>
                </a:lnTo>
                <a:close/>
                <a:moveTo>
                  <a:pt x="82" y="273"/>
                </a:moveTo>
                <a:lnTo>
                  <a:pt x="82" y="273"/>
                </a:lnTo>
                <a:lnTo>
                  <a:pt x="86" y="267"/>
                </a:lnTo>
                <a:lnTo>
                  <a:pt x="92" y="261"/>
                </a:lnTo>
                <a:lnTo>
                  <a:pt x="103" y="249"/>
                </a:lnTo>
                <a:lnTo>
                  <a:pt x="103" y="249"/>
                </a:lnTo>
                <a:lnTo>
                  <a:pt x="105" y="248"/>
                </a:lnTo>
                <a:lnTo>
                  <a:pt x="105" y="248"/>
                </a:lnTo>
                <a:lnTo>
                  <a:pt x="107" y="246"/>
                </a:lnTo>
                <a:lnTo>
                  <a:pt x="107" y="246"/>
                </a:lnTo>
                <a:lnTo>
                  <a:pt x="112" y="244"/>
                </a:lnTo>
                <a:lnTo>
                  <a:pt x="113" y="243"/>
                </a:lnTo>
                <a:lnTo>
                  <a:pt x="113" y="242"/>
                </a:lnTo>
                <a:lnTo>
                  <a:pt x="113" y="242"/>
                </a:lnTo>
                <a:lnTo>
                  <a:pt x="115" y="240"/>
                </a:lnTo>
                <a:lnTo>
                  <a:pt x="115" y="240"/>
                </a:lnTo>
                <a:lnTo>
                  <a:pt x="115" y="252"/>
                </a:lnTo>
                <a:lnTo>
                  <a:pt x="115" y="252"/>
                </a:lnTo>
                <a:lnTo>
                  <a:pt x="115" y="252"/>
                </a:lnTo>
                <a:lnTo>
                  <a:pt x="115" y="252"/>
                </a:lnTo>
                <a:lnTo>
                  <a:pt x="104" y="258"/>
                </a:lnTo>
                <a:lnTo>
                  <a:pt x="95" y="265"/>
                </a:lnTo>
                <a:lnTo>
                  <a:pt x="95" y="265"/>
                </a:lnTo>
                <a:lnTo>
                  <a:pt x="83" y="273"/>
                </a:lnTo>
                <a:lnTo>
                  <a:pt x="83" y="273"/>
                </a:lnTo>
                <a:lnTo>
                  <a:pt x="79" y="276"/>
                </a:lnTo>
                <a:lnTo>
                  <a:pt x="82" y="273"/>
                </a:lnTo>
                <a:lnTo>
                  <a:pt x="82" y="273"/>
                </a:lnTo>
                <a:close/>
                <a:moveTo>
                  <a:pt x="113" y="149"/>
                </a:moveTo>
                <a:lnTo>
                  <a:pt x="113" y="149"/>
                </a:lnTo>
                <a:lnTo>
                  <a:pt x="115" y="148"/>
                </a:lnTo>
                <a:lnTo>
                  <a:pt x="115" y="148"/>
                </a:lnTo>
                <a:lnTo>
                  <a:pt x="115" y="161"/>
                </a:lnTo>
                <a:lnTo>
                  <a:pt x="115" y="161"/>
                </a:lnTo>
                <a:lnTo>
                  <a:pt x="115" y="180"/>
                </a:lnTo>
                <a:lnTo>
                  <a:pt x="115" y="180"/>
                </a:lnTo>
                <a:lnTo>
                  <a:pt x="114" y="180"/>
                </a:lnTo>
                <a:lnTo>
                  <a:pt x="113" y="180"/>
                </a:lnTo>
                <a:lnTo>
                  <a:pt x="113" y="180"/>
                </a:lnTo>
                <a:lnTo>
                  <a:pt x="109" y="183"/>
                </a:lnTo>
                <a:lnTo>
                  <a:pt x="109" y="183"/>
                </a:lnTo>
                <a:lnTo>
                  <a:pt x="108" y="183"/>
                </a:lnTo>
                <a:lnTo>
                  <a:pt x="107" y="185"/>
                </a:lnTo>
                <a:lnTo>
                  <a:pt x="107" y="185"/>
                </a:lnTo>
                <a:lnTo>
                  <a:pt x="87" y="201"/>
                </a:lnTo>
                <a:lnTo>
                  <a:pt x="77" y="208"/>
                </a:lnTo>
                <a:lnTo>
                  <a:pt x="67" y="215"/>
                </a:lnTo>
                <a:lnTo>
                  <a:pt x="67" y="215"/>
                </a:lnTo>
                <a:lnTo>
                  <a:pt x="57" y="221"/>
                </a:lnTo>
                <a:lnTo>
                  <a:pt x="48" y="229"/>
                </a:lnTo>
                <a:lnTo>
                  <a:pt x="48" y="229"/>
                </a:lnTo>
                <a:lnTo>
                  <a:pt x="59" y="216"/>
                </a:lnTo>
                <a:lnTo>
                  <a:pt x="71" y="205"/>
                </a:lnTo>
                <a:lnTo>
                  <a:pt x="71" y="205"/>
                </a:lnTo>
                <a:lnTo>
                  <a:pt x="82" y="195"/>
                </a:lnTo>
                <a:lnTo>
                  <a:pt x="92" y="185"/>
                </a:lnTo>
                <a:lnTo>
                  <a:pt x="102" y="174"/>
                </a:lnTo>
                <a:lnTo>
                  <a:pt x="108" y="170"/>
                </a:lnTo>
                <a:lnTo>
                  <a:pt x="114" y="166"/>
                </a:lnTo>
                <a:lnTo>
                  <a:pt x="114" y="166"/>
                </a:lnTo>
                <a:lnTo>
                  <a:pt x="115" y="165"/>
                </a:lnTo>
                <a:lnTo>
                  <a:pt x="115" y="164"/>
                </a:lnTo>
                <a:lnTo>
                  <a:pt x="114" y="164"/>
                </a:lnTo>
                <a:lnTo>
                  <a:pt x="113" y="164"/>
                </a:lnTo>
                <a:lnTo>
                  <a:pt x="113" y="164"/>
                </a:lnTo>
                <a:lnTo>
                  <a:pt x="101" y="172"/>
                </a:lnTo>
                <a:lnTo>
                  <a:pt x="91" y="181"/>
                </a:lnTo>
                <a:lnTo>
                  <a:pt x="80" y="190"/>
                </a:lnTo>
                <a:lnTo>
                  <a:pt x="69" y="198"/>
                </a:lnTo>
                <a:lnTo>
                  <a:pt x="69" y="198"/>
                </a:lnTo>
                <a:lnTo>
                  <a:pt x="59" y="206"/>
                </a:lnTo>
                <a:lnTo>
                  <a:pt x="50" y="213"/>
                </a:lnTo>
                <a:lnTo>
                  <a:pt x="50" y="213"/>
                </a:lnTo>
                <a:lnTo>
                  <a:pt x="37" y="221"/>
                </a:lnTo>
                <a:lnTo>
                  <a:pt x="31" y="225"/>
                </a:lnTo>
                <a:lnTo>
                  <a:pt x="27" y="230"/>
                </a:lnTo>
                <a:lnTo>
                  <a:pt x="27" y="230"/>
                </a:lnTo>
                <a:lnTo>
                  <a:pt x="37" y="217"/>
                </a:lnTo>
                <a:lnTo>
                  <a:pt x="48" y="207"/>
                </a:lnTo>
                <a:lnTo>
                  <a:pt x="70" y="186"/>
                </a:lnTo>
                <a:lnTo>
                  <a:pt x="70" y="186"/>
                </a:lnTo>
                <a:lnTo>
                  <a:pt x="94" y="165"/>
                </a:lnTo>
                <a:lnTo>
                  <a:pt x="94" y="165"/>
                </a:lnTo>
                <a:lnTo>
                  <a:pt x="105" y="155"/>
                </a:lnTo>
                <a:lnTo>
                  <a:pt x="105" y="155"/>
                </a:lnTo>
                <a:lnTo>
                  <a:pt x="112" y="150"/>
                </a:lnTo>
                <a:lnTo>
                  <a:pt x="112" y="150"/>
                </a:lnTo>
                <a:lnTo>
                  <a:pt x="113" y="149"/>
                </a:lnTo>
                <a:lnTo>
                  <a:pt x="113" y="149"/>
                </a:lnTo>
                <a:close/>
                <a:moveTo>
                  <a:pt x="24" y="233"/>
                </a:moveTo>
                <a:lnTo>
                  <a:pt x="24" y="233"/>
                </a:lnTo>
                <a:lnTo>
                  <a:pt x="37" y="225"/>
                </a:lnTo>
                <a:lnTo>
                  <a:pt x="50" y="216"/>
                </a:lnTo>
                <a:lnTo>
                  <a:pt x="62" y="207"/>
                </a:lnTo>
                <a:lnTo>
                  <a:pt x="74" y="198"/>
                </a:lnTo>
                <a:lnTo>
                  <a:pt x="74" y="198"/>
                </a:lnTo>
                <a:lnTo>
                  <a:pt x="79" y="194"/>
                </a:lnTo>
                <a:lnTo>
                  <a:pt x="84" y="190"/>
                </a:lnTo>
                <a:lnTo>
                  <a:pt x="84" y="190"/>
                </a:lnTo>
                <a:lnTo>
                  <a:pt x="75" y="198"/>
                </a:lnTo>
                <a:lnTo>
                  <a:pt x="67" y="206"/>
                </a:lnTo>
                <a:lnTo>
                  <a:pt x="67" y="206"/>
                </a:lnTo>
                <a:lnTo>
                  <a:pt x="56" y="215"/>
                </a:lnTo>
                <a:lnTo>
                  <a:pt x="46" y="226"/>
                </a:lnTo>
                <a:lnTo>
                  <a:pt x="36" y="237"/>
                </a:lnTo>
                <a:lnTo>
                  <a:pt x="26" y="247"/>
                </a:lnTo>
                <a:lnTo>
                  <a:pt x="26" y="247"/>
                </a:lnTo>
                <a:lnTo>
                  <a:pt x="24" y="233"/>
                </a:lnTo>
                <a:lnTo>
                  <a:pt x="24" y="233"/>
                </a:lnTo>
                <a:close/>
                <a:moveTo>
                  <a:pt x="64" y="220"/>
                </a:moveTo>
                <a:lnTo>
                  <a:pt x="64" y="220"/>
                </a:lnTo>
                <a:lnTo>
                  <a:pt x="81" y="207"/>
                </a:lnTo>
                <a:lnTo>
                  <a:pt x="98" y="194"/>
                </a:lnTo>
                <a:lnTo>
                  <a:pt x="98" y="194"/>
                </a:lnTo>
                <a:lnTo>
                  <a:pt x="95" y="197"/>
                </a:lnTo>
                <a:lnTo>
                  <a:pt x="95" y="197"/>
                </a:lnTo>
                <a:lnTo>
                  <a:pt x="74" y="219"/>
                </a:lnTo>
                <a:lnTo>
                  <a:pt x="74" y="219"/>
                </a:lnTo>
                <a:lnTo>
                  <a:pt x="53" y="240"/>
                </a:lnTo>
                <a:lnTo>
                  <a:pt x="41" y="250"/>
                </a:lnTo>
                <a:lnTo>
                  <a:pt x="31" y="261"/>
                </a:lnTo>
                <a:lnTo>
                  <a:pt x="31" y="261"/>
                </a:lnTo>
                <a:lnTo>
                  <a:pt x="30" y="262"/>
                </a:lnTo>
                <a:lnTo>
                  <a:pt x="31" y="262"/>
                </a:lnTo>
                <a:lnTo>
                  <a:pt x="31" y="263"/>
                </a:lnTo>
                <a:lnTo>
                  <a:pt x="32" y="262"/>
                </a:lnTo>
                <a:lnTo>
                  <a:pt x="32" y="262"/>
                </a:lnTo>
                <a:lnTo>
                  <a:pt x="75" y="228"/>
                </a:lnTo>
                <a:lnTo>
                  <a:pt x="75" y="228"/>
                </a:lnTo>
                <a:lnTo>
                  <a:pt x="101" y="208"/>
                </a:lnTo>
                <a:lnTo>
                  <a:pt x="101" y="208"/>
                </a:lnTo>
                <a:lnTo>
                  <a:pt x="83" y="226"/>
                </a:lnTo>
                <a:lnTo>
                  <a:pt x="64" y="244"/>
                </a:lnTo>
                <a:lnTo>
                  <a:pt x="64" y="244"/>
                </a:lnTo>
                <a:lnTo>
                  <a:pt x="48" y="259"/>
                </a:lnTo>
                <a:lnTo>
                  <a:pt x="39" y="267"/>
                </a:lnTo>
                <a:lnTo>
                  <a:pt x="32" y="277"/>
                </a:lnTo>
                <a:lnTo>
                  <a:pt x="32" y="277"/>
                </a:lnTo>
                <a:lnTo>
                  <a:pt x="27" y="250"/>
                </a:lnTo>
                <a:lnTo>
                  <a:pt x="27" y="250"/>
                </a:lnTo>
                <a:lnTo>
                  <a:pt x="36" y="243"/>
                </a:lnTo>
                <a:lnTo>
                  <a:pt x="45" y="235"/>
                </a:lnTo>
                <a:lnTo>
                  <a:pt x="54" y="228"/>
                </a:lnTo>
                <a:lnTo>
                  <a:pt x="64" y="220"/>
                </a:lnTo>
                <a:lnTo>
                  <a:pt x="64" y="220"/>
                </a:lnTo>
                <a:close/>
                <a:moveTo>
                  <a:pt x="38" y="301"/>
                </a:moveTo>
                <a:lnTo>
                  <a:pt x="38" y="301"/>
                </a:lnTo>
                <a:lnTo>
                  <a:pt x="46" y="295"/>
                </a:lnTo>
                <a:lnTo>
                  <a:pt x="57" y="291"/>
                </a:lnTo>
                <a:lnTo>
                  <a:pt x="67" y="289"/>
                </a:lnTo>
                <a:lnTo>
                  <a:pt x="77" y="287"/>
                </a:lnTo>
                <a:lnTo>
                  <a:pt x="87" y="287"/>
                </a:lnTo>
                <a:lnTo>
                  <a:pt x="97" y="288"/>
                </a:lnTo>
                <a:lnTo>
                  <a:pt x="107" y="290"/>
                </a:lnTo>
                <a:lnTo>
                  <a:pt x="117" y="294"/>
                </a:lnTo>
                <a:lnTo>
                  <a:pt x="117" y="294"/>
                </a:lnTo>
                <a:lnTo>
                  <a:pt x="117" y="304"/>
                </a:lnTo>
                <a:lnTo>
                  <a:pt x="117" y="304"/>
                </a:lnTo>
                <a:lnTo>
                  <a:pt x="108" y="300"/>
                </a:lnTo>
                <a:lnTo>
                  <a:pt x="98" y="298"/>
                </a:lnTo>
                <a:lnTo>
                  <a:pt x="89" y="297"/>
                </a:lnTo>
                <a:lnTo>
                  <a:pt x="79" y="298"/>
                </a:lnTo>
                <a:lnTo>
                  <a:pt x="69" y="300"/>
                </a:lnTo>
                <a:lnTo>
                  <a:pt x="59" y="304"/>
                </a:lnTo>
                <a:lnTo>
                  <a:pt x="50" y="307"/>
                </a:lnTo>
                <a:lnTo>
                  <a:pt x="40" y="313"/>
                </a:lnTo>
                <a:lnTo>
                  <a:pt x="40" y="313"/>
                </a:lnTo>
                <a:lnTo>
                  <a:pt x="38" y="301"/>
                </a:lnTo>
                <a:lnTo>
                  <a:pt x="38" y="301"/>
                </a:lnTo>
                <a:close/>
                <a:moveTo>
                  <a:pt x="118" y="408"/>
                </a:moveTo>
                <a:lnTo>
                  <a:pt x="118" y="408"/>
                </a:lnTo>
                <a:lnTo>
                  <a:pt x="106" y="414"/>
                </a:lnTo>
                <a:lnTo>
                  <a:pt x="96" y="420"/>
                </a:lnTo>
                <a:lnTo>
                  <a:pt x="74" y="434"/>
                </a:lnTo>
                <a:lnTo>
                  <a:pt x="74" y="434"/>
                </a:lnTo>
                <a:lnTo>
                  <a:pt x="86" y="425"/>
                </a:lnTo>
                <a:lnTo>
                  <a:pt x="97" y="416"/>
                </a:lnTo>
                <a:lnTo>
                  <a:pt x="108" y="407"/>
                </a:lnTo>
                <a:lnTo>
                  <a:pt x="114" y="403"/>
                </a:lnTo>
                <a:lnTo>
                  <a:pt x="121" y="400"/>
                </a:lnTo>
                <a:lnTo>
                  <a:pt x="121" y="400"/>
                </a:lnTo>
                <a:lnTo>
                  <a:pt x="121" y="418"/>
                </a:lnTo>
                <a:lnTo>
                  <a:pt x="121" y="418"/>
                </a:lnTo>
                <a:lnTo>
                  <a:pt x="121" y="418"/>
                </a:lnTo>
                <a:lnTo>
                  <a:pt x="121" y="418"/>
                </a:lnTo>
                <a:lnTo>
                  <a:pt x="113" y="422"/>
                </a:lnTo>
                <a:lnTo>
                  <a:pt x="105" y="426"/>
                </a:lnTo>
                <a:lnTo>
                  <a:pt x="91" y="436"/>
                </a:lnTo>
                <a:lnTo>
                  <a:pt x="91" y="436"/>
                </a:lnTo>
                <a:lnTo>
                  <a:pt x="94" y="433"/>
                </a:lnTo>
                <a:lnTo>
                  <a:pt x="94" y="433"/>
                </a:lnTo>
                <a:lnTo>
                  <a:pt x="107" y="422"/>
                </a:lnTo>
                <a:lnTo>
                  <a:pt x="119" y="410"/>
                </a:lnTo>
                <a:lnTo>
                  <a:pt x="119" y="410"/>
                </a:lnTo>
                <a:lnTo>
                  <a:pt x="119" y="409"/>
                </a:lnTo>
                <a:lnTo>
                  <a:pt x="119" y="408"/>
                </a:lnTo>
                <a:lnTo>
                  <a:pt x="118" y="408"/>
                </a:lnTo>
                <a:lnTo>
                  <a:pt x="118" y="408"/>
                </a:lnTo>
                <a:close/>
                <a:moveTo>
                  <a:pt x="119" y="387"/>
                </a:moveTo>
                <a:lnTo>
                  <a:pt x="119" y="387"/>
                </a:lnTo>
                <a:lnTo>
                  <a:pt x="119" y="386"/>
                </a:lnTo>
                <a:lnTo>
                  <a:pt x="119" y="385"/>
                </a:lnTo>
                <a:lnTo>
                  <a:pt x="118" y="385"/>
                </a:lnTo>
                <a:lnTo>
                  <a:pt x="118" y="385"/>
                </a:lnTo>
                <a:lnTo>
                  <a:pt x="95" y="399"/>
                </a:lnTo>
                <a:lnTo>
                  <a:pt x="95" y="399"/>
                </a:lnTo>
                <a:lnTo>
                  <a:pt x="82" y="405"/>
                </a:lnTo>
                <a:lnTo>
                  <a:pt x="82" y="405"/>
                </a:lnTo>
                <a:lnTo>
                  <a:pt x="74" y="409"/>
                </a:lnTo>
                <a:lnTo>
                  <a:pt x="71" y="411"/>
                </a:lnTo>
                <a:lnTo>
                  <a:pt x="75" y="409"/>
                </a:lnTo>
                <a:lnTo>
                  <a:pt x="75" y="409"/>
                </a:lnTo>
                <a:lnTo>
                  <a:pt x="87" y="401"/>
                </a:lnTo>
                <a:lnTo>
                  <a:pt x="98" y="394"/>
                </a:lnTo>
                <a:lnTo>
                  <a:pt x="109" y="384"/>
                </a:lnTo>
                <a:lnTo>
                  <a:pt x="114" y="379"/>
                </a:lnTo>
                <a:lnTo>
                  <a:pt x="119" y="374"/>
                </a:lnTo>
                <a:lnTo>
                  <a:pt x="119" y="374"/>
                </a:lnTo>
                <a:lnTo>
                  <a:pt x="119" y="372"/>
                </a:lnTo>
                <a:lnTo>
                  <a:pt x="119" y="372"/>
                </a:lnTo>
                <a:lnTo>
                  <a:pt x="118" y="372"/>
                </a:lnTo>
                <a:lnTo>
                  <a:pt x="118" y="372"/>
                </a:lnTo>
                <a:lnTo>
                  <a:pt x="105" y="378"/>
                </a:lnTo>
                <a:lnTo>
                  <a:pt x="92" y="385"/>
                </a:lnTo>
                <a:lnTo>
                  <a:pt x="79" y="393"/>
                </a:lnTo>
                <a:lnTo>
                  <a:pt x="66" y="399"/>
                </a:lnTo>
                <a:lnTo>
                  <a:pt x="66" y="399"/>
                </a:lnTo>
                <a:lnTo>
                  <a:pt x="72" y="396"/>
                </a:lnTo>
                <a:lnTo>
                  <a:pt x="78" y="393"/>
                </a:lnTo>
                <a:lnTo>
                  <a:pt x="90" y="383"/>
                </a:lnTo>
                <a:lnTo>
                  <a:pt x="102" y="373"/>
                </a:lnTo>
                <a:lnTo>
                  <a:pt x="114" y="365"/>
                </a:lnTo>
                <a:lnTo>
                  <a:pt x="114" y="365"/>
                </a:lnTo>
                <a:lnTo>
                  <a:pt x="119" y="362"/>
                </a:lnTo>
                <a:lnTo>
                  <a:pt x="119" y="362"/>
                </a:lnTo>
                <a:lnTo>
                  <a:pt x="119" y="362"/>
                </a:lnTo>
                <a:lnTo>
                  <a:pt x="119" y="362"/>
                </a:lnTo>
                <a:lnTo>
                  <a:pt x="120" y="398"/>
                </a:lnTo>
                <a:lnTo>
                  <a:pt x="120" y="398"/>
                </a:lnTo>
                <a:lnTo>
                  <a:pt x="108" y="402"/>
                </a:lnTo>
                <a:lnTo>
                  <a:pt x="96" y="407"/>
                </a:lnTo>
                <a:lnTo>
                  <a:pt x="83" y="412"/>
                </a:lnTo>
                <a:lnTo>
                  <a:pt x="73" y="419"/>
                </a:lnTo>
                <a:lnTo>
                  <a:pt x="73" y="419"/>
                </a:lnTo>
                <a:lnTo>
                  <a:pt x="96" y="403"/>
                </a:lnTo>
                <a:lnTo>
                  <a:pt x="108" y="396"/>
                </a:lnTo>
                <a:lnTo>
                  <a:pt x="119" y="387"/>
                </a:lnTo>
                <a:lnTo>
                  <a:pt x="119" y="387"/>
                </a:lnTo>
                <a:close/>
                <a:moveTo>
                  <a:pt x="113" y="363"/>
                </a:moveTo>
                <a:lnTo>
                  <a:pt x="113" y="363"/>
                </a:lnTo>
                <a:lnTo>
                  <a:pt x="104" y="368"/>
                </a:lnTo>
                <a:lnTo>
                  <a:pt x="104" y="368"/>
                </a:lnTo>
                <a:lnTo>
                  <a:pt x="90" y="375"/>
                </a:lnTo>
                <a:lnTo>
                  <a:pt x="90" y="375"/>
                </a:lnTo>
                <a:lnTo>
                  <a:pt x="76" y="382"/>
                </a:lnTo>
                <a:lnTo>
                  <a:pt x="76" y="382"/>
                </a:lnTo>
                <a:lnTo>
                  <a:pt x="66" y="388"/>
                </a:lnTo>
                <a:lnTo>
                  <a:pt x="63" y="391"/>
                </a:lnTo>
                <a:lnTo>
                  <a:pt x="66" y="387"/>
                </a:lnTo>
                <a:lnTo>
                  <a:pt x="66" y="387"/>
                </a:lnTo>
                <a:lnTo>
                  <a:pt x="79" y="378"/>
                </a:lnTo>
                <a:lnTo>
                  <a:pt x="91" y="369"/>
                </a:lnTo>
                <a:lnTo>
                  <a:pt x="104" y="359"/>
                </a:lnTo>
                <a:lnTo>
                  <a:pt x="117" y="351"/>
                </a:lnTo>
                <a:lnTo>
                  <a:pt x="117" y="351"/>
                </a:lnTo>
                <a:lnTo>
                  <a:pt x="118" y="350"/>
                </a:lnTo>
                <a:lnTo>
                  <a:pt x="118" y="349"/>
                </a:lnTo>
                <a:lnTo>
                  <a:pt x="117" y="349"/>
                </a:lnTo>
                <a:lnTo>
                  <a:pt x="116" y="349"/>
                </a:lnTo>
                <a:lnTo>
                  <a:pt x="116" y="349"/>
                </a:lnTo>
                <a:lnTo>
                  <a:pt x="102" y="354"/>
                </a:lnTo>
                <a:lnTo>
                  <a:pt x="89" y="361"/>
                </a:lnTo>
                <a:lnTo>
                  <a:pt x="89" y="361"/>
                </a:lnTo>
                <a:lnTo>
                  <a:pt x="71" y="370"/>
                </a:lnTo>
                <a:lnTo>
                  <a:pt x="71" y="370"/>
                </a:lnTo>
                <a:lnTo>
                  <a:pt x="61" y="375"/>
                </a:lnTo>
                <a:lnTo>
                  <a:pt x="57" y="376"/>
                </a:lnTo>
                <a:lnTo>
                  <a:pt x="57" y="376"/>
                </a:lnTo>
                <a:lnTo>
                  <a:pt x="59" y="373"/>
                </a:lnTo>
                <a:lnTo>
                  <a:pt x="59" y="373"/>
                </a:lnTo>
                <a:lnTo>
                  <a:pt x="67" y="367"/>
                </a:lnTo>
                <a:lnTo>
                  <a:pt x="75" y="362"/>
                </a:lnTo>
                <a:lnTo>
                  <a:pt x="84" y="357"/>
                </a:lnTo>
                <a:lnTo>
                  <a:pt x="92" y="352"/>
                </a:lnTo>
                <a:lnTo>
                  <a:pt x="92" y="352"/>
                </a:lnTo>
                <a:lnTo>
                  <a:pt x="106" y="343"/>
                </a:lnTo>
                <a:lnTo>
                  <a:pt x="118" y="333"/>
                </a:lnTo>
                <a:lnTo>
                  <a:pt x="118" y="333"/>
                </a:lnTo>
                <a:lnTo>
                  <a:pt x="119" y="345"/>
                </a:lnTo>
                <a:lnTo>
                  <a:pt x="119" y="345"/>
                </a:lnTo>
                <a:lnTo>
                  <a:pt x="119" y="361"/>
                </a:lnTo>
                <a:lnTo>
                  <a:pt x="119" y="361"/>
                </a:lnTo>
                <a:lnTo>
                  <a:pt x="119" y="360"/>
                </a:lnTo>
                <a:lnTo>
                  <a:pt x="118" y="360"/>
                </a:lnTo>
                <a:lnTo>
                  <a:pt x="118" y="360"/>
                </a:lnTo>
                <a:lnTo>
                  <a:pt x="113" y="363"/>
                </a:lnTo>
                <a:lnTo>
                  <a:pt x="113" y="363"/>
                </a:lnTo>
                <a:lnTo>
                  <a:pt x="113" y="363"/>
                </a:lnTo>
                <a:lnTo>
                  <a:pt x="113" y="363"/>
                </a:lnTo>
                <a:close/>
                <a:moveTo>
                  <a:pt x="82" y="343"/>
                </a:moveTo>
                <a:lnTo>
                  <a:pt x="82" y="343"/>
                </a:lnTo>
                <a:lnTo>
                  <a:pt x="97" y="332"/>
                </a:lnTo>
                <a:lnTo>
                  <a:pt x="112" y="319"/>
                </a:lnTo>
                <a:lnTo>
                  <a:pt x="112" y="319"/>
                </a:lnTo>
                <a:lnTo>
                  <a:pt x="112" y="318"/>
                </a:lnTo>
                <a:lnTo>
                  <a:pt x="112" y="317"/>
                </a:lnTo>
                <a:lnTo>
                  <a:pt x="110" y="317"/>
                </a:lnTo>
                <a:lnTo>
                  <a:pt x="110" y="317"/>
                </a:lnTo>
                <a:lnTo>
                  <a:pt x="95" y="325"/>
                </a:lnTo>
                <a:lnTo>
                  <a:pt x="81" y="334"/>
                </a:lnTo>
                <a:lnTo>
                  <a:pt x="66" y="343"/>
                </a:lnTo>
                <a:lnTo>
                  <a:pt x="51" y="351"/>
                </a:lnTo>
                <a:lnTo>
                  <a:pt x="51" y="351"/>
                </a:lnTo>
                <a:lnTo>
                  <a:pt x="58" y="347"/>
                </a:lnTo>
                <a:lnTo>
                  <a:pt x="65" y="341"/>
                </a:lnTo>
                <a:lnTo>
                  <a:pt x="77" y="331"/>
                </a:lnTo>
                <a:lnTo>
                  <a:pt x="77" y="331"/>
                </a:lnTo>
                <a:lnTo>
                  <a:pt x="92" y="321"/>
                </a:lnTo>
                <a:lnTo>
                  <a:pt x="106" y="310"/>
                </a:lnTo>
                <a:lnTo>
                  <a:pt x="106" y="310"/>
                </a:lnTo>
                <a:lnTo>
                  <a:pt x="106" y="310"/>
                </a:lnTo>
                <a:lnTo>
                  <a:pt x="106" y="310"/>
                </a:lnTo>
                <a:lnTo>
                  <a:pt x="112" y="312"/>
                </a:lnTo>
                <a:lnTo>
                  <a:pt x="117" y="316"/>
                </a:lnTo>
                <a:lnTo>
                  <a:pt x="117" y="316"/>
                </a:lnTo>
                <a:lnTo>
                  <a:pt x="118" y="330"/>
                </a:lnTo>
                <a:lnTo>
                  <a:pt x="118" y="330"/>
                </a:lnTo>
                <a:lnTo>
                  <a:pt x="110" y="333"/>
                </a:lnTo>
                <a:lnTo>
                  <a:pt x="103" y="337"/>
                </a:lnTo>
                <a:lnTo>
                  <a:pt x="89" y="346"/>
                </a:lnTo>
                <a:lnTo>
                  <a:pt x="75" y="355"/>
                </a:lnTo>
                <a:lnTo>
                  <a:pt x="67" y="359"/>
                </a:lnTo>
                <a:lnTo>
                  <a:pt x="59" y="362"/>
                </a:lnTo>
                <a:lnTo>
                  <a:pt x="59" y="362"/>
                </a:lnTo>
                <a:lnTo>
                  <a:pt x="56" y="363"/>
                </a:lnTo>
                <a:lnTo>
                  <a:pt x="55" y="363"/>
                </a:lnTo>
                <a:lnTo>
                  <a:pt x="59" y="360"/>
                </a:lnTo>
                <a:lnTo>
                  <a:pt x="67" y="355"/>
                </a:lnTo>
                <a:lnTo>
                  <a:pt x="67" y="355"/>
                </a:lnTo>
                <a:lnTo>
                  <a:pt x="82" y="343"/>
                </a:lnTo>
                <a:lnTo>
                  <a:pt x="82" y="343"/>
                </a:lnTo>
                <a:close/>
                <a:moveTo>
                  <a:pt x="103" y="309"/>
                </a:moveTo>
                <a:lnTo>
                  <a:pt x="103" y="309"/>
                </a:lnTo>
                <a:lnTo>
                  <a:pt x="90" y="316"/>
                </a:lnTo>
                <a:lnTo>
                  <a:pt x="77" y="323"/>
                </a:lnTo>
                <a:lnTo>
                  <a:pt x="53" y="339"/>
                </a:lnTo>
                <a:lnTo>
                  <a:pt x="53" y="339"/>
                </a:lnTo>
                <a:lnTo>
                  <a:pt x="49" y="341"/>
                </a:lnTo>
                <a:lnTo>
                  <a:pt x="52" y="338"/>
                </a:lnTo>
                <a:lnTo>
                  <a:pt x="52" y="338"/>
                </a:lnTo>
                <a:lnTo>
                  <a:pt x="60" y="330"/>
                </a:lnTo>
                <a:lnTo>
                  <a:pt x="68" y="323"/>
                </a:lnTo>
                <a:lnTo>
                  <a:pt x="68" y="323"/>
                </a:lnTo>
                <a:lnTo>
                  <a:pt x="79" y="316"/>
                </a:lnTo>
                <a:lnTo>
                  <a:pt x="85" y="312"/>
                </a:lnTo>
                <a:lnTo>
                  <a:pt x="90" y="306"/>
                </a:lnTo>
                <a:lnTo>
                  <a:pt x="90" y="306"/>
                </a:lnTo>
                <a:lnTo>
                  <a:pt x="96" y="307"/>
                </a:lnTo>
                <a:lnTo>
                  <a:pt x="103" y="309"/>
                </a:lnTo>
                <a:lnTo>
                  <a:pt x="103" y="309"/>
                </a:lnTo>
                <a:close/>
                <a:moveTo>
                  <a:pt x="79" y="314"/>
                </a:moveTo>
                <a:lnTo>
                  <a:pt x="79" y="314"/>
                </a:lnTo>
                <a:lnTo>
                  <a:pt x="71" y="319"/>
                </a:lnTo>
                <a:lnTo>
                  <a:pt x="67" y="321"/>
                </a:lnTo>
                <a:lnTo>
                  <a:pt x="63" y="324"/>
                </a:lnTo>
                <a:lnTo>
                  <a:pt x="63" y="324"/>
                </a:lnTo>
                <a:lnTo>
                  <a:pt x="55" y="332"/>
                </a:lnTo>
                <a:lnTo>
                  <a:pt x="48" y="340"/>
                </a:lnTo>
                <a:lnTo>
                  <a:pt x="48" y="340"/>
                </a:lnTo>
                <a:lnTo>
                  <a:pt x="45" y="333"/>
                </a:lnTo>
                <a:lnTo>
                  <a:pt x="45" y="333"/>
                </a:lnTo>
                <a:lnTo>
                  <a:pt x="45" y="333"/>
                </a:lnTo>
                <a:lnTo>
                  <a:pt x="45" y="333"/>
                </a:lnTo>
                <a:lnTo>
                  <a:pt x="57" y="325"/>
                </a:lnTo>
                <a:lnTo>
                  <a:pt x="69" y="317"/>
                </a:lnTo>
                <a:lnTo>
                  <a:pt x="69" y="317"/>
                </a:lnTo>
                <a:lnTo>
                  <a:pt x="82" y="310"/>
                </a:lnTo>
                <a:lnTo>
                  <a:pt x="84" y="309"/>
                </a:lnTo>
                <a:lnTo>
                  <a:pt x="85" y="309"/>
                </a:lnTo>
                <a:lnTo>
                  <a:pt x="79" y="314"/>
                </a:lnTo>
                <a:lnTo>
                  <a:pt x="79" y="314"/>
                </a:lnTo>
                <a:close/>
                <a:moveTo>
                  <a:pt x="48" y="344"/>
                </a:moveTo>
                <a:lnTo>
                  <a:pt x="48" y="344"/>
                </a:lnTo>
                <a:lnTo>
                  <a:pt x="61" y="336"/>
                </a:lnTo>
                <a:lnTo>
                  <a:pt x="73" y="327"/>
                </a:lnTo>
                <a:lnTo>
                  <a:pt x="73" y="327"/>
                </a:lnTo>
                <a:lnTo>
                  <a:pt x="79" y="323"/>
                </a:lnTo>
                <a:lnTo>
                  <a:pt x="87" y="319"/>
                </a:lnTo>
                <a:lnTo>
                  <a:pt x="101" y="312"/>
                </a:lnTo>
                <a:lnTo>
                  <a:pt x="101" y="312"/>
                </a:lnTo>
                <a:lnTo>
                  <a:pt x="88" y="320"/>
                </a:lnTo>
                <a:lnTo>
                  <a:pt x="75" y="329"/>
                </a:lnTo>
                <a:lnTo>
                  <a:pt x="62" y="339"/>
                </a:lnTo>
                <a:lnTo>
                  <a:pt x="50" y="349"/>
                </a:lnTo>
                <a:lnTo>
                  <a:pt x="50" y="349"/>
                </a:lnTo>
                <a:lnTo>
                  <a:pt x="48" y="344"/>
                </a:lnTo>
                <a:lnTo>
                  <a:pt x="48" y="344"/>
                </a:lnTo>
                <a:close/>
                <a:moveTo>
                  <a:pt x="51" y="353"/>
                </a:moveTo>
                <a:lnTo>
                  <a:pt x="51" y="353"/>
                </a:lnTo>
                <a:lnTo>
                  <a:pt x="65" y="346"/>
                </a:lnTo>
                <a:lnTo>
                  <a:pt x="79" y="338"/>
                </a:lnTo>
                <a:lnTo>
                  <a:pt x="93" y="329"/>
                </a:lnTo>
                <a:lnTo>
                  <a:pt x="107" y="321"/>
                </a:lnTo>
                <a:lnTo>
                  <a:pt x="107" y="321"/>
                </a:lnTo>
                <a:lnTo>
                  <a:pt x="100" y="326"/>
                </a:lnTo>
                <a:lnTo>
                  <a:pt x="92" y="332"/>
                </a:lnTo>
                <a:lnTo>
                  <a:pt x="85" y="338"/>
                </a:lnTo>
                <a:lnTo>
                  <a:pt x="77" y="344"/>
                </a:lnTo>
                <a:lnTo>
                  <a:pt x="77" y="344"/>
                </a:lnTo>
                <a:lnTo>
                  <a:pt x="65" y="353"/>
                </a:lnTo>
                <a:lnTo>
                  <a:pt x="53" y="363"/>
                </a:lnTo>
                <a:lnTo>
                  <a:pt x="53" y="363"/>
                </a:lnTo>
                <a:lnTo>
                  <a:pt x="51" y="353"/>
                </a:lnTo>
                <a:lnTo>
                  <a:pt x="51" y="353"/>
                </a:lnTo>
                <a:close/>
                <a:moveTo>
                  <a:pt x="114" y="334"/>
                </a:moveTo>
                <a:lnTo>
                  <a:pt x="114" y="334"/>
                </a:lnTo>
                <a:lnTo>
                  <a:pt x="116" y="333"/>
                </a:lnTo>
                <a:lnTo>
                  <a:pt x="116" y="333"/>
                </a:lnTo>
                <a:lnTo>
                  <a:pt x="111" y="337"/>
                </a:lnTo>
                <a:lnTo>
                  <a:pt x="100" y="344"/>
                </a:lnTo>
                <a:lnTo>
                  <a:pt x="100" y="344"/>
                </a:lnTo>
                <a:lnTo>
                  <a:pt x="90" y="351"/>
                </a:lnTo>
                <a:lnTo>
                  <a:pt x="79" y="358"/>
                </a:lnTo>
                <a:lnTo>
                  <a:pt x="79" y="358"/>
                </a:lnTo>
                <a:lnTo>
                  <a:pt x="67" y="365"/>
                </a:lnTo>
                <a:lnTo>
                  <a:pt x="61" y="369"/>
                </a:lnTo>
                <a:lnTo>
                  <a:pt x="56" y="374"/>
                </a:lnTo>
                <a:lnTo>
                  <a:pt x="56" y="374"/>
                </a:lnTo>
                <a:lnTo>
                  <a:pt x="54" y="366"/>
                </a:lnTo>
                <a:lnTo>
                  <a:pt x="54" y="366"/>
                </a:lnTo>
                <a:lnTo>
                  <a:pt x="62" y="363"/>
                </a:lnTo>
                <a:lnTo>
                  <a:pt x="70" y="360"/>
                </a:lnTo>
                <a:lnTo>
                  <a:pt x="84" y="351"/>
                </a:lnTo>
                <a:lnTo>
                  <a:pt x="99" y="342"/>
                </a:lnTo>
                <a:lnTo>
                  <a:pt x="114" y="334"/>
                </a:lnTo>
                <a:lnTo>
                  <a:pt x="114" y="334"/>
                </a:lnTo>
                <a:close/>
                <a:moveTo>
                  <a:pt x="57" y="378"/>
                </a:moveTo>
                <a:lnTo>
                  <a:pt x="57" y="378"/>
                </a:lnTo>
                <a:lnTo>
                  <a:pt x="86" y="365"/>
                </a:lnTo>
                <a:lnTo>
                  <a:pt x="99" y="358"/>
                </a:lnTo>
                <a:lnTo>
                  <a:pt x="112" y="351"/>
                </a:lnTo>
                <a:lnTo>
                  <a:pt x="112" y="351"/>
                </a:lnTo>
                <a:lnTo>
                  <a:pt x="99" y="360"/>
                </a:lnTo>
                <a:lnTo>
                  <a:pt x="86" y="370"/>
                </a:lnTo>
                <a:lnTo>
                  <a:pt x="73" y="379"/>
                </a:lnTo>
                <a:lnTo>
                  <a:pt x="60" y="390"/>
                </a:lnTo>
                <a:lnTo>
                  <a:pt x="60" y="390"/>
                </a:lnTo>
                <a:lnTo>
                  <a:pt x="57" y="378"/>
                </a:lnTo>
                <a:lnTo>
                  <a:pt x="57" y="378"/>
                </a:lnTo>
                <a:close/>
                <a:moveTo>
                  <a:pt x="84" y="468"/>
                </a:moveTo>
                <a:lnTo>
                  <a:pt x="84" y="468"/>
                </a:lnTo>
                <a:lnTo>
                  <a:pt x="91" y="463"/>
                </a:lnTo>
                <a:lnTo>
                  <a:pt x="99" y="459"/>
                </a:lnTo>
                <a:lnTo>
                  <a:pt x="99" y="459"/>
                </a:lnTo>
                <a:lnTo>
                  <a:pt x="110" y="454"/>
                </a:lnTo>
                <a:lnTo>
                  <a:pt x="110" y="454"/>
                </a:lnTo>
                <a:lnTo>
                  <a:pt x="97" y="463"/>
                </a:lnTo>
                <a:lnTo>
                  <a:pt x="91" y="468"/>
                </a:lnTo>
                <a:lnTo>
                  <a:pt x="86" y="475"/>
                </a:lnTo>
                <a:lnTo>
                  <a:pt x="86" y="475"/>
                </a:lnTo>
                <a:lnTo>
                  <a:pt x="84" y="468"/>
                </a:lnTo>
                <a:lnTo>
                  <a:pt x="84" y="468"/>
                </a:lnTo>
                <a:close/>
                <a:moveTo>
                  <a:pt x="107" y="478"/>
                </a:moveTo>
                <a:lnTo>
                  <a:pt x="107" y="478"/>
                </a:lnTo>
                <a:lnTo>
                  <a:pt x="98" y="484"/>
                </a:lnTo>
                <a:lnTo>
                  <a:pt x="95" y="485"/>
                </a:lnTo>
                <a:lnTo>
                  <a:pt x="99" y="482"/>
                </a:lnTo>
                <a:lnTo>
                  <a:pt x="99" y="482"/>
                </a:lnTo>
                <a:lnTo>
                  <a:pt x="111" y="471"/>
                </a:lnTo>
                <a:lnTo>
                  <a:pt x="123" y="459"/>
                </a:lnTo>
                <a:lnTo>
                  <a:pt x="123" y="459"/>
                </a:lnTo>
                <a:lnTo>
                  <a:pt x="124" y="458"/>
                </a:lnTo>
                <a:lnTo>
                  <a:pt x="123" y="458"/>
                </a:lnTo>
                <a:lnTo>
                  <a:pt x="122" y="457"/>
                </a:lnTo>
                <a:lnTo>
                  <a:pt x="122" y="457"/>
                </a:lnTo>
                <a:lnTo>
                  <a:pt x="114" y="461"/>
                </a:lnTo>
                <a:lnTo>
                  <a:pt x="104" y="465"/>
                </a:lnTo>
                <a:lnTo>
                  <a:pt x="95" y="469"/>
                </a:lnTo>
                <a:lnTo>
                  <a:pt x="91" y="473"/>
                </a:lnTo>
                <a:lnTo>
                  <a:pt x="88" y="475"/>
                </a:lnTo>
                <a:lnTo>
                  <a:pt x="88" y="475"/>
                </a:lnTo>
                <a:lnTo>
                  <a:pt x="95" y="467"/>
                </a:lnTo>
                <a:lnTo>
                  <a:pt x="103" y="461"/>
                </a:lnTo>
                <a:lnTo>
                  <a:pt x="120" y="450"/>
                </a:lnTo>
                <a:lnTo>
                  <a:pt x="120" y="450"/>
                </a:lnTo>
                <a:lnTo>
                  <a:pt x="120" y="449"/>
                </a:lnTo>
                <a:lnTo>
                  <a:pt x="120" y="448"/>
                </a:lnTo>
                <a:lnTo>
                  <a:pt x="119" y="448"/>
                </a:lnTo>
                <a:lnTo>
                  <a:pt x="119" y="448"/>
                </a:lnTo>
                <a:lnTo>
                  <a:pt x="102" y="455"/>
                </a:lnTo>
                <a:lnTo>
                  <a:pt x="86" y="464"/>
                </a:lnTo>
                <a:lnTo>
                  <a:pt x="86" y="464"/>
                </a:lnTo>
                <a:lnTo>
                  <a:pt x="104" y="452"/>
                </a:lnTo>
                <a:lnTo>
                  <a:pt x="113" y="445"/>
                </a:lnTo>
                <a:lnTo>
                  <a:pt x="122" y="437"/>
                </a:lnTo>
                <a:lnTo>
                  <a:pt x="122" y="437"/>
                </a:lnTo>
                <a:lnTo>
                  <a:pt x="122" y="436"/>
                </a:lnTo>
                <a:lnTo>
                  <a:pt x="122" y="436"/>
                </a:lnTo>
                <a:lnTo>
                  <a:pt x="120" y="435"/>
                </a:lnTo>
                <a:lnTo>
                  <a:pt x="120" y="435"/>
                </a:lnTo>
                <a:lnTo>
                  <a:pt x="110" y="441"/>
                </a:lnTo>
                <a:lnTo>
                  <a:pt x="99" y="446"/>
                </a:lnTo>
                <a:lnTo>
                  <a:pt x="99" y="446"/>
                </a:lnTo>
                <a:lnTo>
                  <a:pt x="91" y="450"/>
                </a:lnTo>
                <a:lnTo>
                  <a:pt x="86" y="453"/>
                </a:lnTo>
                <a:lnTo>
                  <a:pt x="83" y="455"/>
                </a:lnTo>
                <a:lnTo>
                  <a:pt x="83" y="455"/>
                </a:lnTo>
                <a:lnTo>
                  <a:pt x="92" y="446"/>
                </a:lnTo>
                <a:lnTo>
                  <a:pt x="101" y="437"/>
                </a:lnTo>
                <a:lnTo>
                  <a:pt x="122" y="420"/>
                </a:lnTo>
                <a:lnTo>
                  <a:pt x="122" y="420"/>
                </a:lnTo>
                <a:lnTo>
                  <a:pt x="125" y="467"/>
                </a:lnTo>
                <a:lnTo>
                  <a:pt x="125" y="467"/>
                </a:lnTo>
                <a:lnTo>
                  <a:pt x="123" y="467"/>
                </a:lnTo>
                <a:lnTo>
                  <a:pt x="123" y="467"/>
                </a:lnTo>
                <a:lnTo>
                  <a:pt x="107" y="478"/>
                </a:lnTo>
                <a:lnTo>
                  <a:pt x="107" y="478"/>
                </a:lnTo>
                <a:close/>
                <a:moveTo>
                  <a:pt x="79" y="278"/>
                </a:moveTo>
                <a:lnTo>
                  <a:pt x="79" y="278"/>
                </a:lnTo>
                <a:lnTo>
                  <a:pt x="91" y="270"/>
                </a:lnTo>
                <a:lnTo>
                  <a:pt x="103" y="261"/>
                </a:lnTo>
                <a:lnTo>
                  <a:pt x="103" y="261"/>
                </a:lnTo>
                <a:lnTo>
                  <a:pt x="110" y="256"/>
                </a:lnTo>
                <a:lnTo>
                  <a:pt x="111" y="256"/>
                </a:lnTo>
                <a:lnTo>
                  <a:pt x="107" y="259"/>
                </a:lnTo>
                <a:lnTo>
                  <a:pt x="107" y="259"/>
                </a:lnTo>
                <a:lnTo>
                  <a:pt x="91" y="274"/>
                </a:lnTo>
                <a:lnTo>
                  <a:pt x="91" y="274"/>
                </a:lnTo>
                <a:lnTo>
                  <a:pt x="91" y="275"/>
                </a:lnTo>
                <a:lnTo>
                  <a:pt x="91" y="275"/>
                </a:lnTo>
                <a:lnTo>
                  <a:pt x="93" y="276"/>
                </a:lnTo>
                <a:lnTo>
                  <a:pt x="93" y="276"/>
                </a:lnTo>
                <a:lnTo>
                  <a:pt x="110" y="267"/>
                </a:lnTo>
                <a:lnTo>
                  <a:pt x="110" y="267"/>
                </a:lnTo>
                <a:lnTo>
                  <a:pt x="106" y="271"/>
                </a:lnTo>
                <a:lnTo>
                  <a:pt x="103" y="277"/>
                </a:lnTo>
                <a:lnTo>
                  <a:pt x="103" y="277"/>
                </a:lnTo>
                <a:lnTo>
                  <a:pt x="103" y="278"/>
                </a:lnTo>
                <a:lnTo>
                  <a:pt x="104" y="279"/>
                </a:lnTo>
                <a:lnTo>
                  <a:pt x="104" y="279"/>
                </a:lnTo>
                <a:lnTo>
                  <a:pt x="111" y="275"/>
                </a:lnTo>
                <a:lnTo>
                  <a:pt x="112" y="275"/>
                </a:lnTo>
                <a:lnTo>
                  <a:pt x="113" y="276"/>
                </a:lnTo>
                <a:lnTo>
                  <a:pt x="111" y="280"/>
                </a:lnTo>
                <a:lnTo>
                  <a:pt x="111" y="280"/>
                </a:lnTo>
                <a:lnTo>
                  <a:pt x="111" y="281"/>
                </a:lnTo>
                <a:lnTo>
                  <a:pt x="112" y="282"/>
                </a:lnTo>
                <a:lnTo>
                  <a:pt x="113" y="282"/>
                </a:lnTo>
                <a:lnTo>
                  <a:pt x="113" y="281"/>
                </a:lnTo>
                <a:lnTo>
                  <a:pt x="113" y="281"/>
                </a:lnTo>
                <a:lnTo>
                  <a:pt x="116" y="274"/>
                </a:lnTo>
                <a:lnTo>
                  <a:pt x="116" y="274"/>
                </a:lnTo>
                <a:lnTo>
                  <a:pt x="116" y="284"/>
                </a:lnTo>
                <a:lnTo>
                  <a:pt x="116" y="284"/>
                </a:lnTo>
                <a:lnTo>
                  <a:pt x="107" y="282"/>
                </a:lnTo>
                <a:lnTo>
                  <a:pt x="98" y="280"/>
                </a:lnTo>
                <a:lnTo>
                  <a:pt x="89" y="279"/>
                </a:lnTo>
                <a:lnTo>
                  <a:pt x="79" y="278"/>
                </a:lnTo>
                <a:lnTo>
                  <a:pt x="79" y="278"/>
                </a:lnTo>
                <a:close/>
                <a:moveTo>
                  <a:pt x="115" y="143"/>
                </a:moveTo>
                <a:lnTo>
                  <a:pt x="115" y="143"/>
                </a:lnTo>
                <a:lnTo>
                  <a:pt x="104" y="153"/>
                </a:lnTo>
                <a:lnTo>
                  <a:pt x="104" y="153"/>
                </a:lnTo>
                <a:lnTo>
                  <a:pt x="86" y="165"/>
                </a:lnTo>
                <a:lnTo>
                  <a:pt x="68" y="178"/>
                </a:lnTo>
                <a:lnTo>
                  <a:pt x="68" y="178"/>
                </a:lnTo>
                <a:lnTo>
                  <a:pt x="45" y="196"/>
                </a:lnTo>
                <a:lnTo>
                  <a:pt x="45" y="196"/>
                </a:lnTo>
                <a:lnTo>
                  <a:pt x="30" y="207"/>
                </a:lnTo>
                <a:lnTo>
                  <a:pt x="30" y="207"/>
                </a:lnTo>
                <a:lnTo>
                  <a:pt x="22" y="212"/>
                </a:lnTo>
                <a:lnTo>
                  <a:pt x="22" y="212"/>
                </a:lnTo>
                <a:lnTo>
                  <a:pt x="28" y="206"/>
                </a:lnTo>
                <a:lnTo>
                  <a:pt x="28" y="206"/>
                </a:lnTo>
                <a:lnTo>
                  <a:pt x="38" y="196"/>
                </a:lnTo>
                <a:lnTo>
                  <a:pt x="49" y="186"/>
                </a:lnTo>
                <a:lnTo>
                  <a:pt x="58" y="175"/>
                </a:lnTo>
                <a:lnTo>
                  <a:pt x="69" y="166"/>
                </a:lnTo>
                <a:lnTo>
                  <a:pt x="69" y="166"/>
                </a:lnTo>
                <a:lnTo>
                  <a:pt x="81" y="155"/>
                </a:lnTo>
                <a:lnTo>
                  <a:pt x="92" y="142"/>
                </a:lnTo>
                <a:lnTo>
                  <a:pt x="103" y="130"/>
                </a:lnTo>
                <a:lnTo>
                  <a:pt x="115" y="120"/>
                </a:lnTo>
                <a:lnTo>
                  <a:pt x="115" y="120"/>
                </a:lnTo>
                <a:lnTo>
                  <a:pt x="115" y="143"/>
                </a:lnTo>
                <a:lnTo>
                  <a:pt x="115" y="143"/>
                </a:lnTo>
                <a:close/>
                <a:moveTo>
                  <a:pt x="113" y="98"/>
                </a:moveTo>
                <a:lnTo>
                  <a:pt x="113" y="98"/>
                </a:lnTo>
                <a:lnTo>
                  <a:pt x="101" y="107"/>
                </a:lnTo>
                <a:lnTo>
                  <a:pt x="89" y="116"/>
                </a:lnTo>
                <a:lnTo>
                  <a:pt x="67" y="136"/>
                </a:lnTo>
                <a:lnTo>
                  <a:pt x="67" y="136"/>
                </a:lnTo>
                <a:lnTo>
                  <a:pt x="54" y="148"/>
                </a:lnTo>
                <a:lnTo>
                  <a:pt x="40" y="159"/>
                </a:lnTo>
                <a:lnTo>
                  <a:pt x="28" y="170"/>
                </a:lnTo>
                <a:lnTo>
                  <a:pt x="17" y="181"/>
                </a:lnTo>
                <a:lnTo>
                  <a:pt x="17" y="181"/>
                </a:lnTo>
                <a:lnTo>
                  <a:pt x="40" y="154"/>
                </a:lnTo>
                <a:lnTo>
                  <a:pt x="53" y="140"/>
                </a:lnTo>
                <a:lnTo>
                  <a:pt x="65" y="127"/>
                </a:lnTo>
                <a:lnTo>
                  <a:pt x="65" y="127"/>
                </a:lnTo>
                <a:lnTo>
                  <a:pt x="89" y="107"/>
                </a:lnTo>
                <a:lnTo>
                  <a:pt x="101" y="96"/>
                </a:lnTo>
                <a:lnTo>
                  <a:pt x="112" y="85"/>
                </a:lnTo>
                <a:lnTo>
                  <a:pt x="112" y="85"/>
                </a:lnTo>
                <a:lnTo>
                  <a:pt x="112" y="84"/>
                </a:lnTo>
                <a:lnTo>
                  <a:pt x="112" y="84"/>
                </a:lnTo>
                <a:lnTo>
                  <a:pt x="114" y="97"/>
                </a:lnTo>
                <a:lnTo>
                  <a:pt x="114" y="97"/>
                </a:lnTo>
                <a:lnTo>
                  <a:pt x="113" y="98"/>
                </a:lnTo>
                <a:lnTo>
                  <a:pt x="113" y="98"/>
                </a:lnTo>
                <a:close/>
                <a:moveTo>
                  <a:pt x="112" y="84"/>
                </a:moveTo>
                <a:lnTo>
                  <a:pt x="112" y="84"/>
                </a:lnTo>
                <a:lnTo>
                  <a:pt x="111" y="83"/>
                </a:lnTo>
                <a:lnTo>
                  <a:pt x="110" y="83"/>
                </a:lnTo>
                <a:lnTo>
                  <a:pt x="110" y="83"/>
                </a:lnTo>
                <a:lnTo>
                  <a:pt x="104" y="87"/>
                </a:lnTo>
                <a:lnTo>
                  <a:pt x="98" y="91"/>
                </a:lnTo>
                <a:lnTo>
                  <a:pt x="87" y="101"/>
                </a:lnTo>
                <a:lnTo>
                  <a:pt x="76" y="111"/>
                </a:lnTo>
                <a:lnTo>
                  <a:pt x="64" y="121"/>
                </a:lnTo>
                <a:lnTo>
                  <a:pt x="64" y="121"/>
                </a:lnTo>
                <a:lnTo>
                  <a:pt x="55" y="128"/>
                </a:lnTo>
                <a:lnTo>
                  <a:pt x="46" y="136"/>
                </a:lnTo>
                <a:lnTo>
                  <a:pt x="46" y="136"/>
                </a:lnTo>
                <a:lnTo>
                  <a:pt x="56" y="125"/>
                </a:lnTo>
                <a:lnTo>
                  <a:pt x="56" y="125"/>
                </a:lnTo>
                <a:lnTo>
                  <a:pt x="62" y="118"/>
                </a:lnTo>
                <a:lnTo>
                  <a:pt x="69" y="112"/>
                </a:lnTo>
                <a:lnTo>
                  <a:pt x="82" y="100"/>
                </a:lnTo>
                <a:lnTo>
                  <a:pt x="82" y="100"/>
                </a:lnTo>
                <a:lnTo>
                  <a:pt x="110" y="73"/>
                </a:lnTo>
                <a:lnTo>
                  <a:pt x="110" y="73"/>
                </a:lnTo>
                <a:lnTo>
                  <a:pt x="112" y="84"/>
                </a:lnTo>
                <a:lnTo>
                  <a:pt x="112" y="84"/>
                </a:lnTo>
                <a:close/>
                <a:moveTo>
                  <a:pt x="77" y="98"/>
                </a:moveTo>
                <a:lnTo>
                  <a:pt x="77" y="98"/>
                </a:lnTo>
                <a:lnTo>
                  <a:pt x="58" y="114"/>
                </a:lnTo>
                <a:lnTo>
                  <a:pt x="37" y="130"/>
                </a:lnTo>
                <a:lnTo>
                  <a:pt x="37" y="130"/>
                </a:lnTo>
                <a:lnTo>
                  <a:pt x="53" y="115"/>
                </a:lnTo>
                <a:lnTo>
                  <a:pt x="53" y="115"/>
                </a:lnTo>
                <a:lnTo>
                  <a:pt x="77" y="91"/>
                </a:lnTo>
                <a:lnTo>
                  <a:pt x="88" y="79"/>
                </a:lnTo>
                <a:lnTo>
                  <a:pt x="99" y="66"/>
                </a:lnTo>
                <a:lnTo>
                  <a:pt x="99" y="66"/>
                </a:lnTo>
                <a:lnTo>
                  <a:pt x="99" y="64"/>
                </a:lnTo>
                <a:lnTo>
                  <a:pt x="98" y="63"/>
                </a:lnTo>
                <a:lnTo>
                  <a:pt x="97" y="63"/>
                </a:lnTo>
                <a:lnTo>
                  <a:pt x="97" y="63"/>
                </a:lnTo>
                <a:lnTo>
                  <a:pt x="85" y="72"/>
                </a:lnTo>
                <a:lnTo>
                  <a:pt x="74" y="80"/>
                </a:lnTo>
                <a:lnTo>
                  <a:pt x="52" y="97"/>
                </a:lnTo>
                <a:lnTo>
                  <a:pt x="52" y="97"/>
                </a:lnTo>
                <a:lnTo>
                  <a:pt x="30" y="115"/>
                </a:lnTo>
                <a:lnTo>
                  <a:pt x="30" y="115"/>
                </a:lnTo>
                <a:lnTo>
                  <a:pt x="15" y="126"/>
                </a:lnTo>
                <a:lnTo>
                  <a:pt x="15" y="126"/>
                </a:lnTo>
                <a:lnTo>
                  <a:pt x="13" y="128"/>
                </a:lnTo>
                <a:lnTo>
                  <a:pt x="19" y="123"/>
                </a:lnTo>
                <a:lnTo>
                  <a:pt x="19" y="123"/>
                </a:lnTo>
                <a:lnTo>
                  <a:pt x="41" y="103"/>
                </a:lnTo>
                <a:lnTo>
                  <a:pt x="53" y="94"/>
                </a:lnTo>
                <a:lnTo>
                  <a:pt x="65" y="85"/>
                </a:lnTo>
                <a:lnTo>
                  <a:pt x="65" y="85"/>
                </a:lnTo>
                <a:lnTo>
                  <a:pt x="75" y="78"/>
                </a:lnTo>
                <a:lnTo>
                  <a:pt x="84" y="70"/>
                </a:lnTo>
                <a:lnTo>
                  <a:pt x="93" y="61"/>
                </a:lnTo>
                <a:lnTo>
                  <a:pt x="97" y="57"/>
                </a:lnTo>
                <a:lnTo>
                  <a:pt x="100" y="52"/>
                </a:lnTo>
                <a:lnTo>
                  <a:pt x="100" y="52"/>
                </a:lnTo>
                <a:lnTo>
                  <a:pt x="100" y="51"/>
                </a:lnTo>
                <a:lnTo>
                  <a:pt x="100" y="50"/>
                </a:lnTo>
                <a:lnTo>
                  <a:pt x="98" y="50"/>
                </a:lnTo>
                <a:lnTo>
                  <a:pt x="98" y="50"/>
                </a:lnTo>
                <a:lnTo>
                  <a:pt x="89" y="58"/>
                </a:lnTo>
                <a:lnTo>
                  <a:pt x="78" y="66"/>
                </a:lnTo>
                <a:lnTo>
                  <a:pt x="67" y="73"/>
                </a:lnTo>
                <a:lnTo>
                  <a:pt x="57" y="81"/>
                </a:lnTo>
                <a:lnTo>
                  <a:pt x="57" y="81"/>
                </a:lnTo>
                <a:lnTo>
                  <a:pt x="44" y="90"/>
                </a:lnTo>
                <a:lnTo>
                  <a:pt x="33" y="101"/>
                </a:lnTo>
                <a:lnTo>
                  <a:pt x="33" y="101"/>
                </a:lnTo>
                <a:lnTo>
                  <a:pt x="21" y="110"/>
                </a:lnTo>
                <a:lnTo>
                  <a:pt x="21" y="110"/>
                </a:lnTo>
                <a:lnTo>
                  <a:pt x="17" y="114"/>
                </a:lnTo>
                <a:lnTo>
                  <a:pt x="10" y="120"/>
                </a:lnTo>
                <a:lnTo>
                  <a:pt x="10" y="120"/>
                </a:lnTo>
                <a:lnTo>
                  <a:pt x="10" y="119"/>
                </a:lnTo>
                <a:lnTo>
                  <a:pt x="10" y="119"/>
                </a:lnTo>
                <a:lnTo>
                  <a:pt x="11" y="118"/>
                </a:lnTo>
                <a:lnTo>
                  <a:pt x="11" y="118"/>
                </a:lnTo>
                <a:lnTo>
                  <a:pt x="20" y="108"/>
                </a:lnTo>
                <a:lnTo>
                  <a:pt x="30" y="98"/>
                </a:lnTo>
                <a:lnTo>
                  <a:pt x="50" y="79"/>
                </a:lnTo>
                <a:lnTo>
                  <a:pt x="50" y="79"/>
                </a:lnTo>
                <a:lnTo>
                  <a:pt x="73" y="58"/>
                </a:lnTo>
                <a:lnTo>
                  <a:pt x="97" y="39"/>
                </a:lnTo>
                <a:lnTo>
                  <a:pt x="97" y="39"/>
                </a:lnTo>
                <a:lnTo>
                  <a:pt x="97" y="38"/>
                </a:lnTo>
                <a:lnTo>
                  <a:pt x="97" y="38"/>
                </a:lnTo>
                <a:lnTo>
                  <a:pt x="101" y="45"/>
                </a:lnTo>
                <a:lnTo>
                  <a:pt x="104" y="53"/>
                </a:lnTo>
                <a:lnTo>
                  <a:pt x="109" y="71"/>
                </a:lnTo>
                <a:lnTo>
                  <a:pt x="109" y="71"/>
                </a:lnTo>
                <a:lnTo>
                  <a:pt x="100" y="76"/>
                </a:lnTo>
                <a:lnTo>
                  <a:pt x="92" y="83"/>
                </a:lnTo>
                <a:lnTo>
                  <a:pt x="77" y="98"/>
                </a:lnTo>
                <a:lnTo>
                  <a:pt x="77" y="98"/>
                </a:lnTo>
                <a:close/>
                <a:moveTo>
                  <a:pt x="38" y="88"/>
                </a:moveTo>
                <a:lnTo>
                  <a:pt x="38" y="88"/>
                </a:lnTo>
                <a:lnTo>
                  <a:pt x="24" y="102"/>
                </a:lnTo>
                <a:lnTo>
                  <a:pt x="17" y="109"/>
                </a:lnTo>
                <a:lnTo>
                  <a:pt x="10" y="116"/>
                </a:lnTo>
                <a:lnTo>
                  <a:pt x="10" y="116"/>
                </a:lnTo>
                <a:lnTo>
                  <a:pt x="9" y="107"/>
                </a:lnTo>
                <a:lnTo>
                  <a:pt x="9" y="107"/>
                </a:lnTo>
                <a:lnTo>
                  <a:pt x="29" y="92"/>
                </a:lnTo>
                <a:lnTo>
                  <a:pt x="50" y="77"/>
                </a:lnTo>
                <a:lnTo>
                  <a:pt x="50" y="77"/>
                </a:lnTo>
                <a:lnTo>
                  <a:pt x="38" y="88"/>
                </a:lnTo>
                <a:lnTo>
                  <a:pt x="38" y="88"/>
                </a:lnTo>
                <a:close/>
                <a:moveTo>
                  <a:pt x="9" y="90"/>
                </a:moveTo>
                <a:lnTo>
                  <a:pt x="9" y="90"/>
                </a:lnTo>
                <a:lnTo>
                  <a:pt x="30" y="75"/>
                </a:lnTo>
                <a:lnTo>
                  <a:pt x="52" y="58"/>
                </a:lnTo>
                <a:lnTo>
                  <a:pt x="52" y="58"/>
                </a:lnTo>
                <a:lnTo>
                  <a:pt x="63" y="49"/>
                </a:lnTo>
                <a:lnTo>
                  <a:pt x="63" y="49"/>
                </a:lnTo>
                <a:lnTo>
                  <a:pt x="49" y="61"/>
                </a:lnTo>
                <a:lnTo>
                  <a:pt x="34" y="74"/>
                </a:lnTo>
                <a:lnTo>
                  <a:pt x="21" y="87"/>
                </a:lnTo>
                <a:lnTo>
                  <a:pt x="15" y="94"/>
                </a:lnTo>
                <a:lnTo>
                  <a:pt x="9" y="102"/>
                </a:lnTo>
                <a:lnTo>
                  <a:pt x="9" y="102"/>
                </a:lnTo>
                <a:lnTo>
                  <a:pt x="9" y="90"/>
                </a:lnTo>
                <a:lnTo>
                  <a:pt x="9" y="90"/>
                </a:lnTo>
                <a:close/>
                <a:moveTo>
                  <a:pt x="10" y="75"/>
                </a:moveTo>
                <a:lnTo>
                  <a:pt x="10" y="75"/>
                </a:lnTo>
                <a:lnTo>
                  <a:pt x="25" y="63"/>
                </a:lnTo>
                <a:lnTo>
                  <a:pt x="39" y="51"/>
                </a:lnTo>
                <a:lnTo>
                  <a:pt x="39" y="51"/>
                </a:lnTo>
                <a:lnTo>
                  <a:pt x="51" y="42"/>
                </a:lnTo>
                <a:lnTo>
                  <a:pt x="62" y="33"/>
                </a:lnTo>
                <a:lnTo>
                  <a:pt x="62" y="33"/>
                </a:lnTo>
                <a:lnTo>
                  <a:pt x="70" y="28"/>
                </a:lnTo>
                <a:lnTo>
                  <a:pt x="70" y="28"/>
                </a:lnTo>
                <a:lnTo>
                  <a:pt x="72" y="26"/>
                </a:lnTo>
                <a:lnTo>
                  <a:pt x="72" y="26"/>
                </a:lnTo>
                <a:lnTo>
                  <a:pt x="69" y="29"/>
                </a:lnTo>
                <a:lnTo>
                  <a:pt x="69" y="29"/>
                </a:lnTo>
                <a:lnTo>
                  <a:pt x="33" y="63"/>
                </a:lnTo>
                <a:lnTo>
                  <a:pt x="33" y="63"/>
                </a:lnTo>
                <a:lnTo>
                  <a:pt x="20" y="74"/>
                </a:lnTo>
                <a:lnTo>
                  <a:pt x="15" y="79"/>
                </a:lnTo>
                <a:lnTo>
                  <a:pt x="9" y="85"/>
                </a:lnTo>
                <a:lnTo>
                  <a:pt x="9" y="85"/>
                </a:lnTo>
                <a:lnTo>
                  <a:pt x="10" y="75"/>
                </a:lnTo>
                <a:lnTo>
                  <a:pt x="10" y="75"/>
                </a:lnTo>
                <a:close/>
                <a:moveTo>
                  <a:pt x="12" y="61"/>
                </a:moveTo>
                <a:lnTo>
                  <a:pt x="12" y="61"/>
                </a:lnTo>
                <a:lnTo>
                  <a:pt x="27" y="50"/>
                </a:lnTo>
                <a:lnTo>
                  <a:pt x="27" y="50"/>
                </a:lnTo>
                <a:lnTo>
                  <a:pt x="11" y="69"/>
                </a:lnTo>
                <a:lnTo>
                  <a:pt x="11" y="69"/>
                </a:lnTo>
                <a:lnTo>
                  <a:pt x="11" y="64"/>
                </a:lnTo>
                <a:lnTo>
                  <a:pt x="11" y="64"/>
                </a:lnTo>
                <a:lnTo>
                  <a:pt x="12" y="61"/>
                </a:lnTo>
                <a:lnTo>
                  <a:pt x="12" y="61"/>
                </a:lnTo>
                <a:close/>
                <a:moveTo>
                  <a:pt x="16" y="45"/>
                </a:moveTo>
                <a:lnTo>
                  <a:pt x="16" y="45"/>
                </a:lnTo>
                <a:lnTo>
                  <a:pt x="24" y="37"/>
                </a:lnTo>
                <a:lnTo>
                  <a:pt x="33" y="29"/>
                </a:lnTo>
                <a:lnTo>
                  <a:pt x="33" y="29"/>
                </a:lnTo>
                <a:lnTo>
                  <a:pt x="44" y="20"/>
                </a:lnTo>
                <a:lnTo>
                  <a:pt x="44" y="20"/>
                </a:lnTo>
                <a:lnTo>
                  <a:pt x="51" y="14"/>
                </a:lnTo>
                <a:lnTo>
                  <a:pt x="44" y="21"/>
                </a:lnTo>
                <a:lnTo>
                  <a:pt x="44" y="21"/>
                </a:lnTo>
                <a:lnTo>
                  <a:pt x="37" y="29"/>
                </a:lnTo>
                <a:lnTo>
                  <a:pt x="29" y="36"/>
                </a:lnTo>
                <a:lnTo>
                  <a:pt x="14" y="52"/>
                </a:lnTo>
                <a:lnTo>
                  <a:pt x="14" y="52"/>
                </a:lnTo>
                <a:lnTo>
                  <a:pt x="16" y="45"/>
                </a:lnTo>
                <a:lnTo>
                  <a:pt x="16" y="45"/>
                </a:lnTo>
                <a:close/>
                <a:moveTo>
                  <a:pt x="42" y="322"/>
                </a:moveTo>
                <a:lnTo>
                  <a:pt x="42" y="322"/>
                </a:lnTo>
                <a:lnTo>
                  <a:pt x="52" y="317"/>
                </a:lnTo>
                <a:lnTo>
                  <a:pt x="62" y="313"/>
                </a:lnTo>
                <a:lnTo>
                  <a:pt x="72" y="309"/>
                </a:lnTo>
                <a:lnTo>
                  <a:pt x="82" y="307"/>
                </a:lnTo>
                <a:lnTo>
                  <a:pt x="82" y="307"/>
                </a:lnTo>
                <a:lnTo>
                  <a:pt x="73" y="312"/>
                </a:lnTo>
                <a:lnTo>
                  <a:pt x="63" y="318"/>
                </a:lnTo>
                <a:lnTo>
                  <a:pt x="44" y="331"/>
                </a:lnTo>
                <a:lnTo>
                  <a:pt x="44" y="331"/>
                </a:lnTo>
                <a:lnTo>
                  <a:pt x="43" y="326"/>
                </a:lnTo>
                <a:lnTo>
                  <a:pt x="43" y="326"/>
                </a:lnTo>
                <a:lnTo>
                  <a:pt x="42" y="322"/>
                </a:lnTo>
                <a:lnTo>
                  <a:pt x="42" y="322"/>
                </a:lnTo>
                <a:close/>
                <a:moveTo>
                  <a:pt x="152" y="622"/>
                </a:moveTo>
                <a:lnTo>
                  <a:pt x="152" y="622"/>
                </a:lnTo>
                <a:lnTo>
                  <a:pt x="146" y="617"/>
                </a:lnTo>
                <a:lnTo>
                  <a:pt x="141" y="612"/>
                </a:lnTo>
                <a:lnTo>
                  <a:pt x="141" y="612"/>
                </a:lnTo>
                <a:lnTo>
                  <a:pt x="133" y="608"/>
                </a:lnTo>
                <a:lnTo>
                  <a:pt x="125" y="605"/>
                </a:lnTo>
                <a:lnTo>
                  <a:pt x="109" y="601"/>
                </a:lnTo>
                <a:lnTo>
                  <a:pt x="109" y="601"/>
                </a:lnTo>
                <a:lnTo>
                  <a:pt x="105" y="563"/>
                </a:lnTo>
                <a:lnTo>
                  <a:pt x="104" y="543"/>
                </a:lnTo>
                <a:lnTo>
                  <a:pt x="104" y="525"/>
                </a:lnTo>
                <a:lnTo>
                  <a:pt x="104" y="525"/>
                </a:lnTo>
                <a:lnTo>
                  <a:pt x="117" y="520"/>
                </a:lnTo>
                <a:lnTo>
                  <a:pt x="130" y="516"/>
                </a:lnTo>
                <a:lnTo>
                  <a:pt x="130" y="516"/>
                </a:lnTo>
                <a:lnTo>
                  <a:pt x="139" y="534"/>
                </a:lnTo>
                <a:lnTo>
                  <a:pt x="149" y="553"/>
                </a:lnTo>
                <a:lnTo>
                  <a:pt x="159" y="570"/>
                </a:lnTo>
                <a:lnTo>
                  <a:pt x="167" y="589"/>
                </a:lnTo>
                <a:lnTo>
                  <a:pt x="167" y="589"/>
                </a:lnTo>
                <a:lnTo>
                  <a:pt x="163" y="591"/>
                </a:lnTo>
                <a:lnTo>
                  <a:pt x="160" y="595"/>
                </a:lnTo>
                <a:lnTo>
                  <a:pt x="157" y="599"/>
                </a:lnTo>
                <a:lnTo>
                  <a:pt x="155" y="603"/>
                </a:lnTo>
                <a:lnTo>
                  <a:pt x="153" y="612"/>
                </a:lnTo>
                <a:lnTo>
                  <a:pt x="152" y="622"/>
                </a:lnTo>
                <a:lnTo>
                  <a:pt x="152" y="622"/>
                </a:lnTo>
                <a:close/>
                <a:moveTo>
                  <a:pt x="130" y="507"/>
                </a:moveTo>
                <a:lnTo>
                  <a:pt x="130" y="507"/>
                </a:lnTo>
                <a:lnTo>
                  <a:pt x="126" y="508"/>
                </a:lnTo>
                <a:lnTo>
                  <a:pt x="126" y="508"/>
                </a:lnTo>
                <a:lnTo>
                  <a:pt x="126" y="506"/>
                </a:lnTo>
                <a:lnTo>
                  <a:pt x="125" y="506"/>
                </a:lnTo>
                <a:lnTo>
                  <a:pt x="125" y="506"/>
                </a:lnTo>
                <a:lnTo>
                  <a:pt x="117" y="510"/>
                </a:lnTo>
                <a:lnTo>
                  <a:pt x="117" y="510"/>
                </a:lnTo>
                <a:lnTo>
                  <a:pt x="115" y="511"/>
                </a:lnTo>
                <a:lnTo>
                  <a:pt x="115" y="511"/>
                </a:lnTo>
                <a:lnTo>
                  <a:pt x="117" y="510"/>
                </a:lnTo>
                <a:lnTo>
                  <a:pt x="117" y="510"/>
                </a:lnTo>
                <a:lnTo>
                  <a:pt x="122" y="506"/>
                </a:lnTo>
                <a:lnTo>
                  <a:pt x="126" y="502"/>
                </a:lnTo>
                <a:lnTo>
                  <a:pt x="126" y="502"/>
                </a:lnTo>
                <a:lnTo>
                  <a:pt x="126" y="501"/>
                </a:lnTo>
                <a:lnTo>
                  <a:pt x="125" y="500"/>
                </a:lnTo>
                <a:lnTo>
                  <a:pt x="125" y="500"/>
                </a:lnTo>
                <a:lnTo>
                  <a:pt x="112" y="504"/>
                </a:lnTo>
                <a:lnTo>
                  <a:pt x="106" y="507"/>
                </a:lnTo>
                <a:lnTo>
                  <a:pt x="101" y="511"/>
                </a:lnTo>
                <a:lnTo>
                  <a:pt x="101" y="511"/>
                </a:lnTo>
                <a:lnTo>
                  <a:pt x="106" y="505"/>
                </a:lnTo>
                <a:lnTo>
                  <a:pt x="112" y="501"/>
                </a:lnTo>
                <a:lnTo>
                  <a:pt x="125" y="492"/>
                </a:lnTo>
                <a:lnTo>
                  <a:pt x="125" y="492"/>
                </a:lnTo>
                <a:lnTo>
                  <a:pt x="125" y="491"/>
                </a:lnTo>
                <a:lnTo>
                  <a:pt x="125" y="491"/>
                </a:lnTo>
                <a:lnTo>
                  <a:pt x="123" y="490"/>
                </a:lnTo>
                <a:lnTo>
                  <a:pt x="123" y="490"/>
                </a:lnTo>
                <a:lnTo>
                  <a:pt x="109" y="497"/>
                </a:lnTo>
                <a:lnTo>
                  <a:pt x="109" y="497"/>
                </a:lnTo>
                <a:lnTo>
                  <a:pt x="100" y="502"/>
                </a:lnTo>
                <a:lnTo>
                  <a:pt x="99" y="502"/>
                </a:lnTo>
                <a:lnTo>
                  <a:pt x="99" y="502"/>
                </a:lnTo>
                <a:lnTo>
                  <a:pt x="105" y="497"/>
                </a:lnTo>
                <a:lnTo>
                  <a:pt x="105" y="497"/>
                </a:lnTo>
                <a:lnTo>
                  <a:pt x="115" y="490"/>
                </a:lnTo>
                <a:lnTo>
                  <a:pt x="120" y="486"/>
                </a:lnTo>
                <a:lnTo>
                  <a:pt x="125" y="482"/>
                </a:lnTo>
                <a:lnTo>
                  <a:pt x="125" y="482"/>
                </a:lnTo>
                <a:lnTo>
                  <a:pt x="125" y="480"/>
                </a:lnTo>
                <a:lnTo>
                  <a:pt x="124" y="480"/>
                </a:lnTo>
                <a:lnTo>
                  <a:pt x="124" y="480"/>
                </a:lnTo>
                <a:lnTo>
                  <a:pt x="111" y="485"/>
                </a:lnTo>
                <a:lnTo>
                  <a:pt x="104" y="488"/>
                </a:lnTo>
                <a:lnTo>
                  <a:pt x="99" y="492"/>
                </a:lnTo>
                <a:lnTo>
                  <a:pt x="99" y="492"/>
                </a:lnTo>
                <a:lnTo>
                  <a:pt x="105" y="487"/>
                </a:lnTo>
                <a:lnTo>
                  <a:pt x="112" y="482"/>
                </a:lnTo>
                <a:lnTo>
                  <a:pt x="119" y="476"/>
                </a:lnTo>
                <a:lnTo>
                  <a:pt x="125" y="469"/>
                </a:lnTo>
                <a:lnTo>
                  <a:pt x="125" y="469"/>
                </a:lnTo>
                <a:lnTo>
                  <a:pt x="130" y="507"/>
                </a:lnTo>
                <a:lnTo>
                  <a:pt x="130" y="507"/>
                </a:lnTo>
                <a:close/>
                <a:moveTo>
                  <a:pt x="97" y="37"/>
                </a:moveTo>
                <a:lnTo>
                  <a:pt x="97" y="37"/>
                </a:lnTo>
                <a:lnTo>
                  <a:pt x="97" y="37"/>
                </a:lnTo>
                <a:lnTo>
                  <a:pt x="96" y="37"/>
                </a:lnTo>
                <a:lnTo>
                  <a:pt x="96" y="37"/>
                </a:lnTo>
                <a:lnTo>
                  <a:pt x="74" y="53"/>
                </a:lnTo>
                <a:lnTo>
                  <a:pt x="53" y="71"/>
                </a:lnTo>
                <a:lnTo>
                  <a:pt x="53" y="71"/>
                </a:lnTo>
                <a:lnTo>
                  <a:pt x="28" y="91"/>
                </a:lnTo>
                <a:lnTo>
                  <a:pt x="28" y="91"/>
                </a:lnTo>
                <a:lnTo>
                  <a:pt x="15" y="100"/>
                </a:lnTo>
                <a:lnTo>
                  <a:pt x="15" y="100"/>
                </a:lnTo>
                <a:lnTo>
                  <a:pt x="11" y="104"/>
                </a:lnTo>
                <a:lnTo>
                  <a:pt x="12" y="101"/>
                </a:lnTo>
                <a:lnTo>
                  <a:pt x="12" y="101"/>
                </a:lnTo>
                <a:lnTo>
                  <a:pt x="20" y="91"/>
                </a:lnTo>
                <a:lnTo>
                  <a:pt x="28" y="82"/>
                </a:lnTo>
                <a:lnTo>
                  <a:pt x="37" y="74"/>
                </a:lnTo>
                <a:lnTo>
                  <a:pt x="46" y="66"/>
                </a:lnTo>
                <a:lnTo>
                  <a:pt x="66" y="49"/>
                </a:lnTo>
                <a:lnTo>
                  <a:pt x="84" y="33"/>
                </a:lnTo>
                <a:lnTo>
                  <a:pt x="84" y="33"/>
                </a:lnTo>
                <a:lnTo>
                  <a:pt x="86" y="32"/>
                </a:lnTo>
                <a:lnTo>
                  <a:pt x="86" y="32"/>
                </a:lnTo>
                <a:lnTo>
                  <a:pt x="90" y="27"/>
                </a:lnTo>
                <a:lnTo>
                  <a:pt x="90" y="27"/>
                </a:lnTo>
                <a:lnTo>
                  <a:pt x="90" y="27"/>
                </a:lnTo>
                <a:lnTo>
                  <a:pt x="90" y="27"/>
                </a:lnTo>
                <a:lnTo>
                  <a:pt x="97" y="37"/>
                </a:lnTo>
                <a:lnTo>
                  <a:pt x="97" y="37"/>
                </a:lnTo>
                <a:close/>
                <a:moveTo>
                  <a:pt x="76" y="15"/>
                </a:moveTo>
                <a:lnTo>
                  <a:pt x="76" y="15"/>
                </a:lnTo>
                <a:lnTo>
                  <a:pt x="83" y="20"/>
                </a:lnTo>
                <a:lnTo>
                  <a:pt x="89" y="26"/>
                </a:lnTo>
                <a:lnTo>
                  <a:pt x="89" y="26"/>
                </a:lnTo>
                <a:lnTo>
                  <a:pt x="88" y="26"/>
                </a:lnTo>
                <a:lnTo>
                  <a:pt x="88" y="26"/>
                </a:lnTo>
                <a:lnTo>
                  <a:pt x="68" y="43"/>
                </a:lnTo>
                <a:lnTo>
                  <a:pt x="46" y="59"/>
                </a:lnTo>
                <a:lnTo>
                  <a:pt x="46" y="59"/>
                </a:lnTo>
                <a:lnTo>
                  <a:pt x="28" y="74"/>
                </a:lnTo>
                <a:lnTo>
                  <a:pt x="28" y="74"/>
                </a:lnTo>
                <a:lnTo>
                  <a:pt x="19" y="80"/>
                </a:lnTo>
                <a:lnTo>
                  <a:pt x="19" y="80"/>
                </a:lnTo>
                <a:lnTo>
                  <a:pt x="14" y="84"/>
                </a:lnTo>
                <a:lnTo>
                  <a:pt x="11" y="86"/>
                </a:lnTo>
                <a:lnTo>
                  <a:pt x="12" y="84"/>
                </a:lnTo>
                <a:lnTo>
                  <a:pt x="12" y="84"/>
                </a:lnTo>
                <a:lnTo>
                  <a:pt x="19" y="78"/>
                </a:lnTo>
                <a:lnTo>
                  <a:pt x="26" y="72"/>
                </a:lnTo>
                <a:lnTo>
                  <a:pt x="33" y="66"/>
                </a:lnTo>
                <a:lnTo>
                  <a:pt x="39" y="59"/>
                </a:lnTo>
                <a:lnTo>
                  <a:pt x="39" y="59"/>
                </a:lnTo>
                <a:lnTo>
                  <a:pt x="59" y="41"/>
                </a:lnTo>
                <a:lnTo>
                  <a:pt x="78" y="23"/>
                </a:lnTo>
                <a:lnTo>
                  <a:pt x="78" y="23"/>
                </a:lnTo>
                <a:lnTo>
                  <a:pt x="79" y="22"/>
                </a:lnTo>
                <a:lnTo>
                  <a:pt x="78" y="21"/>
                </a:lnTo>
                <a:lnTo>
                  <a:pt x="78" y="21"/>
                </a:lnTo>
                <a:lnTo>
                  <a:pt x="77" y="21"/>
                </a:lnTo>
                <a:lnTo>
                  <a:pt x="77" y="21"/>
                </a:lnTo>
                <a:lnTo>
                  <a:pt x="68" y="27"/>
                </a:lnTo>
                <a:lnTo>
                  <a:pt x="60" y="32"/>
                </a:lnTo>
                <a:lnTo>
                  <a:pt x="42" y="45"/>
                </a:lnTo>
                <a:lnTo>
                  <a:pt x="26" y="58"/>
                </a:lnTo>
                <a:lnTo>
                  <a:pt x="10" y="72"/>
                </a:lnTo>
                <a:lnTo>
                  <a:pt x="10" y="72"/>
                </a:lnTo>
                <a:lnTo>
                  <a:pt x="10" y="72"/>
                </a:lnTo>
                <a:lnTo>
                  <a:pt x="10" y="72"/>
                </a:lnTo>
                <a:lnTo>
                  <a:pt x="16" y="67"/>
                </a:lnTo>
                <a:lnTo>
                  <a:pt x="22" y="59"/>
                </a:lnTo>
                <a:lnTo>
                  <a:pt x="35" y="45"/>
                </a:lnTo>
                <a:lnTo>
                  <a:pt x="35" y="45"/>
                </a:lnTo>
                <a:lnTo>
                  <a:pt x="58" y="26"/>
                </a:lnTo>
                <a:lnTo>
                  <a:pt x="58" y="26"/>
                </a:lnTo>
                <a:lnTo>
                  <a:pt x="63" y="23"/>
                </a:lnTo>
                <a:lnTo>
                  <a:pt x="64" y="22"/>
                </a:lnTo>
                <a:lnTo>
                  <a:pt x="64" y="20"/>
                </a:lnTo>
                <a:lnTo>
                  <a:pt x="64" y="20"/>
                </a:lnTo>
                <a:lnTo>
                  <a:pt x="68" y="17"/>
                </a:lnTo>
                <a:lnTo>
                  <a:pt x="68" y="17"/>
                </a:lnTo>
                <a:lnTo>
                  <a:pt x="68" y="16"/>
                </a:lnTo>
                <a:lnTo>
                  <a:pt x="68" y="16"/>
                </a:lnTo>
                <a:lnTo>
                  <a:pt x="68" y="15"/>
                </a:lnTo>
                <a:lnTo>
                  <a:pt x="67" y="15"/>
                </a:lnTo>
                <a:lnTo>
                  <a:pt x="67" y="15"/>
                </a:lnTo>
                <a:lnTo>
                  <a:pt x="53" y="26"/>
                </a:lnTo>
                <a:lnTo>
                  <a:pt x="39" y="37"/>
                </a:lnTo>
                <a:lnTo>
                  <a:pt x="26" y="48"/>
                </a:lnTo>
                <a:lnTo>
                  <a:pt x="12" y="58"/>
                </a:lnTo>
                <a:lnTo>
                  <a:pt x="12" y="58"/>
                </a:lnTo>
                <a:lnTo>
                  <a:pt x="13" y="57"/>
                </a:lnTo>
                <a:lnTo>
                  <a:pt x="13" y="57"/>
                </a:lnTo>
                <a:lnTo>
                  <a:pt x="20" y="48"/>
                </a:lnTo>
                <a:lnTo>
                  <a:pt x="20" y="48"/>
                </a:lnTo>
                <a:lnTo>
                  <a:pt x="33" y="35"/>
                </a:lnTo>
                <a:lnTo>
                  <a:pt x="33" y="35"/>
                </a:lnTo>
                <a:lnTo>
                  <a:pt x="44" y="24"/>
                </a:lnTo>
                <a:lnTo>
                  <a:pt x="55" y="11"/>
                </a:lnTo>
                <a:lnTo>
                  <a:pt x="55" y="11"/>
                </a:lnTo>
                <a:lnTo>
                  <a:pt x="55" y="10"/>
                </a:lnTo>
                <a:lnTo>
                  <a:pt x="55" y="10"/>
                </a:lnTo>
                <a:lnTo>
                  <a:pt x="53" y="10"/>
                </a:lnTo>
                <a:lnTo>
                  <a:pt x="53" y="10"/>
                </a:lnTo>
                <a:lnTo>
                  <a:pt x="35" y="25"/>
                </a:lnTo>
                <a:lnTo>
                  <a:pt x="26" y="32"/>
                </a:lnTo>
                <a:lnTo>
                  <a:pt x="18" y="40"/>
                </a:lnTo>
                <a:lnTo>
                  <a:pt x="18" y="40"/>
                </a:lnTo>
                <a:lnTo>
                  <a:pt x="22" y="32"/>
                </a:lnTo>
                <a:lnTo>
                  <a:pt x="27" y="24"/>
                </a:lnTo>
                <a:lnTo>
                  <a:pt x="33" y="18"/>
                </a:lnTo>
                <a:lnTo>
                  <a:pt x="39" y="13"/>
                </a:lnTo>
                <a:lnTo>
                  <a:pt x="48" y="10"/>
                </a:lnTo>
                <a:lnTo>
                  <a:pt x="52" y="9"/>
                </a:lnTo>
                <a:lnTo>
                  <a:pt x="56" y="9"/>
                </a:lnTo>
                <a:lnTo>
                  <a:pt x="61" y="9"/>
                </a:lnTo>
                <a:lnTo>
                  <a:pt x="66" y="11"/>
                </a:lnTo>
                <a:lnTo>
                  <a:pt x="71" y="12"/>
                </a:lnTo>
                <a:lnTo>
                  <a:pt x="76" y="15"/>
                </a:lnTo>
                <a:lnTo>
                  <a:pt x="76" y="1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2532"/>
          <p:cNvSpPr>
            <a:spLocks/>
          </p:cNvSpPr>
          <p:nvPr/>
        </p:nvSpPr>
        <p:spPr bwMode="auto">
          <a:xfrm>
            <a:off x="3313741" y="3863365"/>
            <a:ext cx="23813" cy="44450"/>
          </a:xfrm>
          <a:custGeom>
            <a:avLst/>
            <a:gdLst/>
            <a:ahLst/>
            <a:cxnLst>
              <a:cxn ang="0">
                <a:pos x="9" y="3"/>
              </a:cxn>
              <a:cxn ang="0">
                <a:pos x="9" y="3"/>
              </a:cxn>
              <a:cxn ang="0">
                <a:pos x="8" y="1"/>
              </a:cxn>
              <a:cxn ang="0">
                <a:pos x="7" y="0"/>
              </a:cxn>
              <a:cxn ang="0">
                <a:pos x="3" y="0"/>
              </a:cxn>
              <a:cxn ang="0">
                <a:pos x="1" y="2"/>
              </a:cxn>
              <a:cxn ang="0">
                <a:pos x="0" y="3"/>
              </a:cxn>
              <a:cxn ang="0">
                <a:pos x="0" y="5"/>
              </a:cxn>
              <a:cxn ang="0">
                <a:pos x="0" y="5"/>
              </a:cxn>
              <a:cxn ang="0">
                <a:pos x="3" y="16"/>
              </a:cxn>
              <a:cxn ang="0">
                <a:pos x="4" y="21"/>
              </a:cxn>
              <a:cxn ang="0">
                <a:pos x="7" y="26"/>
              </a:cxn>
              <a:cxn ang="0">
                <a:pos x="7" y="26"/>
              </a:cxn>
              <a:cxn ang="0">
                <a:pos x="8" y="27"/>
              </a:cxn>
              <a:cxn ang="0">
                <a:pos x="9" y="28"/>
              </a:cxn>
              <a:cxn ang="0">
                <a:pos x="12" y="27"/>
              </a:cxn>
              <a:cxn ang="0">
                <a:pos x="15" y="25"/>
              </a:cxn>
              <a:cxn ang="0">
                <a:pos x="15" y="23"/>
              </a:cxn>
              <a:cxn ang="0">
                <a:pos x="14" y="21"/>
              </a:cxn>
              <a:cxn ang="0">
                <a:pos x="14" y="21"/>
              </a:cxn>
              <a:cxn ang="0">
                <a:pos x="12" y="17"/>
              </a:cxn>
              <a:cxn ang="0">
                <a:pos x="11" y="12"/>
              </a:cxn>
              <a:cxn ang="0">
                <a:pos x="9" y="3"/>
              </a:cxn>
              <a:cxn ang="0">
                <a:pos x="9" y="3"/>
              </a:cxn>
            </a:cxnLst>
            <a:rect l="0" t="0" r="r" b="b"/>
            <a:pathLst>
              <a:path w="15" h="28">
                <a:moveTo>
                  <a:pt x="9" y="3"/>
                </a:moveTo>
                <a:lnTo>
                  <a:pt x="9" y="3"/>
                </a:lnTo>
                <a:lnTo>
                  <a:pt x="8" y="1"/>
                </a:lnTo>
                <a:lnTo>
                  <a:pt x="7" y="0"/>
                </a:lnTo>
                <a:lnTo>
                  <a:pt x="3" y="0"/>
                </a:lnTo>
                <a:lnTo>
                  <a:pt x="1" y="2"/>
                </a:lnTo>
                <a:lnTo>
                  <a:pt x="0" y="3"/>
                </a:lnTo>
                <a:lnTo>
                  <a:pt x="0" y="5"/>
                </a:lnTo>
                <a:lnTo>
                  <a:pt x="0" y="5"/>
                </a:lnTo>
                <a:lnTo>
                  <a:pt x="3" y="16"/>
                </a:lnTo>
                <a:lnTo>
                  <a:pt x="4" y="21"/>
                </a:lnTo>
                <a:lnTo>
                  <a:pt x="7" y="26"/>
                </a:lnTo>
                <a:lnTo>
                  <a:pt x="7" y="26"/>
                </a:lnTo>
                <a:lnTo>
                  <a:pt x="8" y="27"/>
                </a:lnTo>
                <a:lnTo>
                  <a:pt x="9" y="28"/>
                </a:lnTo>
                <a:lnTo>
                  <a:pt x="12" y="27"/>
                </a:lnTo>
                <a:lnTo>
                  <a:pt x="15" y="25"/>
                </a:lnTo>
                <a:lnTo>
                  <a:pt x="15" y="23"/>
                </a:lnTo>
                <a:lnTo>
                  <a:pt x="14" y="21"/>
                </a:lnTo>
                <a:lnTo>
                  <a:pt x="14" y="21"/>
                </a:lnTo>
                <a:lnTo>
                  <a:pt x="12" y="17"/>
                </a:lnTo>
                <a:lnTo>
                  <a:pt x="11" y="12"/>
                </a:lnTo>
                <a:lnTo>
                  <a:pt x="9" y="3"/>
                </a:lnTo>
                <a:lnTo>
                  <a:pt x="9" y="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2533"/>
          <p:cNvSpPr>
            <a:spLocks/>
          </p:cNvSpPr>
          <p:nvPr/>
        </p:nvSpPr>
        <p:spPr bwMode="auto">
          <a:xfrm>
            <a:off x="3174041" y="3758590"/>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2541"/>
          <p:cNvSpPr>
            <a:spLocks noEditPoints="1"/>
          </p:cNvSpPr>
          <p:nvPr/>
        </p:nvSpPr>
        <p:spPr bwMode="auto">
          <a:xfrm>
            <a:off x="3420501" y="3918494"/>
            <a:ext cx="209550" cy="227013"/>
          </a:xfrm>
          <a:custGeom>
            <a:avLst/>
            <a:gdLst/>
            <a:ahLst/>
            <a:cxnLst>
              <a:cxn ang="0">
                <a:pos x="83" y="143"/>
              </a:cxn>
              <a:cxn ang="0">
                <a:pos x="88" y="98"/>
              </a:cxn>
              <a:cxn ang="0">
                <a:pos x="132" y="60"/>
              </a:cxn>
              <a:cxn ang="0">
                <a:pos x="120" y="54"/>
              </a:cxn>
              <a:cxn ang="0">
                <a:pos x="89" y="2"/>
              </a:cxn>
              <a:cxn ang="0">
                <a:pos x="49" y="5"/>
              </a:cxn>
              <a:cxn ang="0">
                <a:pos x="0" y="55"/>
              </a:cxn>
              <a:cxn ang="0">
                <a:pos x="5" y="93"/>
              </a:cxn>
              <a:cxn ang="0">
                <a:pos x="16" y="85"/>
              </a:cxn>
              <a:cxn ang="0">
                <a:pos x="17" y="84"/>
              </a:cxn>
              <a:cxn ang="0">
                <a:pos x="18" y="68"/>
              </a:cxn>
              <a:cxn ang="0">
                <a:pos x="10" y="63"/>
              </a:cxn>
              <a:cxn ang="0">
                <a:pos x="9" y="60"/>
              </a:cxn>
              <a:cxn ang="0">
                <a:pos x="43" y="60"/>
              </a:cxn>
              <a:cxn ang="0">
                <a:pos x="53" y="60"/>
              </a:cxn>
              <a:cxn ang="0">
                <a:pos x="57" y="58"/>
              </a:cxn>
              <a:cxn ang="0">
                <a:pos x="45" y="60"/>
              </a:cxn>
              <a:cxn ang="0">
                <a:pos x="59" y="53"/>
              </a:cxn>
              <a:cxn ang="0">
                <a:pos x="75" y="31"/>
              </a:cxn>
              <a:cxn ang="0">
                <a:pos x="81" y="14"/>
              </a:cxn>
              <a:cxn ang="0">
                <a:pos x="65" y="19"/>
              </a:cxn>
              <a:cxn ang="0">
                <a:pos x="79" y="90"/>
              </a:cxn>
              <a:cxn ang="0">
                <a:pos x="122" y="79"/>
              </a:cxn>
              <a:cxn ang="0">
                <a:pos x="123" y="63"/>
              </a:cxn>
              <a:cxn ang="0">
                <a:pos x="77" y="112"/>
              </a:cxn>
              <a:cxn ang="0">
                <a:pos x="67" y="127"/>
              </a:cxn>
              <a:cxn ang="0">
                <a:pos x="77" y="66"/>
              </a:cxn>
              <a:cxn ang="0">
                <a:pos x="87" y="62"/>
              </a:cxn>
              <a:cxn ang="0">
                <a:pos x="63" y="83"/>
              </a:cxn>
              <a:cxn ang="0">
                <a:pos x="69" y="107"/>
              </a:cxn>
              <a:cxn ang="0">
                <a:pos x="65" y="112"/>
              </a:cxn>
              <a:cxn ang="0">
                <a:pos x="80" y="92"/>
              </a:cxn>
              <a:cxn ang="0">
                <a:pos x="76" y="96"/>
              </a:cxn>
              <a:cxn ang="0">
                <a:pos x="76" y="96"/>
              </a:cxn>
              <a:cxn ang="0">
                <a:pos x="62" y="95"/>
              </a:cxn>
              <a:cxn ang="0">
                <a:pos x="75" y="92"/>
              </a:cxn>
              <a:cxn ang="0">
                <a:pos x="66" y="86"/>
              </a:cxn>
              <a:cxn ang="0">
                <a:pos x="72" y="50"/>
              </a:cxn>
              <a:cxn ang="0">
                <a:pos x="57" y="19"/>
              </a:cxn>
              <a:cxn ang="0">
                <a:pos x="77" y="18"/>
              </a:cxn>
              <a:cxn ang="0">
                <a:pos x="75" y="20"/>
              </a:cxn>
              <a:cxn ang="0">
                <a:pos x="57" y="51"/>
              </a:cxn>
              <a:cxn ang="0">
                <a:pos x="40" y="84"/>
              </a:cxn>
              <a:cxn ang="0">
                <a:pos x="82" y="44"/>
              </a:cxn>
              <a:cxn ang="0">
                <a:pos x="47" y="84"/>
              </a:cxn>
              <a:cxn ang="0">
                <a:pos x="59" y="80"/>
              </a:cxn>
              <a:cxn ang="0">
                <a:pos x="82" y="45"/>
              </a:cxn>
              <a:cxn ang="0">
                <a:pos x="63" y="129"/>
              </a:cxn>
              <a:cxn ang="0">
                <a:pos x="77" y="129"/>
              </a:cxn>
              <a:cxn ang="0">
                <a:pos x="84" y="89"/>
              </a:cxn>
              <a:cxn ang="0">
                <a:pos x="92" y="87"/>
              </a:cxn>
              <a:cxn ang="0">
                <a:pos x="116" y="74"/>
              </a:cxn>
              <a:cxn ang="0">
                <a:pos x="119" y="85"/>
              </a:cxn>
              <a:cxn ang="0">
                <a:pos x="84" y="89"/>
              </a:cxn>
              <a:cxn ang="0">
                <a:pos x="114" y="63"/>
              </a:cxn>
              <a:cxn ang="0">
                <a:pos x="33" y="59"/>
              </a:cxn>
              <a:cxn ang="0">
                <a:pos x="23" y="65"/>
              </a:cxn>
              <a:cxn ang="0">
                <a:pos x="11" y="67"/>
              </a:cxn>
              <a:cxn ang="0">
                <a:pos x="35" y="68"/>
              </a:cxn>
            </a:cxnLst>
            <a:rect l="0" t="0" r="r" b="b"/>
            <a:pathLst>
              <a:path w="132" h="143">
                <a:moveTo>
                  <a:pt x="46" y="136"/>
                </a:moveTo>
                <a:lnTo>
                  <a:pt x="46" y="136"/>
                </a:lnTo>
                <a:lnTo>
                  <a:pt x="46" y="138"/>
                </a:lnTo>
                <a:lnTo>
                  <a:pt x="48" y="140"/>
                </a:lnTo>
                <a:lnTo>
                  <a:pt x="48" y="140"/>
                </a:lnTo>
                <a:lnTo>
                  <a:pt x="49" y="141"/>
                </a:lnTo>
                <a:lnTo>
                  <a:pt x="51" y="142"/>
                </a:lnTo>
                <a:lnTo>
                  <a:pt x="51" y="142"/>
                </a:lnTo>
                <a:lnTo>
                  <a:pt x="59" y="141"/>
                </a:lnTo>
                <a:lnTo>
                  <a:pt x="67" y="142"/>
                </a:lnTo>
                <a:lnTo>
                  <a:pt x="83" y="143"/>
                </a:lnTo>
                <a:lnTo>
                  <a:pt x="83" y="143"/>
                </a:lnTo>
                <a:lnTo>
                  <a:pt x="85" y="142"/>
                </a:lnTo>
                <a:lnTo>
                  <a:pt x="87" y="141"/>
                </a:lnTo>
                <a:lnTo>
                  <a:pt x="87" y="139"/>
                </a:lnTo>
                <a:lnTo>
                  <a:pt x="88" y="138"/>
                </a:lnTo>
                <a:lnTo>
                  <a:pt x="88" y="138"/>
                </a:lnTo>
                <a:lnTo>
                  <a:pt x="88" y="136"/>
                </a:lnTo>
                <a:lnTo>
                  <a:pt x="88" y="136"/>
                </a:lnTo>
                <a:lnTo>
                  <a:pt x="87" y="127"/>
                </a:lnTo>
                <a:lnTo>
                  <a:pt x="87" y="117"/>
                </a:lnTo>
                <a:lnTo>
                  <a:pt x="88" y="98"/>
                </a:lnTo>
                <a:lnTo>
                  <a:pt x="88" y="98"/>
                </a:lnTo>
                <a:lnTo>
                  <a:pt x="108" y="99"/>
                </a:lnTo>
                <a:lnTo>
                  <a:pt x="126" y="98"/>
                </a:lnTo>
                <a:lnTo>
                  <a:pt x="126" y="98"/>
                </a:lnTo>
                <a:lnTo>
                  <a:pt x="128" y="97"/>
                </a:lnTo>
                <a:lnTo>
                  <a:pt x="128" y="97"/>
                </a:lnTo>
                <a:lnTo>
                  <a:pt x="129" y="96"/>
                </a:lnTo>
                <a:lnTo>
                  <a:pt x="130" y="94"/>
                </a:lnTo>
                <a:lnTo>
                  <a:pt x="130" y="94"/>
                </a:lnTo>
                <a:lnTo>
                  <a:pt x="131" y="77"/>
                </a:lnTo>
                <a:lnTo>
                  <a:pt x="132" y="60"/>
                </a:lnTo>
                <a:lnTo>
                  <a:pt x="132" y="60"/>
                </a:lnTo>
                <a:lnTo>
                  <a:pt x="132" y="59"/>
                </a:lnTo>
                <a:lnTo>
                  <a:pt x="132" y="59"/>
                </a:lnTo>
                <a:lnTo>
                  <a:pt x="132" y="59"/>
                </a:lnTo>
                <a:lnTo>
                  <a:pt x="132" y="59"/>
                </a:lnTo>
                <a:lnTo>
                  <a:pt x="132" y="59"/>
                </a:lnTo>
                <a:lnTo>
                  <a:pt x="132" y="59"/>
                </a:lnTo>
                <a:lnTo>
                  <a:pt x="131" y="57"/>
                </a:lnTo>
                <a:lnTo>
                  <a:pt x="129" y="56"/>
                </a:lnTo>
                <a:lnTo>
                  <a:pt x="129" y="56"/>
                </a:lnTo>
                <a:lnTo>
                  <a:pt x="120" y="54"/>
                </a:lnTo>
                <a:lnTo>
                  <a:pt x="111" y="54"/>
                </a:lnTo>
                <a:lnTo>
                  <a:pt x="101" y="54"/>
                </a:lnTo>
                <a:lnTo>
                  <a:pt x="91" y="54"/>
                </a:lnTo>
                <a:lnTo>
                  <a:pt x="91" y="54"/>
                </a:lnTo>
                <a:lnTo>
                  <a:pt x="91" y="30"/>
                </a:lnTo>
                <a:lnTo>
                  <a:pt x="91" y="18"/>
                </a:lnTo>
                <a:lnTo>
                  <a:pt x="91" y="6"/>
                </a:lnTo>
                <a:lnTo>
                  <a:pt x="91" y="6"/>
                </a:lnTo>
                <a:lnTo>
                  <a:pt x="90" y="4"/>
                </a:lnTo>
                <a:lnTo>
                  <a:pt x="90" y="4"/>
                </a:lnTo>
                <a:lnTo>
                  <a:pt x="89" y="2"/>
                </a:lnTo>
                <a:lnTo>
                  <a:pt x="87" y="1"/>
                </a:lnTo>
                <a:lnTo>
                  <a:pt x="87" y="1"/>
                </a:lnTo>
                <a:lnTo>
                  <a:pt x="70" y="0"/>
                </a:lnTo>
                <a:lnTo>
                  <a:pt x="62" y="0"/>
                </a:lnTo>
                <a:lnTo>
                  <a:pt x="53" y="1"/>
                </a:lnTo>
                <a:lnTo>
                  <a:pt x="53" y="1"/>
                </a:lnTo>
                <a:lnTo>
                  <a:pt x="51" y="2"/>
                </a:lnTo>
                <a:lnTo>
                  <a:pt x="51" y="2"/>
                </a:lnTo>
                <a:lnTo>
                  <a:pt x="49" y="3"/>
                </a:lnTo>
                <a:lnTo>
                  <a:pt x="49" y="5"/>
                </a:lnTo>
                <a:lnTo>
                  <a:pt x="49" y="5"/>
                </a:lnTo>
                <a:lnTo>
                  <a:pt x="48" y="28"/>
                </a:lnTo>
                <a:lnTo>
                  <a:pt x="48" y="51"/>
                </a:lnTo>
                <a:lnTo>
                  <a:pt x="48" y="51"/>
                </a:lnTo>
                <a:lnTo>
                  <a:pt x="27" y="50"/>
                </a:lnTo>
                <a:lnTo>
                  <a:pt x="6" y="50"/>
                </a:lnTo>
                <a:lnTo>
                  <a:pt x="6" y="50"/>
                </a:lnTo>
                <a:lnTo>
                  <a:pt x="4" y="51"/>
                </a:lnTo>
                <a:lnTo>
                  <a:pt x="4" y="51"/>
                </a:lnTo>
                <a:lnTo>
                  <a:pt x="1" y="52"/>
                </a:lnTo>
                <a:lnTo>
                  <a:pt x="0" y="53"/>
                </a:lnTo>
                <a:lnTo>
                  <a:pt x="0" y="55"/>
                </a:lnTo>
                <a:lnTo>
                  <a:pt x="0" y="55"/>
                </a:lnTo>
                <a:lnTo>
                  <a:pt x="0" y="63"/>
                </a:lnTo>
                <a:lnTo>
                  <a:pt x="0" y="72"/>
                </a:lnTo>
                <a:lnTo>
                  <a:pt x="0" y="81"/>
                </a:lnTo>
                <a:lnTo>
                  <a:pt x="1" y="90"/>
                </a:lnTo>
                <a:lnTo>
                  <a:pt x="1" y="90"/>
                </a:lnTo>
                <a:lnTo>
                  <a:pt x="2" y="91"/>
                </a:lnTo>
                <a:lnTo>
                  <a:pt x="3" y="92"/>
                </a:lnTo>
                <a:lnTo>
                  <a:pt x="5" y="93"/>
                </a:lnTo>
                <a:lnTo>
                  <a:pt x="5" y="93"/>
                </a:lnTo>
                <a:lnTo>
                  <a:pt x="5" y="93"/>
                </a:lnTo>
                <a:lnTo>
                  <a:pt x="5" y="93"/>
                </a:lnTo>
                <a:lnTo>
                  <a:pt x="16" y="93"/>
                </a:lnTo>
                <a:lnTo>
                  <a:pt x="26" y="93"/>
                </a:lnTo>
                <a:lnTo>
                  <a:pt x="46" y="93"/>
                </a:lnTo>
                <a:lnTo>
                  <a:pt x="46" y="93"/>
                </a:lnTo>
                <a:lnTo>
                  <a:pt x="46" y="115"/>
                </a:lnTo>
                <a:lnTo>
                  <a:pt x="46" y="125"/>
                </a:lnTo>
                <a:lnTo>
                  <a:pt x="46" y="136"/>
                </a:lnTo>
                <a:lnTo>
                  <a:pt x="46" y="136"/>
                </a:lnTo>
                <a:close/>
                <a:moveTo>
                  <a:pt x="16" y="85"/>
                </a:moveTo>
                <a:lnTo>
                  <a:pt x="16" y="85"/>
                </a:lnTo>
                <a:lnTo>
                  <a:pt x="9" y="84"/>
                </a:lnTo>
                <a:lnTo>
                  <a:pt x="9" y="84"/>
                </a:lnTo>
                <a:lnTo>
                  <a:pt x="9" y="84"/>
                </a:lnTo>
                <a:lnTo>
                  <a:pt x="9" y="84"/>
                </a:lnTo>
                <a:lnTo>
                  <a:pt x="10" y="84"/>
                </a:lnTo>
                <a:lnTo>
                  <a:pt x="10" y="84"/>
                </a:lnTo>
                <a:lnTo>
                  <a:pt x="17" y="79"/>
                </a:lnTo>
                <a:lnTo>
                  <a:pt x="22" y="74"/>
                </a:lnTo>
                <a:lnTo>
                  <a:pt x="22" y="74"/>
                </a:lnTo>
                <a:lnTo>
                  <a:pt x="19" y="79"/>
                </a:lnTo>
                <a:lnTo>
                  <a:pt x="17" y="84"/>
                </a:lnTo>
                <a:lnTo>
                  <a:pt x="17" y="84"/>
                </a:lnTo>
                <a:lnTo>
                  <a:pt x="16" y="85"/>
                </a:lnTo>
                <a:lnTo>
                  <a:pt x="16" y="85"/>
                </a:lnTo>
                <a:close/>
                <a:moveTo>
                  <a:pt x="9" y="75"/>
                </a:moveTo>
                <a:lnTo>
                  <a:pt x="9" y="75"/>
                </a:lnTo>
                <a:lnTo>
                  <a:pt x="10" y="75"/>
                </a:lnTo>
                <a:lnTo>
                  <a:pt x="10" y="75"/>
                </a:lnTo>
                <a:lnTo>
                  <a:pt x="20" y="65"/>
                </a:lnTo>
                <a:lnTo>
                  <a:pt x="22" y="63"/>
                </a:lnTo>
                <a:lnTo>
                  <a:pt x="18" y="68"/>
                </a:lnTo>
                <a:lnTo>
                  <a:pt x="18" y="68"/>
                </a:lnTo>
                <a:lnTo>
                  <a:pt x="14" y="75"/>
                </a:lnTo>
                <a:lnTo>
                  <a:pt x="9" y="81"/>
                </a:lnTo>
                <a:lnTo>
                  <a:pt x="9" y="81"/>
                </a:lnTo>
                <a:lnTo>
                  <a:pt x="9" y="75"/>
                </a:lnTo>
                <a:lnTo>
                  <a:pt x="9" y="75"/>
                </a:lnTo>
                <a:close/>
                <a:moveTo>
                  <a:pt x="9" y="71"/>
                </a:moveTo>
                <a:lnTo>
                  <a:pt x="9" y="71"/>
                </a:lnTo>
                <a:lnTo>
                  <a:pt x="9" y="63"/>
                </a:lnTo>
                <a:lnTo>
                  <a:pt x="9" y="63"/>
                </a:lnTo>
                <a:lnTo>
                  <a:pt x="10" y="63"/>
                </a:lnTo>
                <a:lnTo>
                  <a:pt x="10" y="63"/>
                </a:lnTo>
                <a:lnTo>
                  <a:pt x="12" y="62"/>
                </a:lnTo>
                <a:lnTo>
                  <a:pt x="12" y="64"/>
                </a:lnTo>
                <a:lnTo>
                  <a:pt x="9" y="71"/>
                </a:lnTo>
                <a:lnTo>
                  <a:pt x="9" y="71"/>
                </a:lnTo>
                <a:close/>
                <a:moveTo>
                  <a:pt x="9" y="60"/>
                </a:moveTo>
                <a:lnTo>
                  <a:pt x="9" y="60"/>
                </a:lnTo>
                <a:lnTo>
                  <a:pt x="9" y="59"/>
                </a:lnTo>
                <a:lnTo>
                  <a:pt x="9" y="59"/>
                </a:lnTo>
                <a:lnTo>
                  <a:pt x="12" y="59"/>
                </a:lnTo>
                <a:lnTo>
                  <a:pt x="12" y="59"/>
                </a:lnTo>
                <a:lnTo>
                  <a:pt x="9" y="60"/>
                </a:lnTo>
                <a:lnTo>
                  <a:pt x="9" y="60"/>
                </a:lnTo>
                <a:close/>
                <a:moveTo>
                  <a:pt x="23" y="77"/>
                </a:moveTo>
                <a:lnTo>
                  <a:pt x="23" y="77"/>
                </a:lnTo>
                <a:lnTo>
                  <a:pt x="28" y="68"/>
                </a:lnTo>
                <a:lnTo>
                  <a:pt x="34" y="61"/>
                </a:lnTo>
                <a:lnTo>
                  <a:pt x="34" y="61"/>
                </a:lnTo>
                <a:lnTo>
                  <a:pt x="35" y="60"/>
                </a:lnTo>
                <a:lnTo>
                  <a:pt x="34" y="59"/>
                </a:lnTo>
                <a:lnTo>
                  <a:pt x="34" y="59"/>
                </a:lnTo>
                <a:lnTo>
                  <a:pt x="43" y="60"/>
                </a:lnTo>
                <a:lnTo>
                  <a:pt x="43" y="60"/>
                </a:lnTo>
                <a:lnTo>
                  <a:pt x="35" y="66"/>
                </a:lnTo>
                <a:lnTo>
                  <a:pt x="29" y="74"/>
                </a:lnTo>
                <a:lnTo>
                  <a:pt x="29" y="74"/>
                </a:lnTo>
                <a:lnTo>
                  <a:pt x="22" y="81"/>
                </a:lnTo>
                <a:lnTo>
                  <a:pt x="21" y="82"/>
                </a:lnTo>
                <a:lnTo>
                  <a:pt x="20" y="82"/>
                </a:lnTo>
                <a:lnTo>
                  <a:pt x="23" y="77"/>
                </a:lnTo>
                <a:lnTo>
                  <a:pt x="23" y="77"/>
                </a:lnTo>
                <a:close/>
                <a:moveTo>
                  <a:pt x="45" y="60"/>
                </a:moveTo>
                <a:lnTo>
                  <a:pt x="45" y="60"/>
                </a:lnTo>
                <a:lnTo>
                  <a:pt x="53" y="60"/>
                </a:lnTo>
                <a:lnTo>
                  <a:pt x="53" y="60"/>
                </a:lnTo>
                <a:lnTo>
                  <a:pt x="55" y="59"/>
                </a:lnTo>
                <a:lnTo>
                  <a:pt x="55" y="59"/>
                </a:lnTo>
                <a:lnTo>
                  <a:pt x="57" y="58"/>
                </a:lnTo>
                <a:lnTo>
                  <a:pt x="57" y="55"/>
                </a:lnTo>
                <a:lnTo>
                  <a:pt x="57" y="55"/>
                </a:lnTo>
                <a:lnTo>
                  <a:pt x="57" y="55"/>
                </a:lnTo>
                <a:lnTo>
                  <a:pt x="57" y="55"/>
                </a:lnTo>
                <a:lnTo>
                  <a:pt x="68" y="51"/>
                </a:lnTo>
                <a:lnTo>
                  <a:pt x="68" y="51"/>
                </a:lnTo>
                <a:lnTo>
                  <a:pt x="57" y="58"/>
                </a:lnTo>
                <a:lnTo>
                  <a:pt x="46" y="67"/>
                </a:lnTo>
                <a:lnTo>
                  <a:pt x="46" y="67"/>
                </a:lnTo>
                <a:lnTo>
                  <a:pt x="37" y="74"/>
                </a:lnTo>
                <a:lnTo>
                  <a:pt x="33" y="77"/>
                </a:lnTo>
                <a:lnTo>
                  <a:pt x="30" y="81"/>
                </a:lnTo>
                <a:lnTo>
                  <a:pt x="30" y="81"/>
                </a:lnTo>
                <a:lnTo>
                  <a:pt x="37" y="70"/>
                </a:lnTo>
                <a:lnTo>
                  <a:pt x="44" y="61"/>
                </a:lnTo>
                <a:lnTo>
                  <a:pt x="44" y="61"/>
                </a:lnTo>
                <a:lnTo>
                  <a:pt x="45" y="60"/>
                </a:lnTo>
                <a:lnTo>
                  <a:pt x="45" y="60"/>
                </a:lnTo>
                <a:close/>
                <a:moveTo>
                  <a:pt x="83" y="10"/>
                </a:moveTo>
                <a:lnTo>
                  <a:pt x="83" y="10"/>
                </a:lnTo>
                <a:lnTo>
                  <a:pt x="83" y="27"/>
                </a:lnTo>
                <a:lnTo>
                  <a:pt x="82" y="44"/>
                </a:lnTo>
                <a:lnTo>
                  <a:pt x="82" y="44"/>
                </a:lnTo>
                <a:lnTo>
                  <a:pt x="82" y="43"/>
                </a:lnTo>
                <a:lnTo>
                  <a:pt x="81" y="43"/>
                </a:lnTo>
                <a:lnTo>
                  <a:pt x="81" y="43"/>
                </a:lnTo>
                <a:lnTo>
                  <a:pt x="65" y="50"/>
                </a:lnTo>
                <a:lnTo>
                  <a:pt x="65" y="50"/>
                </a:lnTo>
                <a:lnTo>
                  <a:pt x="59" y="53"/>
                </a:lnTo>
                <a:lnTo>
                  <a:pt x="61" y="51"/>
                </a:lnTo>
                <a:lnTo>
                  <a:pt x="61" y="51"/>
                </a:lnTo>
                <a:lnTo>
                  <a:pt x="68" y="47"/>
                </a:lnTo>
                <a:lnTo>
                  <a:pt x="73" y="42"/>
                </a:lnTo>
                <a:lnTo>
                  <a:pt x="78" y="36"/>
                </a:lnTo>
                <a:lnTo>
                  <a:pt x="82" y="30"/>
                </a:lnTo>
                <a:lnTo>
                  <a:pt x="82" y="30"/>
                </a:lnTo>
                <a:lnTo>
                  <a:pt x="82" y="29"/>
                </a:lnTo>
                <a:lnTo>
                  <a:pt x="81" y="29"/>
                </a:lnTo>
                <a:lnTo>
                  <a:pt x="81" y="29"/>
                </a:lnTo>
                <a:lnTo>
                  <a:pt x="75" y="31"/>
                </a:lnTo>
                <a:lnTo>
                  <a:pt x="69" y="34"/>
                </a:lnTo>
                <a:lnTo>
                  <a:pt x="69" y="34"/>
                </a:lnTo>
                <a:lnTo>
                  <a:pt x="60" y="41"/>
                </a:lnTo>
                <a:lnTo>
                  <a:pt x="57" y="43"/>
                </a:lnTo>
                <a:lnTo>
                  <a:pt x="59" y="41"/>
                </a:lnTo>
                <a:lnTo>
                  <a:pt x="59" y="41"/>
                </a:lnTo>
                <a:lnTo>
                  <a:pt x="71" y="29"/>
                </a:lnTo>
                <a:lnTo>
                  <a:pt x="76" y="23"/>
                </a:lnTo>
                <a:lnTo>
                  <a:pt x="81" y="16"/>
                </a:lnTo>
                <a:lnTo>
                  <a:pt x="81" y="16"/>
                </a:lnTo>
                <a:lnTo>
                  <a:pt x="81" y="14"/>
                </a:lnTo>
                <a:lnTo>
                  <a:pt x="79" y="14"/>
                </a:lnTo>
                <a:lnTo>
                  <a:pt x="79" y="14"/>
                </a:lnTo>
                <a:lnTo>
                  <a:pt x="73" y="18"/>
                </a:lnTo>
                <a:lnTo>
                  <a:pt x="68" y="22"/>
                </a:lnTo>
                <a:lnTo>
                  <a:pt x="62" y="26"/>
                </a:lnTo>
                <a:lnTo>
                  <a:pt x="56" y="30"/>
                </a:lnTo>
                <a:lnTo>
                  <a:pt x="56" y="30"/>
                </a:lnTo>
                <a:lnTo>
                  <a:pt x="56" y="29"/>
                </a:lnTo>
                <a:lnTo>
                  <a:pt x="56" y="29"/>
                </a:lnTo>
                <a:lnTo>
                  <a:pt x="65" y="19"/>
                </a:lnTo>
                <a:lnTo>
                  <a:pt x="65" y="19"/>
                </a:lnTo>
                <a:lnTo>
                  <a:pt x="69" y="14"/>
                </a:lnTo>
                <a:lnTo>
                  <a:pt x="73" y="9"/>
                </a:lnTo>
                <a:lnTo>
                  <a:pt x="73" y="9"/>
                </a:lnTo>
                <a:lnTo>
                  <a:pt x="83" y="10"/>
                </a:lnTo>
                <a:lnTo>
                  <a:pt x="83" y="10"/>
                </a:lnTo>
                <a:close/>
                <a:moveTo>
                  <a:pt x="108" y="63"/>
                </a:moveTo>
                <a:lnTo>
                  <a:pt x="108" y="63"/>
                </a:lnTo>
                <a:lnTo>
                  <a:pt x="98" y="72"/>
                </a:lnTo>
                <a:lnTo>
                  <a:pt x="88" y="82"/>
                </a:lnTo>
                <a:lnTo>
                  <a:pt x="88" y="82"/>
                </a:lnTo>
                <a:lnTo>
                  <a:pt x="79" y="90"/>
                </a:lnTo>
                <a:lnTo>
                  <a:pt x="79" y="90"/>
                </a:lnTo>
                <a:lnTo>
                  <a:pt x="80" y="88"/>
                </a:lnTo>
                <a:lnTo>
                  <a:pt x="82" y="86"/>
                </a:lnTo>
                <a:lnTo>
                  <a:pt x="85" y="81"/>
                </a:lnTo>
                <a:lnTo>
                  <a:pt x="85" y="81"/>
                </a:lnTo>
                <a:lnTo>
                  <a:pt x="98" y="63"/>
                </a:lnTo>
                <a:lnTo>
                  <a:pt x="98" y="63"/>
                </a:lnTo>
                <a:lnTo>
                  <a:pt x="108" y="63"/>
                </a:lnTo>
                <a:lnTo>
                  <a:pt x="108" y="63"/>
                </a:lnTo>
                <a:close/>
                <a:moveTo>
                  <a:pt x="122" y="79"/>
                </a:moveTo>
                <a:lnTo>
                  <a:pt x="122" y="79"/>
                </a:lnTo>
                <a:lnTo>
                  <a:pt x="121" y="79"/>
                </a:lnTo>
                <a:lnTo>
                  <a:pt x="121" y="79"/>
                </a:lnTo>
                <a:lnTo>
                  <a:pt x="115" y="82"/>
                </a:lnTo>
                <a:lnTo>
                  <a:pt x="113" y="82"/>
                </a:lnTo>
                <a:lnTo>
                  <a:pt x="113" y="82"/>
                </a:lnTo>
                <a:lnTo>
                  <a:pt x="115" y="79"/>
                </a:lnTo>
                <a:lnTo>
                  <a:pt x="115" y="79"/>
                </a:lnTo>
                <a:lnTo>
                  <a:pt x="120" y="71"/>
                </a:lnTo>
                <a:lnTo>
                  <a:pt x="123" y="63"/>
                </a:lnTo>
                <a:lnTo>
                  <a:pt x="123" y="63"/>
                </a:lnTo>
                <a:lnTo>
                  <a:pt x="123" y="63"/>
                </a:lnTo>
                <a:lnTo>
                  <a:pt x="123" y="63"/>
                </a:lnTo>
                <a:lnTo>
                  <a:pt x="122" y="79"/>
                </a:lnTo>
                <a:lnTo>
                  <a:pt x="122" y="79"/>
                </a:lnTo>
                <a:close/>
                <a:moveTo>
                  <a:pt x="67" y="127"/>
                </a:moveTo>
                <a:lnTo>
                  <a:pt x="67" y="127"/>
                </a:lnTo>
                <a:lnTo>
                  <a:pt x="73" y="120"/>
                </a:lnTo>
                <a:lnTo>
                  <a:pt x="78" y="114"/>
                </a:lnTo>
                <a:lnTo>
                  <a:pt x="78" y="114"/>
                </a:lnTo>
                <a:lnTo>
                  <a:pt x="78" y="113"/>
                </a:lnTo>
                <a:lnTo>
                  <a:pt x="77" y="112"/>
                </a:lnTo>
                <a:lnTo>
                  <a:pt x="77" y="112"/>
                </a:lnTo>
                <a:lnTo>
                  <a:pt x="69" y="118"/>
                </a:lnTo>
                <a:lnTo>
                  <a:pt x="61" y="123"/>
                </a:lnTo>
                <a:lnTo>
                  <a:pt x="61" y="123"/>
                </a:lnTo>
                <a:lnTo>
                  <a:pt x="71" y="114"/>
                </a:lnTo>
                <a:lnTo>
                  <a:pt x="75" y="109"/>
                </a:lnTo>
                <a:lnTo>
                  <a:pt x="79" y="104"/>
                </a:lnTo>
                <a:lnTo>
                  <a:pt x="79" y="104"/>
                </a:lnTo>
                <a:lnTo>
                  <a:pt x="78" y="122"/>
                </a:lnTo>
                <a:lnTo>
                  <a:pt x="78" y="122"/>
                </a:lnTo>
                <a:lnTo>
                  <a:pt x="73" y="124"/>
                </a:lnTo>
                <a:lnTo>
                  <a:pt x="67" y="127"/>
                </a:lnTo>
                <a:lnTo>
                  <a:pt x="67" y="127"/>
                </a:lnTo>
                <a:close/>
                <a:moveTo>
                  <a:pt x="83" y="55"/>
                </a:moveTo>
                <a:lnTo>
                  <a:pt x="83" y="55"/>
                </a:lnTo>
                <a:lnTo>
                  <a:pt x="83" y="57"/>
                </a:lnTo>
                <a:lnTo>
                  <a:pt x="83" y="57"/>
                </a:lnTo>
                <a:lnTo>
                  <a:pt x="83" y="58"/>
                </a:lnTo>
                <a:lnTo>
                  <a:pt x="83" y="58"/>
                </a:lnTo>
                <a:lnTo>
                  <a:pt x="83" y="59"/>
                </a:lnTo>
                <a:lnTo>
                  <a:pt x="84" y="61"/>
                </a:lnTo>
                <a:lnTo>
                  <a:pt x="84" y="61"/>
                </a:lnTo>
                <a:lnTo>
                  <a:pt x="77" y="66"/>
                </a:lnTo>
                <a:lnTo>
                  <a:pt x="71" y="72"/>
                </a:lnTo>
                <a:lnTo>
                  <a:pt x="64" y="79"/>
                </a:lnTo>
                <a:lnTo>
                  <a:pt x="58" y="84"/>
                </a:lnTo>
                <a:lnTo>
                  <a:pt x="58" y="84"/>
                </a:lnTo>
                <a:lnTo>
                  <a:pt x="64" y="78"/>
                </a:lnTo>
                <a:lnTo>
                  <a:pt x="70" y="70"/>
                </a:lnTo>
                <a:lnTo>
                  <a:pt x="76" y="62"/>
                </a:lnTo>
                <a:lnTo>
                  <a:pt x="83" y="55"/>
                </a:lnTo>
                <a:lnTo>
                  <a:pt x="83" y="55"/>
                </a:lnTo>
                <a:close/>
                <a:moveTo>
                  <a:pt x="87" y="62"/>
                </a:moveTo>
                <a:lnTo>
                  <a:pt x="87" y="62"/>
                </a:lnTo>
                <a:lnTo>
                  <a:pt x="87" y="62"/>
                </a:lnTo>
                <a:lnTo>
                  <a:pt x="87" y="62"/>
                </a:lnTo>
                <a:lnTo>
                  <a:pt x="83" y="65"/>
                </a:lnTo>
                <a:lnTo>
                  <a:pt x="79" y="69"/>
                </a:lnTo>
                <a:lnTo>
                  <a:pt x="72" y="77"/>
                </a:lnTo>
                <a:lnTo>
                  <a:pt x="72" y="77"/>
                </a:lnTo>
                <a:lnTo>
                  <a:pt x="54" y="95"/>
                </a:lnTo>
                <a:lnTo>
                  <a:pt x="54" y="95"/>
                </a:lnTo>
                <a:lnTo>
                  <a:pt x="54" y="89"/>
                </a:lnTo>
                <a:lnTo>
                  <a:pt x="54" y="89"/>
                </a:lnTo>
                <a:lnTo>
                  <a:pt x="63" y="83"/>
                </a:lnTo>
                <a:lnTo>
                  <a:pt x="71" y="76"/>
                </a:lnTo>
                <a:lnTo>
                  <a:pt x="78" y="68"/>
                </a:lnTo>
                <a:lnTo>
                  <a:pt x="87" y="62"/>
                </a:lnTo>
                <a:lnTo>
                  <a:pt x="87" y="62"/>
                </a:lnTo>
                <a:close/>
                <a:moveTo>
                  <a:pt x="79" y="103"/>
                </a:moveTo>
                <a:lnTo>
                  <a:pt x="79" y="103"/>
                </a:lnTo>
                <a:lnTo>
                  <a:pt x="79" y="102"/>
                </a:lnTo>
                <a:lnTo>
                  <a:pt x="78" y="102"/>
                </a:lnTo>
                <a:lnTo>
                  <a:pt x="78" y="102"/>
                </a:lnTo>
                <a:lnTo>
                  <a:pt x="73" y="104"/>
                </a:lnTo>
                <a:lnTo>
                  <a:pt x="69" y="107"/>
                </a:lnTo>
                <a:lnTo>
                  <a:pt x="60" y="113"/>
                </a:lnTo>
                <a:lnTo>
                  <a:pt x="60" y="113"/>
                </a:lnTo>
                <a:lnTo>
                  <a:pt x="70" y="104"/>
                </a:lnTo>
                <a:lnTo>
                  <a:pt x="75" y="100"/>
                </a:lnTo>
                <a:lnTo>
                  <a:pt x="80" y="95"/>
                </a:lnTo>
                <a:lnTo>
                  <a:pt x="80" y="95"/>
                </a:lnTo>
                <a:lnTo>
                  <a:pt x="79" y="103"/>
                </a:lnTo>
                <a:lnTo>
                  <a:pt x="79" y="103"/>
                </a:lnTo>
                <a:close/>
                <a:moveTo>
                  <a:pt x="55" y="118"/>
                </a:moveTo>
                <a:lnTo>
                  <a:pt x="55" y="118"/>
                </a:lnTo>
                <a:lnTo>
                  <a:pt x="65" y="112"/>
                </a:lnTo>
                <a:lnTo>
                  <a:pt x="70" y="108"/>
                </a:lnTo>
                <a:lnTo>
                  <a:pt x="76" y="105"/>
                </a:lnTo>
                <a:lnTo>
                  <a:pt x="76" y="105"/>
                </a:lnTo>
                <a:lnTo>
                  <a:pt x="71" y="111"/>
                </a:lnTo>
                <a:lnTo>
                  <a:pt x="66" y="116"/>
                </a:lnTo>
                <a:lnTo>
                  <a:pt x="55" y="125"/>
                </a:lnTo>
                <a:lnTo>
                  <a:pt x="55" y="125"/>
                </a:lnTo>
                <a:lnTo>
                  <a:pt x="55" y="118"/>
                </a:lnTo>
                <a:lnTo>
                  <a:pt x="55" y="118"/>
                </a:lnTo>
                <a:close/>
                <a:moveTo>
                  <a:pt x="80" y="92"/>
                </a:moveTo>
                <a:lnTo>
                  <a:pt x="80" y="92"/>
                </a:lnTo>
                <a:lnTo>
                  <a:pt x="80" y="92"/>
                </a:lnTo>
                <a:lnTo>
                  <a:pt x="80" y="92"/>
                </a:lnTo>
                <a:lnTo>
                  <a:pt x="79" y="92"/>
                </a:lnTo>
                <a:lnTo>
                  <a:pt x="79" y="92"/>
                </a:lnTo>
                <a:lnTo>
                  <a:pt x="81" y="91"/>
                </a:lnTo>
                <a:lnTo>
                  <a:pt x="81" y="91"/>
                </a:lnTo>
                <a:lnTo>
                  <a:pt x="81" y="91"/>
                </a:lnTo>
                <a:lnTo>
                  <a:pt x="81" y="91"/>
                </a:lnTo>
                <a:lnTo>
                  <a:pt x="80" y="92"/>
                </a:lnTo>
                <a:lnTo>
                  <a:pt x="80" y="92"/>
                </a:lnTo>
                <a:close/>
                <a:moveTo>
                  <a:pt x="76" y="96"/>
                </a:moveTo>
                <a:lnTo>
                  <a:pt x="76" y="96"/>
                </a:lnTo>
                <a:lnTo>
                  <a:pt x="71" y="101"/>
                </a:lnTo>
                <a:lnTo>
                  <a:pt x="65" y="105"/>
                </a:lnTo>
                <a:lnTo>
                  <a:pt x="60" y="110"/>
                </a:lnTo>
                <a:lnTo>
                  <a:pt x="55" y="115"/>
                </a:lnTo>
                <a:lnTo>
                  <a:pt x="55" y="115"/>
                </a:lnTo>
                <a:lnTo>
                  <a:pt x="54" y="108"/>
                </a:lnTo>
                <a:lnTo>
                  <a:pt x="54" y="108"/>
                </a:lnTo>
                <a:lnTo>
                  <a:pt x="65" y="101"/>
                </a:lnTo>
                <a:lnTo>
                  <a:pt x="76" y="96"/>
                </a:lnTo>
                <a:lnTo>
                  <a:pt x="76" y="96"/>
                </a:lnTo>
                <a:close/>
                <a:moveTo>
                  <a:pt x="75" y="92"/>
                </a:moveTo>
                <a:lnTo>
                  <a:pt x="75" y="92"/>
                </a:lnTo>
                <a:lnTo>
                  <a:pt x="75" y="93"/>
                </a:lnTo>
                <a:lnTo>
                  <a:pt x="75" y="94"/>
                </a:lnTo>
                <a:lnTo>
                  <a:pt x="75" y="94"/>
                </a:lnTo>
                <a:lnTo>
                  <a:pt x="65" y="99"/>
                </a:lnTo>
                <a:lnTo>
                  <a:pt x="54" y="105"/>
                </a:lnTo>
                <a:lnTo>
                  <a:pt x="54" y="105"/>
                </a:lnTo>
                <a:lnTo>
                  <a:pt x="54" y="100"/>
                </a:lnTo>
                <a:lnTo>
                  <a:pt x="54" y="100"/>
                </a:lnTo>
                <a:lnTo>
                  <a:pt x="62" y="95"/>
                </a:lnTo>
                <a:lnTo>
                  <a:pt x="69" y="89"/>
                </a:lnTo>
                <a:lnTo>
                  <a:pt x="81" y="75"/>
                </a:lnTo>
                <a:lnTo>
                  <a:pt x="81" y="75"/>
                </a:lnTo>
                <a:lnTo>
                  <a:pt x="88" y="67"/>
                </a:lnTo>
                <a:lnTo>
                  <a:pt x="88" y="67"/>
                </a:lnTo>
                <a:lnTo>
                  <a:pt x="93" y="62"/>
                </a:lnTo>
                <a:lnTo>
                  <a:pt x="93" y="62"/>
                </a:lnTo>
                <a:lnTo>
                  <a:pt x="96" y="62"/>
                </a:lnTo>
                <a:lnTo>
                  <a:pt x="96" y="62"/>
                </a:lnTo>
                <a:lnTo>
                  <a:pt x="85" y="78"/>
                </a:lnTo>
                <a:lnTo>
                  <a:pt x="75" y="92"/>
                </a:lnTo>
                <a:lnTo>
                  <a:pt x="75" y="92"/>
                </a:lnTo>
                <a:close/>
                <a:moveTo>
                  <a:pt x="67" y="87"/>
                </a:moveTo>
                <a:lnTo>
                  <a:pt x="67" y="87"/>
                </a:lnTo>
                <a:lnTo>
                  <a:pt x="62" y="92"/>
                </a:lnTo>
                <a:lnTo>
                  <a:pt x="57" y="96"/>
                </a:lnTo>
                <a:lnTo>
                  <a:pt x="57" y="96"/>
                </a:lnTo>
                <a:lnTo>
                  <a:pt x="55" y="97"/>
                </a:lnTo>
                <a:lnTo>
                  <a:pt x="59" y="93"/>
                </a:lnTo>
                <a:lnTo>
                  <a:pt x="59" y="93"/>
                </a:lnTo>
                <a:lnTo>
                  <a:pt x="66" y="86"/>
                </a:lnTo>
                <a:lnTo>
                  <a:pt x="66" y="86"/>
                </a:lnTo>
                <a:lnTo>
                  <a:pt x="78" y="75"/>
                </a:lnTo>
                <a:lnTo>
                  <a:pt x="89" y="62"/>
                </a:lnTo>
                <a:lnTo>
                  <a:pt x="89" y="62"/>
                </a:lnTo>
                <a:lnTo>
                  <a:pt x="91" y="62"/>
                </a:lnTo>
                <a:lnTo>
                  <a:pt x="91" y="62"/>
                </a:lnTo>
                <a:lnTo>
                  <a:pt x="84" y="68"/>
                </a:lnTo>
                <a:lnTo>
                  <a:pt x="79" y="75"/>
                </a:lnTo>
                <a:lnTo>
                  <a:pt x="67" y="87"/>
                </a:lnTo>
                <a:lnTo>
                  <a:pt x="67" y="87"/>
                </a:lnTo>
                <a:close/>
                <a:moveTo>
                  <a:pt x="72" y="50"/>
                </a:moveTo>
                <a:lnTo>
                  <a:pt x="72" y="50"/>
                </a:lnTo>
                <a:lnTo>
                  <a:pt x="72" y="49"/>
                </a:lnTo>
                <a:lnTo>
                  <a:pt x="72" y="49"/>
                </a:lnTo>
                <a:lnTo>
                  <a:pt x="78" y="47"/>
                </a:lnTo>
                <a:lnTo>
                  <a:pt x="78" y="47"/>
                </a:lnTo>
                <a:lnTo>
                  <a:pt x="72" y="50"/>
                </a:lnTo>
                <a:lnTo>
                  <a:pt x="72" y="50"/>
                </a:lnTo>
                <a:close/>
                <a:moveTo>
                  <a:pt x="64" y="17"/>
                </a:moveTo>
                <a:lnTo>
                  <a:pt x="64" y="17"/>
                </a:lnTo>
                <a:lnTo>
                  <a:pt x="56" y="25"/>
                </a:lnTo>
                <a:lnTo>
                  <a:pt x="56" y="25"/>
                </a:lnTo>
                <a:lnTo>
                  <a:pt x="57" y="19"/>
                </a:lnTo>
                <a:lnTo>
                  <a:pt x="57" y="19"/>
                </a:lnTo>
                <a:lnTo>
                  <a:pt x="66" y="14"/>
                </a:lnTo>
                <a:lnTo>
                  <a:pt x="66" y="14"/>
                </a:lnTo>
                <a:lnTo>
                  <a:pt x="70" y="12"/>
                </a:lnTo>
                <a:lnTo>
                  <a:pt x="69" y="13"/>
                </a:lnTo>
                <a:lnTo>
                  <a:pt x="64" y="17"/>
                </a:lnTo>
                <a:lnTo>
                  <a:pt x="64" y="17"/>
                </a:lnTo>
                <a:close/>
                <a:moveTo>
                  <a:pt x="75" y="20"/>
                </a:moveTo>
                <a:lnTo>
                  <a:pt x="75" y="20"/>
                </a:lnTo>
                <a:lnTo>
                  <a:pt x="77" y="18"/>
                </a:lnTo>
                <a:lnTo>
                  <a:pt x="77" y="18"/>
                </a:lnTo>
                <a:lnTo>
                  <a:pt x="74" y="22"/>
                </a:lnTo>
                <a:lnTo>
                  <a:pt x="66" y="31"/>
                </a:lnTo>
                <a:lnTo>
                  <a:pt x="66" y="31"/>
                </a:lnTo>
                <a:lnTo>
                  <a:pt x="57" y="40"/>
                </a:lnTo>
                <a:lnTo>
                  <a:pt x="57" y="40"/>
                </a:lnTo>
                <a:lnTo>
                  <a:pt x="56" y="33"/>
                </a:lnTo>
                <a:lnTo>
                  <a:pt x="56" y="33"/>
                </a:lnTo>
                <a:lnTo>
                  <a:pt x="61" y="30"/>
                </a:lnTo>
                <a:lnTo>
                  <a:pt x="66" y="27"/>
                </a:lnTo>
                <a:lnTo>
                  <a:pt x="75" y="20"/>
                </a:lnTo>
                <a:lnTo>
                  <a:pt x="75" y="20"/>
                </a:lnTo>
                <a:close/>
                <a:moveTo>
                  <a:pt x="74" y="34"/>
                </a:moveTo>
                <a:lnTo>
                  <a:pt x="74" y="34"/>
                </a:lnTo>
                <a:lnTo>
                  <a:pt x="77" y="32"/>
                </a:lnTo>
                <a:lnTo>
                  <a:pt x="78" y="32"/>
                </a:lnTo>
                <a:lnTo>
                  <a:pt x="78" y="33"/>
                </a:lnTo>
                <a:lnTo>
                  <a:pt x="77" y="34"/>
                </a:lnTo>
                <a:lnTo>
                  <a:pt x="71" y="41"/>
                </a:lnTo>
                <a:lnTo>
                  <a:pt x="71" y="41"/>
                </a:lnTo>
                <a:lnTo>
                  <a:pt x="64" y="47"/>
                </a:lnTo>
                <a:lnTo>
                  <a:pt x="57" y="51"/>
                </a:lnTo>
                <a:lnTo>
                  <a:pt x="57" y="51"/>
                </a:lnTo>
                <a:lnTo>
                  <a:pt x="57" y="45"/>
                </a:lnTo>
                <a:lnTo>
                  <a:pt x="57" y="45"/>
                </a:lnTo>
                <a:lnTo>
                  <a:pt x="65" y="40"/>
                </a:lnTo>
                <a:lnTo>
                  <a:pt x="74" y="34"/>
                </a:lnTo>
                <a:lnTo>
                  <a:pt x="74" y="34"/>
                </a:lnTo>
                <a:close/>
                <a:moveTo>
                  <a:pt x="68" y="52"/>
                </a:moveTo>
                <a:lnTo>
                  <a:pt x="68" y="52"/>
                </a:lnTo>
                <a:lnTo>
                  <a:pt x="53" y="66"/>
                </a:lnTo>
                <a:lnTo>
                  <a:pt x="46" y="75"/>
                </a:lnTo>
                <a:lnTo>
                  <a:pt x="40" y="84"/>
                </a:lnTo>
                <a:lnTo>
                  <a:pt x="40" y="84"/>
                </a:lnTo>
                <a:lnTo>
                  <a:pt x="40" y="84"/>
                </a:lnTo>
                <a:lnTo>
                  <a:pt x="40" y="84"/>
                </a:lnTo>
                <a:lnTo>
                  <a:pt x="28" y="85"/>
                </a:lnTo>
                <a:lnTo>
                  <a:pt x="28" y="85"/>
                </a:lnTo>
                <a:lnTo>
                  <a:pt x="48" y="68"/>
                </a:lnTo>
                <a:lnTo>
                  <a:pt x="58" y="60"/>
                </a:lnTo>
                <a:lnTo>
                  <a:pt x="68" y="52"/>
                </a:lnTo>
                <a:lnTo>
                  <a:pt x="68" y="52"/>
                </a:lnTo>
                <a:close/>
                <a:moveTo>
                  <a:pt x="82" y="45"/>
                </a:moveTo>
                <a:lnTo>
                  <a:pt x="82" y="45"/>
                </a:lnTo>
                <a:lnTo>
                  <a:pt x="82" y="44"/>
                </a:lnTo>
                <a:lnTo>
                  <a:pt x="82" y="44"/>
                </a:lnTo>
                <a:lnTo>
                  <a:pt x="83" y="52"/>
                </a:lnTo>
                <a:lnTo>
                  <a:pt x="83" y="52"/>
                </a:lnTo>
                <a:lnTo>
                  <a:pt x="82" y="52"/>
                </a:lnTo>
                <a:lnTo>
                  <a:pt x="82" y="52"/>
                </a:lnTo>
                <a:lnTo>
                  <a:pt x="64" y="66"/>
                </a:lnTo>
                <a:lnTo>
                  <a:pt x="55" y="74"/>
                </a:lnTo>
                <a:lnTo>
                  <a:pt x="47" y="82"/>
                </a:lnTo>
                <a:lnTo>
                  <a:pt x="47" y="82"/>
                </a:lnTo>
                <a:lnTo>
                  <a:pt x="47" y="83"/>
                </a:lnTo>
                <a:lnTo>
                  <a:pt x="47" y="84"/>
                </a:lnTo>
                <a:lnTo>
                  <a:pt x="48" y="84"/>
                </a:lnTo>
                <a:lnTo>
                  <a:pt x="49" y="84"/>
                </a:lnTo>
                <a:lnTo>
                  <a:pt x="49" y="84"/>
                </a:lnTo>
                <a:lnTo>
                  <a:pt x="62" y="70"/>
                </a:lnTo>
                <a:lnTo>
                  <a:pt x="62" y="70"/>
                </a:lnTo>
                <a:lnTo>
                  <a:pt x="73" y="62"/>
                </a:lnTo>
                <a:lnTo>
                  <a:pt x="73" y="62"/>
                </a:lnTo>
                <a:lnTo>
                  <a:pt x="73" y="61"/>
                </a:lnTo>
                <a:lnTo>
                  <a:pt x="73" y="61"/>
                </a:lnTo>
                <a:lnTo>
                  <a:pt x="64" y="74"/>
                </a:lnTo>
                <a:lnTo>
                  <a:pt x="59" y="80"/>
                </a:lnTo>
                <a:lnTo>
                  <a:pt x="54" y="86"/>
                </a:lnTo>
                <a:lnTo>
                  <a:pt x="54" y="86"/>
                </a:lnTo>
                <a:lnTo>
                  <a:pt x="52" y="85"/>
                </a:lnTo>
                <a:lnTo>
                  <a:pt x="52" y="85"/>
                </a:lnTo>
                <a:lnTo>
                  <a:pt x="50" y="84"/>
                </a:lnTo>
                <a:lnTo>
                  <a:pt x="50" y="84"/>
                </a:lnTo>
                <a:lnTo>
                  <a:pt x="42" y="84"/>
                </a:lnTo>
                <a:lnTo>
                  <a:pt x="42" y="84"/>
                </a:lnTo>
                <a:lnTo>
                  <a:pt x="52" y="74"/>
                </a:lnTo>
                <a:lnTo>
                  <a:pt x="61" y="63"/>
                </a:lnTo>
                <a:lnTo>
                  <a:pt x="82" y="45"/>
                </a:lnTo>
                <a:lnTo>
                  <a:pt x="82" y="45"/>
                </a:lnTo>
                <a:close/>
                <a:moveTo>
                  <a:pt x="55" y="133"/>
                </a:moveTo>
                <a:lnTo>
                  <a:pt x="55" y="133"/>
                </a:lnTo>
                <a:lnTo>
                  <a:pt x="55" y="129"/>
                </a:lnTo>
                <a:lnTo>
                  <a:pt x="55" y="129"/>
                </a:lnTo>
                <a:lnTo>
                  <a:pt x="60" y="126"/>
                </a:lnTo>
                <a:lnTo>
                  <a:pt x="64" y="123"/>
                </a:lnTo>
                <a:lnTo>
                  <a:pt x="73" y="117"/>
                </a:lnTo>
                <a:lnTo>
                  <a:pt x="73" y="117"/>
                </a:lnTo>
                <a:lnTo>
                  <a:pt x="68" y="123"/>
                </a:lnTo>
                <a:lnTo>
                  <a:pt x="63" y="129"/>
                </a:lnTo>
                <a:lnTo>
                  <a:pt x="63" y="129"/>
                </a:lnTo>
                <a:lnTo>
                  <a:pt x="63" y="130"/>
                </a:lnTo>
                <a:lnTo>
                  <a:pt x="64" y="130"/>
                </a:lnTo>
                <a:lnTo>
                  <a:pt x="64" y="130"/>
                </a:lnTo>
                <a:lnTo>
                  <a:pt x="70" y="128"/>
                </a:lnTo>
                <a:lnTo>
                  <a:pt x="70" y="128"/>
                </a:lnTo>
                <a:lnTo>
                  <a:pt x="75" y="125"/>
                </a:lnTo>
                <a:lnTo>
                  <a:pt x="75" y="125"/>
                </a:lnTo>
                <a:lnTo>
                  <a:pt x="77" y="125"/>
                </a:lnTo>
                <a:lnTo>
                  <a:pt x="78" y="126"/>
                </a:lnTo>
                <a:lnTo>
                  <a:pt x="77" y="129"/>
                </a:lnTo>
                <a:lnTo>
                  <a:pt x="77" y="129"/>
                </a:lnTo>
                <a:lnTo>
                  <a:pt x="78" y="130"/>
                </a:lnTo>
                <a:lnTo>
                  <a:pt x="78" y="130"/>
                </a:lnTo>
                <a:lnTo>
                  <a:pt x="78" y="130"/>
                </a:lnTo>
                <a:lnTo>
                  <a:pt x="79" y="134"/>
                </a:lnTo>
                <a:lnTo>
                  <a:pt x="79" y="134"/>
                </a:lnTo>
                <a:lnTo>
                  <a:pt x="67" y="133"/>
                </a:lnTo>
                <a:lnTo>
                  <a:pt x="55" y="133"/>
                </a:lnTo>
                <a:lnTo>
                  <a:pt x="55" y="133"/>
                </a:lnTo>
                <a:close/>
                <a:moveTo>
                  <a:pt x="84" y="89"/>
                </a:moveTo>
                <a:lnTo>
                  <a:pt x="84" y="89"/>
                </a:lnTo>
                <a:lnTo>
                  <a:pt x="83" y="90"/>
                </a:lnTo>
                <a:lnTo>
                  <a:pt x="83" y="90"/>
                </a:lnTo>
                <a:lnTo>
                  <a:pt x="93" y="81"/>
                </a:lnTo>
                <a:lnTo>
                  <a:pt x="103" y="70"/>
                </a:lnTo>
                <a:lnTo>
                  <a:pt x="103" y="70"/>
                </a:lnTo>
                <a:lnTo>
                  <a:pt x="109" y="65"/>
                </a:lnTo>
                <a:lnTo>
                  <a:pt x="110" y="65"/>
                </a:lnTo>
                <a:lnTo>
                  <a:pt x="109" y="66"/>
                </a:lnTo>
                <a:lnTo>
                  <a:pt x="105" y="72"/>
                </a:lnTo>
                <a:lnTo>
                  <a:pt x="105" y="72"/>
                </a:lnTo>
                <a:lnTo>
                  <a:pt x="92" y="87"/>
                </a:lnTo>
                <a:lnTo>
                  <a:pt x="92" y="87"/>
                </a:lnTo>
                <a:lnTo>
                  <a:pt x="92" y="88"/>
                </a:lnTo>
                <a:lnTo>
                  <a:pt x="95" y="88"/>
                </a:lnTo>
                <a:lnTo>
                  <a:pt x="95" y="88"/>
                </a:lnTo>
                <a:lnTo>
                  <a:pt x="104" y="81"/>
                </a:lnTo>
                <a:lnTo>
                  <a:pt x="112" y="74"/>
                </a:lnTo>
                <a:lnTo>
                  <a:pt x="112" y="74"/>
                </a:lnTo>
                <a:lnTo>
                  <a:pt x="116" y="69"/>
                </a:lnTo>
                <a:lnTo>
                  <a:pt x="117" y="69"/>
                </a:lnTo>
                <a:lnTo>
                  <a:pt x="117" y="70"/>
                </a:lnTo>
                <a:lnTo>
                  <a:pt x="116" y="74"/>
                </a:lnTo>
                <a:lnTo>
                  <a:pt x="116" y="74"/>
                </a:lnTo>
                <a:lnTo>
                  <a:pt x="106" y="87"/>
                </a:lnTo>
                <a:lnTo>
                  <a:pt x="106" y="87"/>
                </a:lnTo>
                <a:lnTo>
                  <a:pt x="106" y="88"/>
                </a:lnTo>
                <a:lnTo>
                  <a:pt x="107" y="88"/>
                </a:lnTo>
                <a:lnTo>
                  <a:pt x="107" y="88"/>
                </a:lnTo>
                <a:lnTo>
                  <a:pt x="115" y="84"/>
                </a:lnTo>
                <a:lnTo>
                  <a:pt x="118" y="83"/>
                </a:lnTo>
                <a:lnTo>
                  <a:pt x="119" y="84"/>
                </a:lnTo>
                <a:lnTo>
                  <a:pt x="119" y="85"/>
                </a:lnTo>
                <a:lnTo>
                  <a:pt x="119" y="85"/>
                </a:lnTo>
                <a:lnTo>
                  <a:pt x="119" y="86"/>
                </a:lnTo>
                <a:lnTo>
                  <a:pt x="120" y="87"/>
                </a:lnTo>
                <a:lnTo>
                  <a:pt x="121" y="87"/>
                </a:lnTo>
                <a:lnTo>
                  <a:pt x="121" y="86"/>
                </a:lnTo>
                <a:lnTo>
                  <a:pt x="121" y="86"/>
                </a:lnTo>
                <a:lnTo>
                  <a:pt x="122" y="83"/>
                </a:lnTo>
                <a:lnTo>
                  <a:pt x="122" y="83"/>
                </a:lnTo>
                <a:lnTo>
                  <a:pt x="122" y="90"/>
                </a:lnTo>
                <a:lnTo>
                  <a:pt x="122" y="90"/>
                </a:lnTo>
                <a:lnTo>
                  <a:pt x="103" y="90"/>
                </a:lnTo>
                <a:lnTo>
                  <a:pt x="84" y="89"/>
                </a:lnTo>
                <a:lnTo>
                  <a:pt x="84" y="89"/>
                </a:lnTo>
                <a:close/>
                <a:moveTo>
                  <a:pt x="114" y="63"/>
                </a:moveTo>
                <a:lnTo>
                  <a:pt x="114" y="63"/>
                </a:lnTo>
                <a:lnTo>
                  <a:pt x="120" y="63"/>
                </a:lnTo>
                <a:lnTo>
                  <a:pt x="120" y="63"/>
                </a:lnTo>
                <a:lnTo>
                  <a:pt x="109" y="71"/>
                </a:lnTo>
                <a:lnTo>
                  <a:pt x="100" y="81"/>
                </a:lnTo>
                <a:lnTo>
                  <a:pt x="100" y="81"/>
                </a:lnTo>
                <a:lnTo>
                  <a:pt x="107" y="72"/>
                </a:lnTo>
                <a:lnTo>
                  <a:pt x="111" y="67"/>
                </a:lnTo>
                <a:lnTo>
                  <a:pt x="114" y="63"/>
                </a:lnTo>
                <a:lnTo>
                  <a:pt x="114" y="63"/>
                </a:lnTo>
                <a:close/>
                <a:moveTo>
                  <a:pt x="69" y="9"/>
                </a:moveTo>
                <a:lnTo>
                  <a:pt x="69" y="9"/>
                </a:lnTo>
                <a:lnTo>
                  <a:pt x="57" y="17"/>
                </a:lnTo>
                <a:lnTo>
                  <a:pt x="57" y="17"/>
                </a:lnTo>
                <a:lnTo>
                  <a:pt x="57" y="9"/>
                </a:lnTo>
                <a:lnTo>
                  <a:pt x="57" y="9"/>
                </a:lnTo>
                <a:lnTo>
                  <a:pt x="69" y="9"/>
                </a:lnTo>
                <a:lnTo>
                  <a:pt x="69" y="9"/>
                </a:lnTo>
                <a:close/>
                <a:moveTo>
                  <a:pt x="33" y="59"/>
                </a:moveTo>
                <a:lnTo>
                  <a:pt x="33" y="59"/>
                </a:lnTo>
                <a:lnTo>
                  <a:pt x="33" y="59"/>
                </a:lnTo>
                <a:lnTo>
                  <a:pt x="33" y="59"/>
                </a:lnTo>
                <a:lnTo>
                  <a:pt x="28" y="63"/>
                </a:lnTo>
                <a:lnTo>
                  <a:pt x="24" y="68"/>
                </a:lnTo>
                <a:lnTo>
                  <a:pt x="16" y="78"/>
                </a:lnTo>
                <a:lnTo>
                  <a:pt x="16" y="78"/>
                </a:lnTo>
                <a:lnTo>
                  <a:pt x="12" y="80"/>
                </a:lnTo>
                <a:lnTo>
                  <a:pt x="15" y="77"/>
                </a:lnTo>
                <a:lnTo>
                  <a:pt x="20" y="70"/>
                </a:lnTo>
                <a:lnTo>
                  <a:pt x="20" y="70"/>
                </a:lnTo>
                <a:lnTo>
                  <a:pt x="23" y="65"/>
                </a:lnTo>
                <a:lnTo>
                  <a:pt x="26" y="61"/>
                </a:lnTo>
                <a:lnTo>
                  <a:pt x="26" y="61"/>
                </a:lnTo>
                <a:lnTo>
                  <a:pt x="26" y="59"/>
                </a:lnTo>
                <a:lnTo>
                  <a:pt x="24" y="59"/>
                </a:lnTo>
                <a:lnTo>
                  <a:pt x="24" y="59"/>
                </a:lnTo>
                <a:lnTo>
                  <a:pt x="20" y="63"/>
                </a:lnTo>
                <a:lnTo>
                  <a:pt x="15" y="67"/>
                </a:lnTo>
                <a:lnTo>
                  <a:pt x="15" y="67"/>
                </a:lnTo>
                <a:lnTo>
                  <a:pt x="11" y="69"/>
                </a:lnTo>
                <a:lnTo>
                  <a:pt x="11" y="69"/>
                </a:lnTo>
                <a:lnTo>
                  <a:pt x="11" y="67"/>
                </a:lnTo>
                <a:lnTo>
                  <a:pt x="16" y="59"/>
                </a:lnTo>
                <a:lnTo>
                  <a:pt x="16" y="59"/>
                </a:lnTo>
                <a:lnTo>
                  <a:pt x="16" y="59"/>
                </a:lnTo>
                <a:lnTo>
                  <a:pt x="16" y="59"/>
                </a:lnTo>
                <a:lnTo>
                  <a:pt x="33" y="59"/>
                </a:lnTo>
                <a:lnTo>
                  <a:pt x="33" y="59"/>
                </a:lnTo>
                <a:close/>
                <a:moveTo>
                  <a:pt x="19" y="85"/>
                </a:moveTo>
                <a:lnTo>
                  <a:pt x="19" y="85"/>
                </a:lnTo>
                <a:lnTo>
                  <a:pt x="24" y="81"/>
                </a:lnTo>
                <a:lnTo>
                  <a:pt x="28" y="78"/>
                </a:lnTo>
                <a:lnTo>
                  <a:pt x="35" y="68"/>
                </a:lnTo>
                <a:lnTo>
                  <a:pt x="35" y="68"/>
                </a:lnTo>
                <a:lnTo>
                  <a:pt x="39" y="65"/>
                </a:lnTo>
                <a:lnTo>
                  <a:pt x="34" y="71"/>
                </a:lnTo>
                <a:lnTo>
                  <a:pt x="34" y="71"/>
                </a:lnTo>
                <a:lnTo>
                  <a:pt x="25" y="84"/>
                </a:lnTo>
                <a:lnTo>
                  <a:pt x="25" y="84"/>
                </a:lnTo>
                <a:lnTo>
                  <a:pt x="25" y="85"/>
                </a:lnTo>
                <a:lnTo>
                  <a:pt x="25" y="85"/>
                </a:lnTo>
                <a:lnTo>
                  <a:pt x="19" y="85"/>
                </a:lnTo>
                <a:lnTo>
                  <a:pt x="19" y="8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2536"/>
          <p:cNvSpPr>
            <a:spLocks noEditPoints="1"/>
          </p:cNvSpPr>
          <p:nvPr/>
        </p:nvSpPr>
        <p:spPr bwMode="auto">
          <a:xfrm>
            <a:off x="2665247" y="4262606"/>
            <a:ext cx="285750" cy="85725"/>
          </a:xfrm>
          <a:custGeom>
            <a:avLst/>
            <a:gdLst/>
            <a:ahLst/>
            <a:cxnLst>
              <a:cxn ang="0">
                <a:pos x="33" y="52"/>
              </a:cxn>
              <a:cxn ang="0">
                <a:pos x="176" y="54"/>
              </a:cxn>
              <a:cxn ang="0">
                <a:pos x="178" y="50"/>
              </a:cxn>
              <a:cxn ang="0">
                <a:pos x="178" y="5"/>
              </a:cxn>
              <a:cxn ang="0">
                <a:pos x="92" y="3"/>
              </a:cxn>
              <a:cxn ang="0">
                <a:pos x="6" y="0"/>
              </a:cxn>
              <a:cxn ang="0">
                <a:pos x="0" y="48"/>
              </a:cxn>
              <a:cxn ang="0">
                <a:pos x="9" y="35"/>
              </a:cxn>
              <a:cxn ang="0">
                <a:pos x="31" y="12"/>
              </a:cxn>
              <a:cxn ang="0">
                <a:pos x="11" y="20"/>
              </a:cxn>
              <a:cxn ang="0">
                <a:pos x="10" y="22"/>
              </a:cxn>
              <a:cxn ang="0">
                <a:pos x="11" y="9"/>
              </a:cxn>
              <a:cxn ang="0">
                <a:pos x="9" y="43"/>
              </a:cxn>
              <a:cxn ang="0">
                <a:pos x="28" y="28"/>
              </a:cxn>
              <a:cxn ang="0">
                <a:pos x="20" y="41"/>
              </a:cxn>
              <a:cxn ang="0">
                <a:pos x="56" y="17"/>
              </a:cxn>
              <a:cxn ang="0">
                <a:pos x="31" y="41"/>
              </a:cxn>
              <a:cxn ang="0">
                <a:pos x="9" y="43"/>
              </a:cxn>
              <a:cxn ang="0">
                <a:pos x="86" y="14"/>
              </a:cxn>
              <a:cxn ang="0">
                <a:pos x="60" y="41"/>
              </a:cxn>
              <a:cxn ang="0">
                <a:pos x="79" y="33"/>
              </a:cxn>
              <a:cxn ang="0">
                <a:pos x="45" y="36"/>
              </a:cxn>
              <a:cxn ang="0">
                <a:pos x="45" y="43"/>
              </a:cxn>
              <a:cxn ang="0">
                <a:pos x="104" y="11"/>
              </a:cxn>
              <a:cxn ang="0">
                <a:pos x="76" y="29"/>
              </a:cxn>
              <a:cxn ang="0">
                <a:pos x="129" y="38"/>
              </a:cxn>
              <a:cxn ang="0">
                <a:pos x="148" y="29"/>
              </a:cxn>
              <a:cxn ang="0">
                <a:pos x="134" y="45"/>
              </a:cxn>
              <a:cxn ang="0">
                <a:pos x="168" y="24"/>
              </a:cxn>
              <a:cxn ang="0">
                <a:pos x="151" y="45"/>
              </a:cxn>
              <a:cxn ang="0">
                <a:pos x="164" y="44"/>
              </a:cxn>
              <a:cxn ang="0">
                <a:pos x="166" y="35"/>
              </a:cxn>
              <a:cxn ang="0">
                <a:pos x="156" y="38"/>
              </a:cxn>
              <a:cxn ang="0">
                <a:pos x="101" y="44"/>
              </a:cxn>
              <a:cxn ang="0">
                <a:pos x="147" y="15"/>
              </a:cxn>
              <a:cxn ang="0">
                <a:pos x="117" y="43"/>
              </a:cxn>
              <a:cxn ang="0">
                <a:pos x="151" y="31"/>
              </a:cxn>
              <a:cxn ang="0">
                <a:pos x="165" y="14"/>
              </a:cxn>
              <a:cxn ang="0">
                <a:pos x="121" y="39"/>
              </a:cxn>
              <a:cxn ang="0">
                <a:pos x="153" y="13"/>
              </a:cxn>
              <a:cxn ang="0">
                <a:pos x="104" y="40"/>
              </a:cxn>
              <a:cxn ang="0">
                <a:pos x="137" y="12"/>
              </a:cxn>
              <a:cxn ang="0">
                <a:pos x="110" y="37"/>
              </a:cxn>
              <a:cxn ang="0">
                <a:pos x="125" y="17"/>
              </a:cxn>
              <a:cxn ang="0">
                <a:pos x="121" y="13"/>
              </a:cxn>
              <a:cxn ang="0">
                <a:pos x="105" y="11"/>
              </a:cxn>
              <a:cxn ang="0">
                <a:pos x="78" y="37"/>
              </a:cxn>
              <a:cxn ang="0">
                <a:pos x="81" y="44"/>
              </a:cxn>
              <a:cxn ang="0">
                <a:pos x="108" y="23"/>
              </a:cxn>
              <a:cxn ang="0">
                <a:pos x="88" y="43"/>
              </a:cxn>
              <a:cxn ang="0">
                <a:pos x="129" y="18"/>
              </a:cxn>
              <a:cxn ang="0">
                <a:pos x="99" y="44"/>
              </a:cxn>
              <a:cxn ang="0">
                <a:pos x="96" y="36"/>
              </a:cxn>
              <a:cxn ang="0">
                <a:pos x="72" y="22"/>
              </a:cxn>
              <a:cxn ang="0">
                <a:pos x="78" y="13"/>
              </a:cxn>
              <a:cxn ang="0">
                <a:pos x="36" y="38"/>
              </a:cxn>
              <a:cxn ang="0">
                <a:pos x="62" y="11"/>
              </a:cxn>
              <a:cxn ang="0">
                <a:pos x="26" y="34"/>
              </a:cxn>
              <a:cxn ang="0">
                <a:pos x="45" y="12"/>
              </a:cxn>
              <a:cxn ang="0">
                <a:pos x="20" y="29"/>
              </a:cxn>
              <a:cxn ang="0">
                <a:pos x="53" y="35"/>
              </a:cxn>
              <a:cxn ang="0">
                <a:pos x="31" y="10"/>
              </a:cxn>
              <a:cxn ang="0">
                <a:pos x="23" y="10"/>
              </a:cxn>
            </a:cxnLst>
            <a:rect l="0" t="0" r="r" b="b"/>
            <a:pathLst>
              <a:path w="180" h="54">
                <a:moveTo>
                  <a:pt x="4" y="52"/>
                </a:moveTo>
                <a:lnTo>
                  <a:pt x="4" y="52"/>
                </a:lnTo>
                <a:lnTo>
                  <a:pt x="6" y="52"/>
                </a:lnTo>
                <a:lnTo>
                  <a:pt x="6" y="52"/>
                </a:lnTo>
                <a:lnTo>
                  <a:pt x="12" y="51"/>
                </a:lnTo>
                <a:lnTo>
                  <a:pt x="19" y="51"/>
                </a:lnTo>
                <a:lnTo>
                  <a:pt x="33" y="52"/>
                </a:lnTo>
                <a:lnTo>
                  <a:pt x="33" y="52"/>
                </a:lnTo>
                <a:lnTo>
                  <a:pt x="84" y="53"/>
                </a:lnTo>
                <a:lnTo>
                  <a:pt x="84" y="53"/>
                </a:lnTo>
                <a:lnTo>
                  <a:pt x="128" y="54"/>
                </a:lnTo>
                <a:lnTo>
                  <a:pt x="174" y="54"/>
                </a:lnTo>
                <a:lnTo>
                  <a:pt x="174" y="54"/>
                </a:lnTo>
                <a:lnTo>
                  <a:pt x="176" y="54"/>
                </a:lnTo>
                <a:lnTo>
                  <a:pt x="177" y="52"/>
                </a:lnTo>
                <a:lnTo>
                  <a:pt x="177" y="52"/>
                </a:lnTo>
                <a:lnTo>
                  <a:pt x="178" y="52"/>
                </a:lnTo>
                <a:lnTo>
                  <a:pt x="178" y="52"/>
                </a:lnTo>
                <a:lnTo>
                  <a:pt x="178" y="52"/>
                </a:lnTo>
                <a:lnTo>
                  <a:pt x="178" y="52"/>
                </a:lnTo>
                <a:lnTo>
                  <a:pt x="178" y="50"/>
                </a:lnTo>
                <a:lnTo>
                  <a:pt x="178" y="50"/>
                </a:lnTo>
                <a:lnTo>
                  <a:pt x="180" y="29"/>
                </a:lnTo>
                <a:lnTo>
                  <a:pt x="180" y="19"/>
                </a:lnTo>
                <a:lnTo>
                  <a:pt x="180" y="8"/>
                </a:lnTo>
                <a:lnTo>
                  <a:pt x="180" y="8"/>
                </a:lnTo>
                <a:lnTo>
                  <a:pt x="180" y="7"/>
                </a:lnTo>
                <a:lnTo>
                  <a:pt x="178" y="5"/>
                </a:lnTo>
                <a:lnTo>
                  <a:pt x="178" y="5"/>
                </a:lnTo>
                <a:lnTo>
                  <a:pt x="176" y="4"/>
                </a:lnTo>
                <a:lnTo>
                  <a:pt x="176" y="4"/>
                </a:lnTo>
                <a:lnTo>
                  <a:pt x="155" y="3"/>
                </a:lnTo>
                <a:lnTo>
                  <a:pt x="135" y="3"/>
                </a:lnTo>
                <a:lnTo>
                  <a:pt x="92" y="3"/>
                </a:lnTo>
                <a:lnTo>
                  <a:pt x="92" y="3"/>
                </a:lnTo>
                <a:lnTo>
                  <a:pt x="37" y="1"/>
                </a:lnTo>
                <a:lnTo>
                  <a:pt x="37" y="1"/>
                </a:lnTo>
                <a:lnTo>
                  <a:pt x="23" y="1"/>
                </a:lnTo>
                <a:lnTo>
                  <a:pt x="16" y="1"/>
                </a:lnTo>
                <a:lnTo>
                  <a:pt x="9" y="0"/>
                </a:lnTo>
                <a:lnTo>
                  <a:pt x="9" y="0"/>
                </a:lnTo>
                <a:lnTo>
                  <a:pt x="6" y="0"/>
                </a:lnTo>
                <a:lnTo>
                  <a:pt x="4" y="1"/>
                </a:lnTo>
                <a:lnTo>
                  <a:pt x="4" y="1"/>
                </a:lnTo>
                <a:lnTo>
                  <a:pt x="3" y="4"/>
                </a:lnTo>
                <a:lnTo>
                  <a:pt x="3" y="4"/>
                </a:lnTo>
                <a:lnTo>
                  <a:pt x="1" y="25"/>
                </a:lnTo>
                <a:lnTo>
                  <a:pt x="0" y="48"/>
                </a:lnTo>
                <a:lnTo>
                  <a:pt x="0" y="48"/>
                </a:lnTo>
                <a:lnTo>
                  <a:pt x="1" y="51"/>
                </a:lnTo>
                <a:lnTo>
                  <a:pt x="4" y="52"/>
                </a:lnTo>
                <a:lnTo>
                  <a:pt x="4" y="52"/>
                </a:lnTo>
                <a:close/>
                <a:moveTo>
                  <a:pt x="22" y="25"/>
                </a:moveTo>
                <a:lnTo>
                  <a:pt x="22" y="25"/>
                </a:lnTo>
                <a:lnTo>
                  <a:pt x="16" y="30"/>
                </a:lnTo>
                <a:lnTo>
                  <a:pt x="9" y="35"/>
                </a:lnTo>
                <a:lnTo>
                  <a:pt x="9" y="35"/>
                </a:lnTo>
                <a:lnTo>
                  <a:pt x="10" y="28"/>
                </a:lnTo>
                <a:lnTo>
                  <a:pt x="10" y="28"/>
                </a:lnTo>
                <a:lnTo>
                  <a:pt x="20" y="21"/>
                </a:lnTo>
                <a:lnTo>
                  <a:pt x="30" y="13"/>
                </a:lnTo>
                <a:lnTo>
                  <a:pt x="30" y="13"/>
                </a:lnTo>
                <a:lnTo>
                  <a:pt x="31" y="12"/>
                </a:lnTo>
                <a:lnTo>
                  <a:pt x="31" y="13"/>
                </a:lnTo>
                <a:lnTo>
                  <a:pt x="28" y="16"/>
                </a:lnTo>
                <a:lnTo>
                  <a:pt x="22" y="25"/>
                </a:lnTo>
                <a:lnTo>
                  <a:pt x="22" y="25"/>
                </a:lnTo>
                <a:close/>
                <a:moveTo>
                  <a:pt x="11" y="20"/>
                </a:moveTo>
                <a:lnTo>
                  <a:pt x="11" y="20"/>
                </a:lnTo>
                <a:lnTo>
                  <a:pt x="11" y="20"/>
                </a:lnTo>
                <a:lnTo>
                  <a:pt x="11" y="20"/>
                </a:lnTo>
                <a:lnTo>
                  <a:pt x="15" y="16"/>
                </a:lnTo>
                <a:lnTo>
                  <a:pt x="20" y="12"/>
                </a:lnTo>
                <a:lnTo>
                  <a:pt x="20" y="12"/>
                </a:lnTo>
                <a:lnTo>
                  <a:pt x="13" y="19"/>
                </a:lnTo>
                <a:lnTo>
                  <a:pt x="13" y="19"/>
                </a:lnTo>
                <a:lnTo>
                  <a:pt x="10" y="22"/>
                </a:lnTo>
                <a:lnTo>
                  <a:pt x="10" y="22"/>
                </a:lnTo>
                <a:lnTo>
                  <a:pt x="11" y="20"/>
                </a:lnTo>
                <a:lnTo>
                  <a:pt x="11" y="20"/>
                </a:lnTo>
                <a:close/>
                <a:moveTo>
                  <a:pt x="11" y="18"/>
                </a:moveTo>
                <a:lnTo>
                  <a:pt x="11" y="18"/>
                </a:lnTo>
                <a:lnTo>
                  <a:pt x="11" y="9"/>
                </a:lnTo>
                <a:lnTo>
                  <a:pt x="11" y="9"/>
                </a:lnTo>
                <a:lnTo>
                  <a:pt x="20" y="10"/>
                </a:lnTo>
                <a:lnTo>
                  <a:pt x="20" y="10"/>
                </a:lnTo>
                <a:lnTo>
                  <a:pt x="15" y="13"/>
                </a:lnTo>
                <a:lnTo>
                  <a:pt x="11" y="18"/>
                </a:lnTo>
                <a:lnTo>
                  <a:pt x="11" y="18"/>
                </a:lnTo>
                <a:close/>
                <a:moveTo>
                  <a:pt x="9" y="43"/>
                </a:moveTo>
                <a:lnTo>
                  <a:pt x="9" y="43"/>
                </a:lnTo>
                <a:lnTo>
                  <a:pt x="9" y="38"/>
                </a:lnTo>
                <a:lnTo>
                  <a:pt x="9" y="38"/>
                </a:lnTo>
                <a:lnTo>
                  <a:pt x="9" y="38"/>
                </a:lnTo>
                <a:lnTo>
                  <a:pt x="9" y="38"/>
                </a:lnTo>
                <a:lnTo>
                  <a:pt x="15" y="36"/>
                </a:lnTo>
                <a:lnTo>
                  <a:pt x="20" y="34"/>
                </a:lnTo>
                <a:lnTo>
                  <a:pt x="28" y="28"/>
                </a:lnTo>
                <a:lnTo>
                  <a:pt x="28" y="28"/>
                </a:lnTo>
                <a:lnTo>
                  <a:pt x="18" y="39"/>
                </a:lnTo>
                <a:lnTo>
                  <a:pt x="18" y="39"/>
                </a:lnTo>
                <a:lnTo>
                  <a:pt x="18" y="40"/>
                </a:lnTo>
                <a:lnTo>
                  <a:pt x="19" y="40"/>
                </a:lnTo>
                <a:lnTo>
                  <a:pt x="20" y="41"/>
                </a:lnTo>
                <a:lnTo>
                  <a:pt x="20" y="41"/>
                </a:lnTo>
                <a:lnTo>
                  <a:pt x="29" y="35"/>
                </a:lnTo>
                <a:lnTo>
                  <a:pt x="37" y="29"/>
                </a:lnTo>
                <a:lnTo>
                  <a:pt x="46" y="22"/>
                </a:lnTo>
                <a:lnTo>
                  <a:pt x="55" y="17"/>
                </a:lnTo>
                <a:lnTo>
                  <a:pt x="55" y="17"/>
                </a:lnTo>
                <a:lnTo>
                  <a:pt x="59" y="14"/>
                </a:lnTo>
                <a:lnTo>
                  <a:pt x="56" y="17"/>
                </a:lnTo>
                <a:lnTo>
                  <a:pt x="56" y="17"/>
                </a:lnTo>
                <a:lnTo>
                  <a:pt x="45" y="25"/>
                </a:lnTo>
                <a:lnTo>
                  <a:pt x="45" y="25"/>
                </a:lnTo>
                <a:lnTo>
                  <a:pt x="38" y="32"/>
                </a:lnTo>
                <a:lnTo>
                  <a:pt x="31" y="41"/>
                </a:lnTo>
                <a:lnTo>
                  <a:pt x="31" y="41"/>
                </a:lnTo>
                <a:lnTo>
                  <a:pt x="31" y="41"/>
                </a:lnTo>
                <a:lnTo>
                  <a:pt x="32" y="43"/>
                </a:lnTo>
                <a:lnTo>
                  <a:pt x="32" y="43"/>
                </a:lnTo>
                <a:lnTo>
                  <a:pt x="30" y="43"/>
                </a:lnTo>
                <a:lnTo>
                  <a:pt x="30" y="43"/>
                </a:lnTo>
                <a:lnTo>
                  <a:pt x="20" y="43"/>
                </a:lnTo>
                <a:lnTo>
                  <a:pt x="9" y="43"/>
                </a:lnTo>
                <a:lnTo>
                  <a:pt x="9" y="43"/>
                </a:lnTo>
                <a:close/>
                <a:moveTo>
                  <a:pt x="45" y="43"/>
                </a:moveTo>
                <a:lnTo>
                  <a:pt x="45" y="43"/>
                </a:lnTo>
                <a:lnTo>
                  <a:pt x="55" y="37"/>
                </a:lnTo>
                <a:lnTo>
                  <a:pt x="64" y="31"/>
                </a:lnTo>
                <a:lnTo>
                  <a:pt x="81" y="18"/>
                </a:lnTo>
                <a:lnTo>
                  <a:pt x="81" y="18"/>
                </a:lnTo>
                <a:lnTo>
                  <a:pt x="86" y="14"/>
                </a:lnTo>
                <a:lnTo>
                  <a:pt x="87" y="14"/>
                </a:lnTo>
                <a:lnTo>
                  <a:pt x="81" y="21"/>
                </a:lnTo>
                <a:lnTo>
                  <a:pt x="81" y="21"/>
                </a:lnTo>
                <a:lnTo>
                  <a:pt x="71" y="31"/>
                </a:lnTo>
                <a:lnTo>
                  <a:pt x="60" y="40"/>
                </a:lnTo>
                <a:lnTo>
                  <a:pt x="60" y="40"/>
                </a:lnTo>
                <a:lnTo>
                  <a:pt x="60" y="41"/>
                </a:lnTo>
                <a:lnTo>
                  <a:pt x="60" y="43"/>
                </a:lnTo>
                <a:lnTo>
                  <a:pt x="62" y="43"/>
                </a:lnTo>
                <a:lnTo>
                  <a:pt x="62" y="43"/>
                </a:lnTo>
                <a:lnTo>
                  <a:pt x="75" y="34"/>
                </a:lnTo>
                <a:lnTo>
                  <a:pt x="88" y="24"/>
                </a:lnTo>
                <a:lnTo>
                  <a:pt x="88" y="24"/>
                </a:lnTo>
                <a:lnTo>
                  <a:pt x="79" y="33"/>
                </a:lnTo>
                <a:lnTo>
                  <a:pt x="71" y="44"/>
                </a:lnTo>
                <a:lnTo>
                  <a:pt x="71" y="44"/>
                </a:lnTo>
                <a:lnTo>
                  <a:pt x="33" y="43"/>
                </a:lnTo>
                <a:lnTo>
                  <a:pt x="33" y="43"/>
                </a:lnTo>
                <a:lnTo>
                  <a:pt x="33" y="43"/>
                </a:lnTo>
                <a:lnTo>
                  <a:pt x="33" y="43"/>
                </a:lnTo>
                <a:lnTo>
                  <a:pt x="45" y="36"/>
                </a:lnTo>
                <a:lnTo>
                  <a:pt x="57" y="29"/>
                </a:lnTo>
                <a:lnTo>
                  <a:pt x="57" y="29"/>
                </a:lnTo>
                <a:lnTo>
                  <a:pt x="49" y="34"/>
                </a:lnTo>
                <a:lnTo>
                  <a:pt x="43" y="40"/>
                </a:lnTo>
                <a:lnTo>
                  <a:pt x="43" y="40"/>
                </a:lnTo>
                <a:lnTo>
                  <a:pt x="43" y="43"/>
                </a:lnTo>
                <a:lnTo>
                  <a:pt x="45" y="43"/>
                </a:lnTo>
                <a:lnTo>
                  <a:pt x="45" y="43"/>
                </a:lnTo>
                <a:close/>
                <a:moveTo>
                  <a:pt x="92" y="11"/>
                </a:moveTo>
                <a:lnTo>
                  <a:pt x="92" y="11"/>
                </a:lnTo>
                <a:lnTo>
                  <a:pt x="92" y="11"/>
                </a:lnTo>
                <a:lnTo>
                  <a:pt x="92" y="11"/>
                </a:lnTo>
                <a:lnTo>
                  <a:pt x="104" y="11"/>
                </a:lnTo>
                <a:lnTo>
                  <a:pt x="104" y="11"/>
                </a:lnTo>
                <a:lnTo>
                  <a:pt x="94" y="17"/>
                </a:lnTo>
                <a:lnTo>
                  <a:pt x="86" y="23"/>
                </a:lnTo>
                <a:lnTo>
                  <a:pt x="68" y="36"/>
                </a:lnTo>
                <a:lnTo>
                  <a:pt x="68" y="36"/>
                </a:lnTo>
                <a:lnTo>
                  <a:pt x="65" y="38"/>
                </a:lnTo>
                <a:lnTo>
                  <a:pt x="67" y="35"/>
                </a:lnTo>
                <a:lnTo>
                  <a:pt x="76" y="29"/>
                </a:lnTo>
                <a:lnTo>
                  <a:pt x="76" y="29"/>
                </a:lnTo>
                <a:lnTo>
                  <a:pt x="84" y="20"/>
                </a:lnTo>
                <a:lnTo>
                  <a:pt x="92" y="11"/>
                </a:lnTo>
                <a:lnTo>
                  <a:pt x="92" y="11"/>
                </a:lnTo>
                <a:close/>
                <a:moveTo>
                  <a:pt x="118" y="44"/>
                </a:moveTo>
                <a:lnTo>
                  <a:pt x="118" y="44"/>
                </a:lnTo>
                <a:lnTo>
                  <a:pt x="129" y="38"/>
                </a:lnTo>
                <a:lnTo>
                  <a:pt x="140" y="31"/>
                </a:lnTo>
                <a:lnTo>
                  <a:pt x="160" y="17"/>
                </a:lnTo>
                <a:lnTo>
                  <a:pt x="160" y="17"/>
                </a:lnTo>
                <a:lnTo>
                  <a:pt x="156" y="22"/>
                </a:lnTo>
                <a:lnTo>
                  <a:pt x="156" y="22"/>
                </a:lnTo>
                <a:lnTo>
                  <a:pt x="152" y="26"/>
                </a:lnTo>
                <a:lnTo>
                  <a:pt x="148" y="29"/>
                </a:lnTo>
                <a:lnTo>
                  <a:pt x="148" y="29"/>
                </a:lnTo>
                <a:lnTo>
                  <a:pt x="141" y="35"/>
                </a:lnTo>
                <a:lnTo>
                  <a:pt x="134" y="43"/>
                </a:lnTo>
                <a:lnTo>
                  <a:pt x="134" y="43"/>
                </a:lnTo>
                <a:lnTo>
                  <a:pt x="133" y="43"/>
                </a:lnTo>
                <a:lnTo>
                  <a:pt x="134" y="44"/>
                </a:lnTo>
                <a:lnTo>
                  <a:pt x="134" y="45"/>
                </a:lnTo>
                <a:lnTo>
                  <a:pt x="135" y="44"/>
                </a:lnTo>
                <a:lnTo>
                  <a:pt x="135" y="44"/>
                </a:lnTo>
                <a:lnTo>
                  <a:pt x="150" y="34"/>
                </a:lnTo>
                <a:lnTo>
                  <a:pt x="164" y="25"/>
                </a:lnTo>
                <a:lnTo>
                  <a:pt x="164" y="25"/>
                </a:lnTo>
                <a:lnTo>
                  <a:pt x="169" y="23"/>
                </a:lnTo>
                <a:lnTo>
                  <a:pt x="168" y="24"/>
                </a:lnTo>
                <a:lnTo>
                  <a:pt x="163" y="29"/>
                </a:lnTo>
                <a:lnTo>
                  <a:pt x="163" y="29"/>
                </a:lnTo>
                <a:lnTo>
                  <a:pt x="150" y="43"/>
                </a:lnTo>
                <a:lnTo>
                  <a:pt x="150" y="43"/>
                </a:lnTo>
                <a:lnTo>
                  <a:pt x="150" y="44"/>
                </a:lnTo>
                <a:lnTo>
                  <a:pt x="151" y="45"/>
                </a:lnTo>
                <a:lnTo>
                  <a:pt x="151" y="45"/>
                </a:lnTo>
                <a:lnTo>
                  <a:pt x="159" y="40"/>
                </a:lnTo>
                <a:lnTo>
                  <a:pt x="161" y="39"/>
                </a:lnTo>
                <a:lnTo>
                  <a:pt x="163" y="39"/>
                </a:lnTo>
                <a:lnTo>
                  <a:pt x="164" y="40"/>
                </a:lnTo>
                <a:lnTo>
                  <a:pt x="164" y="43"/>
                </a:lnTo>
                <a:lnTo>
                  <a:pt x="164" y="43"/>
                </a:lnTo>
                <a:lnTo>
                  <a:pt x="164" y="44"/>
                </a:lnTo>
                <a:lnTo>
                  <a:pt x="165" y="45"/>
                </a:lnTo>
                <a:lnTo>
                  <a:pt x="166" y="44"/>
                </a:lnTo>
                <a:lnTo>
                  <a:pt x="166" y="44"/>
                </a:lnTo>
                <a:lnTo>
                  <a:pt x="166" y="44"/>
                </a:lnTo>
                <a:lnTo>
                  <a:pt x="167" y="39"/>
                </a:lnTo>
                <a:lnTo>
                  <a:pt x="166" y="35"/>
                </a:lnTo>
                <a:lnTo>
                  <a:pt x="166" y="35"/>
                </a:lnTo>
                <a:lnTo>
                  <a:pt x="165" y="34"/>
                </a:lnTo>
                <a:lnTo>
                  <a:pt x="164" y="34"/>
                </a:lnTo>
                <a:lnTo>
                  <a:pt x="164" y="34"/>
                </a:lnTo>
                <a:lnTo>
                  <a:pt x="157" y="38"/>
                </a:lnTo>
                <a:lnTo>
                  <a:pt x="157" y="38"/>
                </a:lnTo>
                <a:lnTo>
                  <a:pt x="154" y="40"/>
                </a:lnTo>
                <a:lnTo>
                  <a:pt x="156" y="38"/>
                </a:lnTo>
                <a:lnTo>
                  <a:pt x="161" y="34"/>
                </a:lnTo>
                <a:lnTo>
                  <a:pt x="161" y="34"/>
                </a:lnTo>
                <a:lnTo>
                  <a:pt x="171" y="22"/>
                </a:lnTo>
                <a:lnTo>
                  <a:pt x="171" y="22"/>
                </a:lnTo>
                <a:lnTo>
                  <a:pt x="170" y="46"/>
                </a:lnTo>
                <a:lnTo>
                  <a:pt x="170" y="46"/>
                </a:lnTo>
                <a:lnTo>
                  <a:pt x="101" y="44"/>
                </a:lnTo>
                <a:lnTo>
                  <a:pt x="101" y="44"/>
                </a:lnTo>
                <a:lnTo>
                  <a:pt x="107" y="41"/>
                </a:lnTo>
                <a:lnTo>
                  <a:pt x="112" y="39"/>
                </a:lnTo>
                <a:lnTo>
                  <a:pt x="121" y="33"/>
                </a:lnTo>
                <a:lnTo>
                  <a:pt x="141" y="19"/>
                </a:lnTo>
                <a:lnTo>
                  <a:pt x="141" y="19"/>
                </a:lnTo>
                <a:lnTo>
                  <a:pt x="147" y="15"/>
                </a:lnTo>
                <a:lnTo>
                  <a:pt x="147" y="15"/>
                </a:lnTo>
                <a:lnTo>
                  <a:pt x="147" y="16"/>
                </a:lnTo>
                <a:lnTo>
                  <a:pt x="138" y="23"/>
                </a:lnTo>
                <a:lnTo>
                  <a:pt x="138" y="23"/>
                </a:lnTo>
                <a:lnTo>
                  <a:pt x="126" y="32"/>
                </a:lnTo>
                <a:lnTo>
                  <a:pt x="117" y="43"/>
                </a:lnTo>
                <a:lnTo>
                  <a:pt x="117" y="43"/>
                </a:lnTo>
                <a:lnTo>
                  <a:pt x="117" y="44"/>
                </a:lnTo>
                <a:lnTo>
                  <a:pt x="118" y="44"/>
                </a:lnTo>
                <a:lnTo>
                  <a:pt x="118" y="44"/>
                </a:lnTo>
                <a:close/>
                <a:moveTo>
                  <a:pt x="171" y="19"/>
                </a:moveTo>
                <a:lnTo>
                  <a:pt x="171" y="19"/>
                </a:lnTo>
                <a:lnTo>
                  <a:pt x="151" y="31"/>
                </a:lnTo>
                <a:lnTo>
                  <a:pt x="151" y="31"/>
                </a:lnTo>
                <a:lnTo>
                  <a:pt x="143" y="37"/>
                </a:lnTo>
                <a:lnTo>
                  <a:pt x="143" y="37"/>
                </a:lnTo>
                <a:lnTo>
                  <a:pt x="141" y="37"/>
                </a:lnTo>
                <a:lnTo>
                  <a:pt x="141" y="37"/>
                </a:lnTo>
                <a:lnTo>
                  <a:pt x="154" y="27"/>
                </a:lnTo>
                <a:lnTo>
                  <a:pt x="160" y="21"/>
                </a:lnTo>
                <a:lnTo>
                  <a:pt x="165" y="14"/>
                </a:lnTo>
                <a:lnTo>
                  <a:pt x="165" y="14"/>
                </a:lnTo>
                <a:lnTo>
                  <a:pt x="164" y="13"/>
                </a:lnTo>
                <a:lnTo>
                  <a:pt x="163" y="13"/>
                </a:lnTo>
                <a:lnTo>
                  <a:pt x="163" y="13"/>
                </a:lnTo>
                <a:lnTo>
                  <a:pt x="143" y="27"/>
                </a:lnTo>
                <a:lnTo>
                  <a:pt x="133" y="33"/>
                </a:lnTo>
                <a:lnTo>
                  <a:pt x="121" y="39"/>
                </a:lnTo>
                <a:lnTo>
                  <a:pt x="121" y="39"/>
                </a:lnTo>
                <a:lnTo>
                  <a:pt x="128" y="34"/>
                </a:lnTo>
                <a:lnTo>
                  <a:pt x="136" y="27"/>
                </a:lnTo>
                <a:lnTo>
                  <a:pt x="136" y="27"/>
                </a:lnTo>
                <a:lnTo>
                  <a:pt x="144" y="20"/>
                </a:lnTo>
                <a:lnTo>
                  <a:pt x="153" y="13"/>
                </a:lnTo>
                <a:lnTo>
                  <a:pt x="153" y="13"/>
                </a:lnTo>
                <a:lnTo>
                  <a:pt x="153" y="12"/>
                </a:lnTo>
                <a:lnTo>
                  <a:pt x="153" y="12"/>
                </a:lnTo>
                <a:lnTo>
                  <a:pt x="172" y="13"/>
                </a:lnTo>
                <a:lnTo>
                  <a:pt x="172" y="13"/>
                </a:lnTo>
                <a:lnTo>
                  <a:pt x="171" y="19"/>
                </a:lnTo>
                <a:lnTo>
                  <a:pt x="171" y="19"/>
                </a:lnTo>
                <a:close/>
                <a:moveTo>
                  <a:pt x="104" y="40"/>
                </a:moveTo>
                <a:lnTo>
                  <a:pt x="104" y="40"/>
                </a:lnTo>
                <a:lnTo>
                  <a:pt x="113" y="35"/>
                </a:lnTo>
                <a:lnTo>
                  <a:pt x="122" y="29"/>
                </a:lnTo>
                <a:lnTo>
                  <a:pt x="130" y="21"/>
                </a:lnTo>
                <a:lnTo>
                  <a:pt x="137" y="13"/>
                </a:lnTo>
                <a:lnTo>
                  <a:pt x="137" y="13"/>
                </a:lnTo>
                <a:lnTo>
                  <a:pt x="137" y="12"/>
                </a:lnTo>
                <a:lnTo>
                  <a:pt x="137" y="12"/>
                </a:lnTo>
                <a:lnTo>
                  <a:pt x="150" y="12"/>
                </a:lnTo>
                <a:lnTo>
                  <a:pt x="150" y="12"/>
                </a:lnTo>
                <a:lnTo>
                  <a:pt x="138" y="19"/>
                </a:lnTo>
                <a:lnTo>
                  <a:pt x="127" y="26"/>
                </a:lnTo>
                <a:lnTo>
                  <a:pt x="116" y="34"/>
                </a:lnTo>
                <a:lnTo>
                  <a:pt x="110" y="37"/>
                </a:lnTo>
                <a:lnTo>
                  <a:pt x="104" y="40"/>
                </a:lnTo>
                <a:lnTo>
                  <a:pt x="104" y="40"/>
                </a:lnTo>
                <a:close/>
                <a:moveTo>
                  <a:pt x="121" y="11"/>
                </a:moveTo>
                <a:lnTo>
                  <a:pt x="121" y="11"/>
                </a:lnTo>
                <a:lnTo>
                  <a:pt x="135" y="12"/>
                </a:lnTo>
                <a:lnTo>
                  <a:pt x="135" y="12"/>
                </a:lnTo>
                <a:lnTo>
                  <a:pt x="125" y="17"/>
                </a:lnTo>
                <a:lnTo>
                  <a:pt x="116" y="22"/>
                </a:lnTo>
                <a:lnTo>
                  <a:pt x="100" y="33"/>
                </a:lnTo>
                <a:lnTo>
                  <a:pt x="100" y="33"/>
                </a:lnTo>
                <a:lnTo>
                  <a:pt x="106" y="29"/>
                </a:lnTo>
                <a:lnTo>
                  <a:pt x="112" y="24"/>
                </a:lnTo>
                <a:lnTo>
                  <a:pt x="117" y="19"/>
                </a:lnTo>
                <a:lnTo>
                  <a:pt x="121" y="13"/>
                </a:lnTo>
                <a:lnTo>
                  <a:pt x="121" y="13"/>
                </a:lnTo>
                <a:lnTo>
                  <a:pt x="121" y="11"/>
                </a:lnTo>
                <a:lnTo>
                  <a:pt x="121" y="11"/>
                </a:lnTo>
                <a:close/>
                <a:moveTo>
                  <a:pt x="105" y="13"/>
                </a:moveTo>
                <a:lnTo>
                  <a:pt x="105" y="13"/>
                </a:lnTo>
                <a:lnTo>
                  <a:pt x="106" y="12"/>
                </a:lnTo>
                <a:lnTo>
                  <a:pt x="105" y="11"/>
                </a:lnTo>
                <a:lnTo>
                  <a:pt x="105" y="11"/>
                </a:lnTo>
                <a:lnTo>
                  <a:pt x="119" y="11"/>
                </a:lnTo>
                <a:lnTo>
                  <a:pt x="119" y="11"/>
                </a:lnTo>
                <a:lnTo>
                  <a:pt x="100" y="24"/>
                </a:lnTo>
                <a:lnTo>
                  <a:pt x="79" y="37"/>
                </a:lnTo>
                <a:lnTo>
                  <a:pt x="79" y="37"/>
                </a:lnTo>
                <a:lnTo>
                  <a:pt x="78" y="37"/>
                </a:lnTo>
                <a:lnTo>
                  <a:pt x="78" y="37"/>
                </a:lnTo>
                <a:lnTo>
                  <a:pt x="84" y="31"/>
                </a:lnTo>
                <a:lnTo>
                  <a:pt x="84" y="31"/>
                </a:lnTo>
                <a:lnTo>
                  <a:pt x="94" y="22"/>
                </a:lnTo>
                <a:lnTo>
                  <a:pt x="105" y="13"/>
                </a:lnTo>
                <a:lnTo>
                  <a:pt x="105" y="13"/>
                </a:lnTo>
                <a:close/>
                <a:moveTo>
                  <a:pt x="81" y="44"/>
                </a:moveTo>
                <a:lnTo>
                  <a:pt x="81" y="44"/>
                </a:lnTo>
                <a:lnTo>
                  <a:pt x="75" y="44"/>
                </a:lnTo>
                <a:lnTo>
                  <a:pt x="75" y="44"/>
                </a:lnTo>
                <a:lnTo>
                  <a:pt x="96" y="29"/>
                </a:lnTo>
                <a:lnTo>
                  <a:pt x="117" y="16"/>
                </a:lnTo>
                <a:lnTo>
                  <a:pt x="117" y="16"/>
                </a:lnTo>
                <a:lnTo>
                  <a:pt x="108" y="23"/>
                </a:lnTo>
                <a:lnTo>
                  <a:pt x="100" y="30"/>
                </a:lnTo>
                <a:lnTo>
                  <a:pt x="100" y="30"/>
                </a:lnTo>
                <a:lnTo>
                  <a:pt x="86" y="40"/>
                </a:lnTo>
                <a:lnTo>
                  <a:pt x="86" y="40"/>
                </a:lnTo>
                <a:lnTo>
                  <a:pt x="86" y="41"/>
                </a:lnTo>
                <a:lnTo>
                  <a:pt x="86" y="43"/>
                </a:lnTo>
                <a:lnTo>
                  <a:pt x="88" y="43"/>
                </a:lnTo>
                <a:lnTo>
                  <a:pt x="88" y="43"/>
                </a:lnTo>
                <a:lnTo>
                  <a:pt x="98" y="37"/>
                </a:lnTo>
                <a:lnTo>
                  <a:pt x="109" y="30"/>
                </a:lnTo>
                <a:lnTo>
                  <a:pt x="128" y="17"/>
                </a:lnTo>
                <a:lnTo>
                  <a:pt x="128" y="17"/>
                </a:lnTo>
                <a:lnTo>
                  <a:pt x="133" y="15"/>
                </a:lnTo>
                <a:lnTo>
                  <a:pt x="129" y="18"/>
                </a:lnTo>
                <a:lnTo>
                  <a:pt x="129" y="18"/>
                </a:lnTo>
                <a:lnTo>
                  <a:pt x="123" y="24"/>
                </a:lnTo>
                <a:lnTo>
                  <a:pt x="116" y="29"/>
                </a:lnTo>
                <a:lnTo>
                  <a:pt x="116" y="29"/>
                </a:lnTo>
                <a:lnTo>
                  <a:pt x="99" y="43"/>
                </a:lnTo>
                <a:lnTo>
                  <a:pt x="99" y="43"/>
                </a:lnTo>
                <a:lnTo>
                  <a:pt x="99" y="44"/>
                </a:lnTo>
                <a:lnTo>
                  <a:pt x="99" y="44"/>
                </a:lnTo>
                <a:lnTo>
                  <a:pt x="99" y="44"/>
                </a:lnTo>
                <a:lnTo>
                  <a:pt x="81" y="44"/>
                </a:lnTo>
                <a:lnTo>
                  <a:pt x="81" y="44"/>
                </a:lnTo>
                <a:close/>
                <a:moveTo>
                  <a:pt x="99" y="34"/>
                </a:moveTo>
                <a:lnTo>
                  <a:pt x="99" y="34"/>
                </a:lnTo>
                <a:lnTo>
                  <a:pt x="96" y="36"/>
                </a:lnTo>
                <a:lnTo>
                  <a:pt x="96" y="36"/>
                </a:lnTo>
                <a:lnTo>
                  <a:pt x="99" y="34"/>
                </a:lnTo>
                <a:lnTo>
                  <a:pt x="99" y="34"/>
                </a:lnTo>
                <a:close/>
                <a:moveTo>
                  <a:pt x="88" y="11"/>
                </a:moveTo>
                <a:lnTo>
                  <a:pt x="88" y="11"/>
                </a:lnTo>
                <a:lnTo>
                  <a:pt x="80" y="16"/>
                </a:lnTo>
                <a:lnTo>
                  <a:pt x="72" y="22"/>
                </a:lnTo>
                <a:lnTo>
                  <a:pt x="57" y="33"/>
                </a:lnTo>
                <a:lnTo>
                  <a:pt x="57" y="33"/>
                </a:lnTo>
                <a:lnTo>
                  <a:pt x="63" y="29"/>
                </a:lnTo>
                <a:lnTo>
                  <a:pt x="69" y="24"/>
                </a:lnTo>
                <a:lnTo>
                  <a:pt x="74" y="18"/>
                </a:lnTo>
                <a:lnTo>
                  <a:pt x="78" y="13"/>
                </a:lnTo>
                <a:lnTo>
                  <a:pt x="78" y="13"/>
                </a:lnTo>
                <a:lnTo>
                  <a:pt x="78" y="12"/>
                </a:lnTo>
                <a:lnTo>
                  <a:pt x="78" y="11"/>
                </a:lnTo>
                <a:lnTo>
                  <a:pt x="76" y="11"/>
                </a:lnTo>
                <a:lnTo>
                  <a:pt x="76" y="11"/>
                </a:lnTo>
                <a:lnTo>
                  <a:pt x="57" y="26"/>
                </a:lnTo>
                <a:lnTo>
                  <a:pt x="46" y="32"/>
                </a:lnTo>
                <a:lnTo>
                  <a:pt x="36" y="38"/>
                </a:lnTo>
                <a:lnTo>
                  <a:pt x="36" y="38"/>
                </a:lnTo>
                <a:lnTo>
                  <a:pt x="47" y="26"/>
                </a:lnTo>
                <a:lnTo>
                  <a:pt x="47" y="26"/>
                </a:lnTo>
                <a:lnTo>
                  <a:pt x="63" y="13"/>
                </a:lnTo>
                <a:lnTo>
                  <a:pt x="63" y="13"/>
                </a:lnTo>
                <a:lnTo>
                  <a:pt x="63" y="11"/>
                </a:lnTo>
                <a:lnTo>
                  <a:pt x="62" y="11"/>
                </a:lnTo>
                <a:lnTo>
                  <a:pt x="62" y="11"/>
                </a:lnTo>
                <a:lnTo>
                  <a:pt x="55" y="14"/>
                </a:lnTo>
                <a:lnTo>
                  <a:pt x="48" y="18"/>
                </a:lnTo>
                <a:lnTo>
                  <a:pt x="36" y="27"/>
                </a:lnTo>
                <a:lnTo>
                  <a:pt x="36" y="27"/>
                </a:lnTo>
                <a:lnTo>
                  <a:pt x="26" y="34"/>
                </a:lnTo>
                <a:lnTo>
                  <a:pt x="26" y="34"/>
                </a:lnTo>
                <a:lnTo>
                  <a:pt x="22" y="37"/>
                </a:lnTo>
                <a:lnTo>
                  <a:pt x="24" y="35"/>
                </a:lnTo>
                <a:lnTo>
                  <a:pt x="29" y="29"/>
                </a:lnTo>
                <a:lnTo>
                  <a:pt x="29" y="29"/>
                </a:lnTo>
                <a:lnTo>
                  <a:pt x="45" y="13"/>
                </a:lnTo>
                <a:lnTo>
                  <a:pt x="45" y="13"/>
                </a:lnTo>
                <a:lnTo>
                  <a:pt x="45" y="12"/>
                </a:lnTo>
                <a:lnTo>
                  <a:pt x="45" y="11"/>
                </a:lnTo>
                <a:lnTo>
                  <a:pt x="44" y="11"/>
                </a:lnTo>
                <a:lnTo>
                  <a:pt x="43" y="11"/>
                </a:lnTo>
                <a:lnTo>
                  <a:pt x="43" y="11"/>
                </a:lnTo>
                <a:lnTo>
                  <a:pt x="13" y="35"/>
                </a:lnTo>
                <a:lnTo>
                  <a:pt x="13" y="35"/>
                </a:lnTo>
                <a:lnTo>
                  <a:pt x="20" y="29"/>
                </a:lnTo>
                <a:lnTo>
                  <a:pt x="25" y="24"/>
                </a:lnTo>
                <a:lnTo>
                  <a:pt x="30" y="17"/>
                </a:lnTo>
                <a:lnTo>
                  <a:pt x="35" y="10"/>
                </a:lnTo>
                <a:lnTo>
                  <a:pt x="35" y="10"/>
                </a:lnTo>
                <a:lnTo>
                  <a:pt x="88" y="11"/>
                </a:lnTo>
                <a:lnTo>
                  <a:pt x="88" y="11"/>
                </a:lnTo>
                <a:close/>
                <a:moveTo>
                  <a:pt x="53" y="35"/>
                </a:moveTo>
                <a:lnTo>
                  <a:pt x="53" y="35"/>
                </a:lnTo>
                <a:lnTo>
                  <a:pt x="55" y="34"/>
                </a:lnTo>
                <a:lnTo>
                  <a:pt x="55" y="34"/>
                </a:lnTo>
                <a:lnTo>
                  <a:pt x="53" y="35"/>
                </a:lnTo>
                <a:lnTo>
                  <a:pt x="53" y="35"/>
                </a:lnTo>
                <a:close/>
                <a:moveTo>
                  <a:pt x="31" y="10"/>
                </a:moveTo>
                <a:lnTo>
                  <a:pt x="31" y="10"/>
                </a:lnTo>
                <a:lnTo>
                  <a:pt x="20" y="18"/>
                </a:lnTo>
                <a:lnTo>
                  <a:pt x="10" y="26"/>
                </a:lnTo>
                <a:lnTo>
                  <a:pt x="10" y="26"/>
                </a:lnTo>
                <a:lnTo>
                  <a:pt x="10" y="26"/>
                </a:lnTo>
                <a:lnTo>
                  <a:pt x="14" y="22"/>
                </a:lnTo>
                <a:lnTo>
                  <a:pt x="17" y="18"/>
                </a:lnTo>
                <a:lnTo>
                  <a:pt x="23" y="10"/>
                </a:lnTo>
                <a:lnTo>
                  <a:pt x="23" y="10"/>
                </a:lnTo>
                <a:lnTo>
                  <a:pt x="31" y="10"/>
                </a:lnTo>
                <a:lnTo>
                  <a:pt x="31"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2518"/>
          <p:cNvSpPr>
            <a:spLocks/>
          </p:cNvSpPr>
          <p:nvPr/>
        </p:nvSpPr>
        <p:spPr bwMode="auto">
          <a:xfrm>
            <a:off x="2781134" y="4622461"/>
            <a:ext cx="169863" cy="441325"/>
          </a:xfrm>
          <a:custGeom>
            <a:avLst/>
            <a:gdLst/>
            <a:ahLst/>
            <a:cxnLst>
              <a:cxn ang="0">
                <a:pos x="11" y="124"/>
              </a:cxn>
              <a:cxn ang="0">
                <a:pos x="18" y="63"/>
              </a:cxn>
              <a:cxn ang="0">
                <a:pos x="28" y="36"/>
              </a:cxn>
              <a:cxn ang="0">
                <a:pos x="43" y="18"/>
              </a:cxn>
              <a:cxn ang="0">
                <a:pos x="59" y="10"/>
              </a:cxn>
              <a:cxn ang="0">
                <a:pos x="69" y="9"/>
              </a:cxn>
              <a:cxn ang="0">
                <a:pos x="83" y="18"/>
              </a:cxn>
              <a:cxn ang="0">
                <a:pos x="93" y="38"/>
              </a:cxn>
              <a:cxn ang="0">
                <a:pos x="97" y="63"/>
              </a:cxn>
              <a:cxn ang="0">
                <a:pos x="98" y="130"/>
              </a:cxn>
              <a:cxn ang="0">
                <a:pos x="94" y="183"/>
              </a:cxn>
              <a:cxn ang="0">
                <a:pos x="90" y="225"/>
              </a:cxn>
              <a:cxn ang="0">
                <a:pos x="85" y="249"/>
              </a:cxn>
              <a:cxn ang="0">
                <a:pos x="71" y="266"/>
              </a:cxn>
              <a:cxn ang="0">
                <a:pos x="63" y="269"/>
              </a:cxn>
              <a:cxn ang="0">
                <a:pos x="54" y="268"/>
              </a:cxn>
              <a:cxn ang="0">
                <a:pos x="45" y="254"/>
              </a:cxn>
              <a:cxn ang="0">
                <a:pos x="40" y="233"/>
              </a:cxn>
              <a:cxn ang="0">
                <a:pos x="35" y="179"/>
              </a:cxn>
              <a:cxn ang="0">
                <a:pos x="37" y="123"/>
              </a:cxn>
              <a:cxn ang="0">
                <a:pos x="42" y="98"/>
              </a:cxn>
              <a:cxn ang="0">
                <a:pos x="48" y="90"/>
              </a:cxn>
              <a:cxn ang="0">
                <a:pos x="54" y="87"/>
              </a:cxn>
              <a:cxn ang="0">
                <a:pos x="67" y="95"/>
              </a:cxn>
              <a:cxn ang="0">
                <a:pos x="74" y="107"/>
              </a:cxn>
              <a:cxn ang="0">
                <a:pos x="74" y="132"/>
              </a:cxn>
              <a:cxn ang="0">
                <a:pos x="72" y="169"/>
              </a:cxn>
              <a:cxn ang="0">
                <a:pos x="67" y="204"/>
              </a:cxn>
              <a:cxn ang="0">
                <a:pos x="70" y="209"/>
              </a:cxn>
              <a:cxn ang="0">
                <a:pos x="75" y="206"/>
              </a:cxn>
              <a:cxn ang="0">
                <a:pos x="81" y="170"/>
              </a:cxn>
              <a:cxn ang="0">
                <a:pos x="83" y="117"/>
              </a:cxn>
              <a:cxn ang="0">
                <a:pos x="79" y="95"/>
              </a:cxn>
              <a:cxn ang="0">
                <a:pos x="67" y="82"/>
              </a:cxn>
              <a:cxn ang="0">
                <a:pos x="58" y="80"/>
              </a:cxn>
              <a:cxn ang="0">
                <a:pos x="47" y="81"/>
              </a:cxn>
              <a:cxn ang="0">
                <a:pos x="36" y="91"/>
              </a:cxn>
              <a:cxn ang="0">
                <a:pos x="29" y="122"/>
              </a:cxn>
              <a:cxn ang="0">
                <a:pos x="26" y="170"/>
              </a:cxn>
              <a:cxn ang="0">
                <a:pos x="30" y="218"/>
              </a:cxn>
              <a:cxn ang="0">
                <a:pos x="34" y="255"/>
              </a:cxn>
              <a:cxn ang="0">
                <a:pos x="42" y="271"/>
              </a:cxn>
              <a:cxn ang="0">
                <a:pos x="54" y="277"/>
              </a:cxn>
              <a:cxn ang="0">
                <a:pos x="65" y="277"/>
              </a:cxn>
              <a:cxn ang="0">
                <a:pos x="79" y="271"/>
              </a:cxn>
              <a:cxn ang="0">
                <a:pos x="92" y="254"/>
              </a:cxn>
              <a:cxn ang="0">
                <a:pos x="101" y="211"/>
              </a:cxn>
              <a:cxn ang="0">
                <a:pos x="106" y="149"/>
              </a:cxn>
              <a:cxn ang="0">
                <a:pos x="107" y="88"/>
              </a:cxn>
              <a:cxn ang="0">
                <a:pos x="103" y="42"/>
              </a:cxn>
              <a:cxn ang="0">
                <a:pos x="92" y="17"/>
              </a:cxn>
              <a:cxn ang="0">
                <a:pos x="80" y="5"/>
              </a:cxn>
              <a:cxn ang="0">
                <a:pos x="71" y="1"/>
              </a:cxn>
              <a:cxn ang="0">
                <a:pos x="59" y="0"/>
              </a:cxn>
              <a:cxn ang="0">
                <a:pos x="38" y="11"/>
              </a:cxn>
              <a:cxn ang="0">
                <a:pos x="20" y="32"/>
              </a:cxn>
              <a:cxn ang="0">
                <a:pos x="15" y="43"/>
              </a:cxn>
              <a:cxn ang="0">
                <a:pos x="7" y="83"/>
              </a:cxn>
              <a:cxn ang="0">
                <a:pos x="0" y="153"/>
              </a:cxn>
              <a:cxn ang="0">
                <a:pos x="1" y="156"/>
              </a:cxn>
              <a:cxn ang="0">
                <a:pos x="7" y="156"/>
              </a:cxn>
              <a:cxn ang="0">
                <a:pos x="9" y="153"/>
              </a:cxn>
            </a:cxnLst>
            <a:rect l="0" t="0" r="r" b="b"/>
            <a:pathLst>
              <a:path w="107" h="278">
                <a:moveTo>
                  <a:pt x="9" y="153"/>
                </a:moveTo>
                <a:lnTo>
                  <a:pt x="9" y="153"/>
                </a:lnTo>
                <a:lnTo>
                  <a:pt x="11" y="124"/>
                </a:lnTo>
                <a:lnTo>
                  <a:pt x="13" y="94"/>
                </a:lnTo>
                <a:lnTo>
                  <a:pt x="15" y="79"/>
                </a:lnTo>
                <a:lnTo>
                  <a:pt x="18" y="63"/>
                </a:lnTo>
                <a:lnTo>
                  <a:pt x="22" y="49"/>
                </a:lnTo>
                <a:lnTo>
                  <a:pt x="28" y="36"/>
                </a:lnTo>
                <a:lnTo>
                  <a:pt x="28" y="36"/>
                </a:lnTo>
                <a:lnTo>
                  <a:pt x="34" y="26"/>
                </a:lnTo>
                <a:lnTo>
                  <a:pt x="38" y="22"/>
                </a:lnTo>
                <a:lnTo>
                  <a:pt x="43" y="18"/>
                </a:lnTo>
                <a:lnTo>
                  <a:pt x="49" y="14"/>
                </a:lnTo>
                <a:lnTo>
                  <a:pt x="54" y="11"/>
                </a:lnTo>
                <a:lnTo>
                  <a:pt x="59" y="10"/>
                </a:lnTo>
                <a:lnTo>
                  <a:pt x="65" y="9"/>
                </a:lnTo>
                <a:lnTo>
                  <a:pt x="65" y="9"/>
                </a:lnTo>
                <a:lnTo>
                  <a:pt x="69" y="9"/>
                </a:lnTo>
                <a:lnTo>
                  <a:pt x="72" y="10"/>
                </a:lnTo>
                <a:lnTo>
                  <a:pt x="78" y="13"/>
                </a:lnTo>
                <a:lnTo>
                  <a:pt x="83" y="18"/>
                </a:lnTo>
                <a:lnTo>
                  <a:pt x="87" y="24"/>
                </a:lnTo>
                <a:lnTo>
                  <a:pt x="90" y="31"/>
                </a:lnTo>
                <a:lnTo>
                  <a:pt x="93" y="38"/>
                </a:lnTo>
                <a:lnTo>
                  <a:pt x="96" y="51"/>
                </a:lnTo>
                <a:lnTo>
                  <a:pt x="96" y="51"/>
                </a:lnTo>
                <a:lnTo>
                  <a:pt x="97" y="63"/>
                </a:lnTo>
                <a:lnTo>
                  <a:pt x="98" y="76"/>
                </a:lnTo>
                <a:lnTo>
                  <a:pt x="99" y="103"/>
                </a:lnTo>
                <a:lnTo>
                  <a:pt x="98" y="130"/>
                </a:lnTo>
                <a:lnTo>
                  <a:pt x="96" y="155"/>
                </a:lnTo>
                <a:lnTo>
                  <a:pt x="96" y="155"/>
                </a:lnTo>
                <a:lnTo>
                  <a:pt x="94" y="183"/>
                </a:lnTo>
                <a:lnTo>
                  <a:pt x="92" y="211"/>
                </a:lnTo>
                <a:lnTo>
                  <a:pt x="92" y="211"/>
                </a:lnTo>
                <a:lnTo>
                  <a:pt x="90" y="225"/>
                </a:lnTo>
                <a:lnTo>
                  <a:pt x="89" y="233"/>
                </a:lnTo>
                <a:lnTo>
                  <a:pt x="87" y="241"/>
                </a:lnTo>
                <a:lnTo>
                  <a:pt x="85" y="249"/>
                </a:lnTo>
                <a:lnTo>
                  <a:pt x="81" y="255"/>
                </a:lnTo>
                <a:lnTo>
                  <a:pt x="77" y="261"/>
                </a:lnTo>
                <a:lnTo>
                  <a:pt x="71" y="266"/>
                </a:lnTo>
                <a:lnTo>
                  <a:pt x="71" y="266"/>
                </a:lnTo>
                <a:lnTo>
                  <a:pt x="67" y="268"/>
                </a:lnTo>
                <a:lnTo>
                  <a:pt x="63" y="269"/>
                </a:lnTo>
                <a:lnTo>
                  <a:pt x="60" y="270"/>
                </a:lnTo>
                <a:lnTo>
                  <a:pt x="57" y="269"/>
                </a:lnTo>
                <a:lnTo>
                  <a:pt x="54" y="268"/>
                </a:lnTo>
                <a:lnTo>
                  <a:pt x="52" y="266"/>
                </a:lnTo>
                <a:lnTo>
                  <a:pt x="48" y="261"/>
                </a:lnTo>
                <a:lnTo>
                  <a:pt x="45" y="254"/>
                </a:lnTo>
                <a:lnTo>
                  <a:pt x="42" y="247"/>
                </a:lnTo>
                <a:lnTo>
                  <a:pt x="40" y="233"/>
                </a:lnTo>
                <a:lnTo>
                  <a:pt x="40" y="233"/>
                </a:lnTo>
                <a:lnTo>
                  <a:pt x="37" y="206"/>
                </a:lnTo>
                <a:lnTo>
                  <a:pt x="35" y="179"/>
                </a:lnTo>
                <a:lnTo>
                  <a:pt x="35" y="179"/>
                </a:lnTo>
                <a:lnTo>
                  <a:pt x="35" y="161"/>
                </a:lnTo>
                <a:lnTo>
                  <a:pt x="35" y="141"/>
                </a:lnTo>
                <a:lnTo>
                  <a:pt x="37" y="123"/>
                </a:lnTo>
                <a:lnTo>
                  <a:pt x="41" y="105"/>
                </a:lnTo>
                <a:lnTo>
                  <a:pt x="41" y="105"/>
                </a:lnTo>
                <a:lnTo>
                  <a:pt x="42" y="98"/>
                </a:lnTo>
                <a:lnTo>
                  <a:pt x="46" y="92"/>
                </a:lnTo>
                <a:lnTo>
                  <a:pt x="46" y="92"/>
                </a:lnTo>
                <a:lnTo>
                  <a:pt x="48" y="90"/>
                </a:lnTo>
                <a:lnTo>
                  <a:pt x="50" y="88"/>
                </a:lnTo>
                <a:lnTo>
                  <a:pt x="52" y="87"/>
                </a:lnTo>
                <a:lnTo>
                  <a:pt x="54" y="87"/>
                </a:lnTo>
                <a:lnTo>
                  <a:pt x="59" y="88"/>
                </a:lnTo>
                <a:lnTo>
                  <a:pt x="63" y="91"/>
                </a:lnTo>
                <a:lnTo>
                  <a:pt x="67" y="95"/>
                </a:lnTo>
                <a:lnTo>
                  <a:pt x="70" y="99"/>
                </a:lnTo>
                <a:lnTo>
                  <a:pt x="73" y="103"/>
                </a:lnTo>
                <a:lnTo>
                  <a:pt x="74" y="107"/>
                </a:lnTo>
                <a:lnTo>
                  <a:pt x="74" y="107"/>
                </a:lnTo>
                <a:lnTo>
                  <a:pt x="74" y="120"/>
                </a:lnTo>
                <a:lnTo>
                  <a:pt x="74" y="132"/>
                </a:lnTo>
                <a:lnTo>
                  <a:pt x="74" y="132"/>
                </a:lnTo>
                <a:lnTo>
                  <a:pt x="73" y="150"/>
                </a:lnTo>
                <a:lnTo>
                  <a:pt x="72" y="169"/>
                </a:lnTo>
                <a:lnTo>
                  <a:pt x="70" y="186"/>
                </a:lnTo>
                <a:lnTo>
                  <a:pt x="67" y="204"/>
                </a:lnTo>
                <a:lnTo>
                  <a:pt x="67" y="204"/>
                </a:lnTo>
                <a:lnTo>
                  <a:pt x="66" y="205"/>
                </a:lnTo>
                <a:lnTo>
                  <a:pt x="67" y="207"/>
                </a:lnTo>
                <a:lnTo>
                  <a:pt x="70" y="209"/>
                </a:lnTo>
                <a:lnTo>
                  <a:pt x="73" y="209"/>
                </a:lnTo>
                <a:lnTo>
                  <a:pt x="74" y="208"/>
                </a:lnTo>
                <a:lnTo>
                  <a:pt x="75" y="206"/>
                </a:lnTo>
                <a:lnTo>
                  <a:pt x="75" y="206"/>
                </a:lnTo>
                <a:lnTo>
                  <a:pt x="79" y="188"/>
                </a:lnTo>
                <a:lnTo>
                  <a:pt x="81" y="170"/>
                </a:lnTo>
                <a:lnTo>
                  <a:pt x="82" y="132"/>
                </a:lnTo>
                <a:lnTo>
                  <a:pt x="82" y="132"/>
                </a:lnTo>
                <a:lnTo>
                  <a:pt x="83" y="117"/>
                </a:lnTo>
                <a:lnTo>
                  <a:pt x="82" y="110"/>
                </a:lnTo>
                <a:lnTo>
                  <a:pt x="81" y="102"/>
                </a:lnTo>
                <a:lnTo>
                  <a:pt x="79" y="95"/>
                </a:lnTo>
                <a:lnTo>
                  <a:pt x="75" y="89"/>
                </a:lnTo>
                <a:lnTo>
                  <a:pt x="70" y="84"/>
                </a:lnTo>
                <a:lnTo>
                  <a:pt x="67" y="82"/>
                </a:lnTo>
                <a:lnTo>
                  <a:pt x="63" y="81"/>
                </a:lnTo>
                <a:lnTo>
                  <a:pt x="63" y="81"/>
                </a:lnTo>
                <a:lnTo>
                  <a:pt x="58" y="80"/>
                </a:lnTo>
                <a:lnTo>
                  <a:pt x="54" y="79"/>
                </a:lnTo>
                <a:lnTo>
                  <a:pt x="50" y="80"/>
                </a:lnTo>
                <a:lnTo>
                  <a:pt x="47" y="81"/>
                </a:lnTo>
                <a:lnTo>
                  <a:pt x="43" y="83"/>
                </a:lnTo>
                <a:lnTo>
                  <a:pt x="40" y="85"/>
                </a:lnTo>
                <a:lnTo>
                  <a:pt x="36" y="91"/>
                </a:lnTo>
                <a:lnTo>
                  <a:pt x="33" y="99"/>
                </a:lnTo>
                <a:lnTo>
                  <a:pt x="31" y="106"/>
                </a:lnTo>
                <a:lnTo>
                  <a:pt x="29" y="122"/>
                </a:lnTo>
                <a:lnTo>
                  <a:pt x="29" y="122"/>
                </a:lnTo>
                <a:lnTo>
                  <a:pt x="26" y="146"/>
                </a:lnTo>
                <a:lnTo>
                  <a:pt x="26" y="170"/>
                </a:lnTo>
                <a:lnTo>
                  <a:pt x="27" y="194"/>
                </a:lnTo>
                <a:lnTo>
                  <a:pt x="30" y="218"/>
                </a:lnTo>
                <a:lnTo>
                  <a:pt x="30" y="218"/>
                </a:lnTo>
                <a:lnTo>
                  <a:pt x="31" y="235"/>
                </a:lnTo>
                <a:lnTo>
                  <a:pt x="32" y="245"/>
                </a:lnTo>
                <a:lnTo>
                  <a:pt x="34" y="255"/>
                </a:lnTo>
                <a:lnTo>
                  <a:pt x="38" y="264"/>
                </a:lnTo>
                <a:lnTo>
                  <a:pt x="40" y="268"/>
                </a:lnTo>
                <a:lnTo>
                  <a:pt x="42" y="271"/>
                </a:lnTo>
                <a:lnTo>
                  <a:pt x="46" y="274"/>
                </a:lnTo>
                <a:lnTo>
                  <a:pt x="50" y="276"/>
                </a:lnTo>
                <a:lnTo>
                  <a:pt x="54" y="277"/>
                </a:lnTo>
                <a:lnTo>
                  <a:pt x="59" y="278"/>
                </a:lnTo>
                <a:lnTo>
                  <a:pt x="59" y="278"/>
                </a:lnTo>
                <a:lnTo>
                  <a:pt x="65" y="277"/>
                </a:lnTo>
                <a:lnTo>
                  <a:pt x="70" y="276"/>
                </a:lnTo>
                <a:lnTo>
                  <a:pt x="75" y="274"/>
                </a:lnTo>
                <a:lnTo>
                  <a:pt x="79" y="271"/>
                </a:lnTo>
                <a:lnTo>
                  <a:pt x="83" y="267"/>
                </a:lnTo>
                <a:lnTo>
                  <a:pt x="86" y="264"/>
                </a:lnTo>
                <a:lnTo>
                  <a:pt x="92" y="254"/>
                </a:lnTo>
                <a:lnTo>
                  <a:pt x="95" y="244"/>
                </a:lnTo>
                <a:lnTo>
                  <a:pt x="98" y="232"/>
                </a:lnTo>
                <a:lnTo>
                  <a:pt x="101" y="211"/>
                </a:lnTo>
                <a:lnTo>
                  <a:pt x="101" y="211"/>
                </a:lnTo>
                <a:lnTo>
                  <a:pt x="104" y="180"/>
                </a:lnTo>
                <a:lnTo>
                  <a:pt x="106" y="149"/>
                </a:lnTo>
                <a:lnTo>
                  <a:pt x="107" y="118"/>
                </a:lnTo>
                <a:lnTo>
                  <a:pt x="107" y="88"/>
                </a:lnTo>
                <a:lnTo>
                  <a:pt x="107" y="88"/>
                </a:lnTo>
                <a:lnTo>
                  <a:pt x="106" y="64"/>
                </a:lnTo>
                <a:lnTo>
                  <a:pt x="105" y="53"/>
                </a:lnTo>
                <a:lnTo>
                  <a:pt x="103" y="42"/>
                </a:lnTo>
                <a:lnTo>
                  <a:pt x="100" y="31"/>
                </a:lnTo>
                <a:lnTo>
                  <a:pt x="95" y="21"/>
                </a:lnTo>
                <a:lnTo>
                  <a:pt x="92" y="17"/>
                </a:lnTo>
                <a:lnTo>
                  <a:pt x="89" y="12"/>
                </a:lnTo>
                <a:lnTo>
                  <a:pt x="85" y="8"/>
                </a:lnTo>
                <a:lnTo>
                  <a:pt x="80" y="5"/>
                </a:lnTo>
                <a:lnTo>
                  <a:pt x="80" y="5"/>
                </a:lnTo>
                <a:lnTo>
                  <a:pt x="76" y="2"/>
                </a:lnTo>
                <a:lnTo>
                  <a:pt x="71" y="1"/>
                </a:lnTo>
                <a:lnTo>
                  <a:pt x="67" y="0"/>
                </a:lnTo>
                <a:lnTo>
                  <a:pt x="63" y="0"/>
                </a:lnTo>
                <a:lnTo>
                  <a:pt x="59" y="0"/>
                </a:lnTo>
                <a:lnTo>
                  <a:pt x="54" y="2"/>
                </a:lnTo>
                <a:lnTo>
                  <a:pt x="46" y="6"/>
                </a:lnTo>
                <a:lnTo>
                  <a:pt x="38" y="11"/>
                </a:lnTo>
                <a:lnTo>
                  <a:pt x="31" y="18"/>
                </a:lnTo>
                <a:lnTo>
                  <a:pt x="25" y="25"/>
                </a:lnTo>
                <a:lnTo>
                  <a:pt x="20" y="32"/>
                </a:lnTo>
                <a:lnTo>
                  <a:pt x="20" y="32"/>
                </a:lnTo>
                <a:lnTo>
                  <a:pt x="17" y="37"/>
                </a:lnTo>
                <a:lnTo>
                  <a:pt x="15" y="43"/>
                </a:lnTo>
                <a:lnTo>
                  <a:pt x="11" y="56"/>
                </a:lnTo>
                <a:lnTo>
                  <a:pt x="9" y="69"/>
                </a:lnTo>
                <a:lnTo>
                  <a:pt x="7" y="83"/>
                </a:lnTo>
                <a:lnTo>
                  <a:pt x="7" y="83"/>
                </a:lnTo>
                <a:lnTo>
                  <a:pt x="3" y="118"/>
                </a:lnTo>
                <a:lnTo>
                  <a:pt x="0" y="153"/>
                </a:lnTo>
                <a:lnTo>
                  <a:pt x="0" y="153"/>
                </a:lnTo>
                <a:lnTo>
                  <a:pt x="0" y="155"/>
                </a:lnTo>
                <a:lnTo>
                  <a:pt x="1" y="156"/>
                </a:lnTo>
                <a:lnTo>
                  <a:pt x="2" y="157"/>
                </a:lnTo>
                <a:lnTo>
                  <a:pt x="4" y="157"/>
                </a:lnTo>
                <a:lnTo>
                  <a:pt x="7" y="156"/>
                </a:lnTo>
                <a:lnTo>
                  <a:pt x="8" y="155"/>
                </a:lnTo>
                <a:lnTo>
                  <a:pt x="9" y="153"/>
                </a:lnTo>
                <a:lnTo>
                  <a:pt x="9" y="15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15"/>
          <p:cNvSpPr>
            <a:spLocks noEditPoints="1"/>
          </p:cNvSpPr>
          <p:nvPr/>
        </p:nvSpPr>
        <p:spPr bwMode="auto">
          <a:xfrm>
            <a:off x="2048036" y="2339814"/>
            <a:ext cx="1104900" cy="584200"/>
          </a:xfrm>
          <a:custGeom>
            <a:avLst/>
            <a:gdLst>
              <a:gd name="T0" fmla="*/ 92 w 709"/>
              <a:gd name="T1" fmla="*/ 250 h 376"/>
              <a:gd name="T2" fmla="*/ 33 w 709"/>
              <a:gd name="T3" fmla="*/ 265 h 376"/>
              <a:gd name="T4" fmla="*/ 155 w 709"/>
              <a:gd name="T5" fmla="*/ 255 h 376"/>
              <a:gd name="T6" fmla="*/ 238 w 709"/>
              <a:gd name="T7" fmla="*/ 332 h 376"/>
              <a:gd name="T8" fmla="*/ 391 w 709"/>
              <a:gd name="T9" fmla="*/ 291 h 376"/>
              <a:gd name="T10" fmla="*/ 605 w 709"/>
              <a:gd name="T11" fmla="*/ 320 h 376"/>
              <a:gd name="T12" fmla="*/ 555 w 709"/>
              <a:gd name="T13" fmla="*/ 258 h 376"/>
              <a:gd name="T14" fmla="*/ 573 w 709"/>
              <a:gd name="T15" fmla="*/ 210 h 376"/>
              <a:gd name="T16" fmla="*/ 652 w 709"/>
              <a:gd name="T17" fmla="*/ 174 h 376"/>
              <a:gd name="T18" fmla="*/ 569 w 709"/>
              <a:gd name="T19" fmla="*/ 140 h 376"/>
              <a:gd name="T20" fmla="*/ 239 w 709"/>
              <a:gd name="T21" fmla="*/ 57 h 376"/>
              <a:gd name="T22" fmla="*/ 228 w 709"/>
              <a:gd name="T23" fmla="*/ 3 h 376"/>
              <a:gd name="T24" fmla="*/ 43 w 709"/>
              <a:gd name="T25" fmla="*/ 56 h 376"/>
              <a:gd name="T26" fmla="*/ 11 w 709"/>
              <a:gd name="T27" fmla="*/ 213 h 376"/>
              <a:gd name="T28" fmla="*/ 60 w 709"/>
              <a:gd name="T29" fmla="*/ 175 h 376"/>
              <a:gd name="T30" fmla="*/ 61 w 709"/>
              <a:gd name="T31" fmla="*/ 109 h 376"/>
              <a:gd name="T32" fmla="*/ 78 w 709"/>
              <a:gd name="T33" fmla="*/ 143 h 376"/>
              <a:gd name="T34" fmla="*/ 157 w 709"/>
              <a:gd name="T35" fmla="*/ 190 h 376"/>
              <a:gd name="T36" fmla="*/ 144 w 709"/>
              <a:gd name="T37" fmla="*/ 115 h 376"/>
              <a:gd name="T38" fmla="*/ 126 w 709"/>
              <a:gd name="T39" fmla="*/ 151 h 376"/>
              <a:gd name="T40" fmla="*/ 85 w 709"/>
              <a:gd name="T41" fmla="*/ 163 h 376"/>
              <a:gd name="T42" fmla="*/ 75 w 709"/>
              <a:gd name="T43" fmla="*/ 176 h 376"/>
              <a:gd name="T44" fmla="*/ 113 w 709"/>
              <a:gd name="T45" fmla="*/ 188 h 376"/>
              <a:gd name="T46" fmla="*/ 161 w 709"/>
              <a:gd name="T47" fmla="*/ 209 h 376"/>
              <a:gd name="T48" fmla="*/ 298 w 709"/>
              <a:gd name="T49" fmla="*/ 182 h 376"/>
              <a:gd name="T50" fmla="*/ 197 w 709"/>
              <a:gd name="T51" fmla="*/ 199 h 376"/>
              <a:gd name="T52" fmla="*/ 300 w 709"/>
              <a:gd name="T53" fmla="*/ 178 h 376"/>
              <a:gd name="T54" fmla="*/ 379 w 709"/>
              <a:gd name="T55" fmla="*/ 256 h 376"/>
              <a:gd name="T56" fmla="*/ 259 w 709"/>
              <a:gd name="T57" fmla="*/ 278 h 376"/>
              <a:gd name="T58" fmla="*/ 281 w 709"/>
              <a:gd name="T59" fmla="*/ 303 h 376"/>
              <a:gd name="T60" fmla="*/ 313 w 709"/>
              <a:gd name="T61" fmla="*/ 299 h 376"/>
              <a:gd name="T62" fmla="*/ 393 w 709"/>
              <a:gd name="T63" fmla="*/ 269 h 376"/>
              <a:gd name="T64" fmla="*/ 352 w 709"/>
              <a:gd name="T65" fmla="*/ 199 h 376"/>
              <a:gd name="T66" fmla="*/ 411 w 709"/>
              <a:gd name="T67" fmla="*/ 275 h 376"/>
              <a:gd name="T68" fmla="*/ 415 w 709"/>
              <a:gd name="T69" fmla="*/ 240 h 376"/>
              <a:gd name="T70" fmla="*/ 437 w 709"/>
              <a:gd name="T71" fmla="*/ 250 h 376"/>
              <a:gd name="T72" fmla="*/ 522 w 709"/>
              <a:gd name="T73" fmla="*/ 249 h 376"/>
              <a:gd name="T74" fmla="*/ 531 w 709"/>
              <a:gd name="T75" fmla="*/ 224 h 376"/>
              <a:gd name="T76" fmla="*/ 478 w 709"/>
              <a:gd name="T77" fmla="*/ 202 h 376"/>
              <a:gd name="T78" fmla="*/ 289 w 709"/>
              <a:gd name="T79" fmla="*/ 80 h 376"/>
              <a:gd name="T80" fmla="*/ 443 w 709"/>
              <a:gd name="T81" fmla="*/ 119 h 376"/>
              <a:gd name="T82" fmla="*/ 571 w 709"/>
              <a:gd name="T83" fmla="*/ 187 h 376"/>
              <a:gd name="T84" fmla="*/ 246 w 709"/>
              <a:gd name="T85" fmla="*/ 99 h 376"/>
              <a:gd name="T86" fmla="*/ 222 w 709"/>
              <a:gd name="T87" fmla="*/ 25 h 376"/>
              <a:gd name="T88" fmla="*/ 199 w 709"/>
              <a:gd name="T89" fmla="*/ 58 h 376"/>
              <a:gd name="T90" fmla="*/ 267 w 709"/>
              <a:gd name="T91" fmla="*/ 115 h 376"/>
              <a:gd name="T92" fmla="*/ 433 w 709"/>
              <a:gd name="T93" fmla="*/ 164 h 376"/>
              <a:gd name="T94" fmla="*/ 244 w 709"/>
              <a:gd name="T95" fmla="*/ 150 h 376"/>
              <a:gd name="T96" fmla="*/ 88 w 709"/>
              <a:gd name="T97" fmla="*/ 26 h 376"/>
              <a:gd name="T98" fmla="*/ 97 w 709"/>
              <a:gd name="T99" fmla="*/ 64 h 376"/>
              <a:gd name="T100" fmla="*/ 73 w 709"/>
              <a:gd name="T101" fmla="*/ 96 h 376"/>
              <a:gd name="T102" fmla="*/ 71 w 709"/>
              <a:gd name="T103" fmla="*/ 43 h 376"/>
              <a:gd name="T104" fmla="*/ 64 w 709"/>
              <a:gd name="T105" fmla="*/ 52 h 376"/>
              <a:gd name="T106" fmla="*/ 35 w 709"/>
              <a:gd name="T107" fmla="*/ 126 h 376"/>
              <a:gd name="T108" fmla="*/ 35 w 709"/>
              <a:gd name="T109" fmla="*/ 126 h 376"/>
              <a:gd name="T110" fmla="*/ 19 w 709"/>
              <a:gd name="T111" fmla="*/ 187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09" h="376">
                <a:moveTo>
                  <a:pt x="11" y="213"/>
                </a:moveTo>
                <a:cubicBezTo>
                  <a:pt x="14" y="208"/>
                  <a:pt x="14" y="208"/>
                  <a:pt x="14" y="208"/>
                </a:cubicBezTo>
                <a:cubicBezTo>
                  <a:pt x="29" y="213"/>
                  <a:pt x="29" y="213"/>
                  <a:pt x="29" y="213"/>
                </a:cubicBezTo>
                <a:cubicBezTo>
                  <a:pt x="45" y="219"/>
                  <a:pt x="51" y="221"/>
                  <a:pt x="66" y="224"/>
                </a:cubicBezTo>
                <a:cubicBezTo>
                  <a:pt x="72" y="225"/>
                  <a:pt x="76" y="226"/>
                  <a:pt x="77" y="228"/>
                </a:cubicBezTo>
                <a:cubicBezTo>
                  <a:pt x="77" y="229"/>
                  <a:pt x="82" y="231"/>
                  <a:pt x="86" y="232"/>
                </a:cubicBezTo>
                <a:cubicBezTo>
                  <a:pt x="96" y="235"/>
                  <a:pt x="95" y="235"/>
                  <a:pt x="97" y="235"/>
                </a:cubicBezTo>
                <a:cubicBezTo>
                  <a:pt x="97" y="235"/>
                  <a:pt x="95" y="242"/>
                  <a:pt x="92" y="250"/>
                </a:cubicBezTo>
                <a:cubicBezTo>
                  <a:pt x="89" y="263"/>
                  <a:pt x="80" y="273"/>
                  <a:pt x="72" y="284"/>
                </a:cubicBezTo>
                <a:cubicBezTo>
                  <a:pt x="71" y="285"/>
                  <a:pt x="69" y="287"/>
                  <a:pt x="68" y="288"/>
                </a:cubicBezTo>
                <a:cubicBezTo>
                  <a:pt x="62" y="293"/>
                  <a:pt x="46" y="290"/>
                  <a:pt x="45" y="283"/>
                </a:cubicBezTo>
                <a:cubicBezTo>
                  <a:pt x="44" y="282"/>
                  <a:pt x="46" y="281"/>
                  <a:pt x="48" y="280"/>
                </a:cubicBezTo>
                <a:cubicBezTo>
                  <a:pt x="48" y="280"/>
                  <a:pt x="48" y="280"/>
                  <a:pt x="48" y="280"/>
                </a:cubicBezTo>
                <a:cubicBezTo>
                  <a:pt x="48" y="280"/>
                  <a:pt x="50" y="280"/>
                  <a:pt x="51" y="279"/>
                </a:cubicBezTo>
                <a:cubicBezTo>
                  <a:pt x="54" y="278"/>
                  <a:pt x="58" y="276"/>
                  <a:pt x="61" y="275"/>
                </a:cubicBezTo>
                <a:cubicBezTo>
                  <a:pt x="88" y="250"/>
                  <a:pt x="46" y="246"/>
                  <a:pt x="33" y="265"/>
                </a:cubicBezTo>
                <a:cubicBezTo>
                  <a:pt x="32" y="268"/>
                  <a:pt x="31" y="271"/>
                  <a:pt x="31" y="272"/>
                </a:cubicBezTo>
                <a:cubicBezTo>
                  <a:pt x="32" y="273"/>
                  <a:pt x="32" y="276"/>
                  <a:pt x="31" y="279"/>
                </a:cubicBezTo>
                <a:cubicBezTo>
                  <a:pt x="28" y="288"/>
                  <a:pt x="29" y="293"/>
                  <a:pt x="35" y="298"/>
                </a:cubicBezTo>
                <a:cubicBezTo>
                  <a:pt x="48" y="309"/>
                  <a:pt x="62" y="307"/>
                  <a:pt x="79" y="293"/>
                </a:cubicBezTo>
                <a:cubicBezTo>
                  <a:pt x="85" y="288"/>
                  <a:pt x="91" y="282"/>
                  <a:pt x="91" y="281"/>
                </a:cubicBezTo>
                <a:cubicBezTo>
                  <a:pt x="96" y="273"/>
                  <a:pt x="100" y="265"/>
                  <a:pt x="104" y="254"/>
                </a:cubicBezTo>
                <a:cubicBezTo>
                  <a:pt x="107" y="247"/>
                  <a:pt x="110" y="241"/>
                  <a:pt x="111" y="240"/>
                </a:cubicBezTo>
                <a:cubicBezTo>
                  <a:pt x="113" y="240"/>
                  <a:pt x="153" y="253"/>
                  <a:pt x="155" y="255"/>
                </a:cubicBezTo>
                <a:cubicBezTo>
                  <a:pt x="157" y="257"/>
                  <a:pt x="156" y="257"/>
                  <a:pt x="200" y="273"/>
                </a:cubicBezTo>
                <a:cubicBezTo>
                  <a:pt x="235" y="285"/>
                  <a:pt x="241" y="287"/>
                  <a:pt x="241" y="290"/>
                </a:cubicBezTo>
                <a:cubicBezTo>
                  <a:pt x="241" y="292"/>
                  <a:pt x="239" y="294"/>
                  <a:pt x="237" y="296"/>
                </a:cubicBezTo>
                <a:cubicBezTo>
                  <a:pt x="233" y="299"/>
                  <a:pt x="230" y="305"/>
                  <a:pt x="233" y="307"/>
                </a:cubicBezTo>
                <a:cubicBezTo>
                  <a:pt x="234" y="308"/>
                  <a:pt x="233" y="311"/>
                  <a:pt x="231" y="316"/>
                </a:cubicBezTo>
                <a:cubicBezTo>
                  <a:pt x="228" y="324"/>
                  <a:pt x="228" y="325"/>
                  <a:pt x="231" y="328"/>
                </a:cubicBezTo>
                <a:cubicBezTo>
                  <a:pt x="233" y="330"/>
                  <a:pt x="235" y="333"/>
                  <a:pt x="236" y="334"/>
                </a:cubicBezTo>
                <a:cubicBezTo>
                  <a:pt x="236" y="335"/>
                  <a:pt x="237" y="334"/>
                  <a:pt x="238" y="332"/>
                </a:cubicBezTo>
                <a:cubicBezTo>
                  <a:pt x="263" y="324"/>
                  <a:pt x="307" y="310"/>
                  <a:pt x="329" y="315"/>
                </a:cubicBezTo>
                <a:cubicBezTo>
                  <a:pt x="334" y="316"/>
                  <a:pt x="343" y="318"/>
                  <a:pt x="349" y="319"/>
                </a:cubicBezTo>
                <a:cubicBezTo>
                  <a:pt x="399" y="331"/>
                  <a:pt x="449" y="342"/>
                  <a:pt x="498" y="358"/>
                </a:cubicBezTo>
                <a:cubicBezTo>
                  <a:pt x="532" y="368"/>
                  <a:pt x="563" y="376"/>
                  <a:pt x="566" y="375"/>
                </a:cubicBezTo>
                <a:cubicBezTo>
                  <a:pt x="575" y="372"/>
                  <a:pt x="569" y="362"/>
                  <a:pt x="559" y="363"/>
                </a:cubicBezTo>
                <a:cubicBezTo>
                  <a:pt x="553" y="363"/>
                  <a:pt x="544" y="361"/>
                  <a:pt x="499" y="347"/>
                </a:cubicBezTo>
                <a:cubicBezTo>
                  <a:pt x="437" y="332"/>
                  <a:pt x="395" y="325"/>
                  <a:pt x="345" y="306"/>
                </a:cubicBezTo>
                <a:cubicBezTo>
                  <a:pt x="346" y="304"/>
                  <a:pt x="378" y="294"/>
                  <a:pt x="391" y="291"/>
                </a:cubicBezTo>
                <a:cubicBezTo>
                  <a:pt x="395" y="291"/>
                  <a:pt x="403" y="289"/>
                  <a:pt x="409" y="287"/>
                </a:cubicBezTo>
                <a:cubicBezTo>
                  <a:pt x="416" y="285"/>
                  <a:pt x="421" y="284"/>
                  <a:pt x="422" y="284"/>
                </a:cubicBezTo>
                <a:cubicBezTo>
                  <a:pt x="422" y="284"/>
                  <a:pt x="425" y="284"/>
                  <a:pt x="428" y="283"/>
                </a:cubicBezTo>
                <a:cubicBezTo>
                  <a:pt x="431" y="282"/>
                  <a:pt x="437" y="281"/>
                  <a:pt x="442" y="281"/>
                </a:cubicBezTo>
                <a:cubicBezTo>
                  <a:pt x="446" y="281"/>
                  <a:pt x="451" y="280"/>
                  <a:pt x="452" y="279"/>
                </a:cubicBezTo>
                <a:cubicBezTo>
                  <a:pt x="458" y="276"/>
                  <a:pt x="470" y="279"/>
                  <a:pt x="524" y="298"/>
                </a:cubicBezTo>
                <a:cubicBezTo>
                  <a:pt x="554" y="309"/>
                  <a:pt x="584" y="319"/>
                  <a:pt x="591" y="320"/>
                </a:cubicBezTo>
                <a:cubicBezTo>
                  <a:pt x="601" y="322"/>
                  <a:pt x="603" y="322"/>
                  <a:pt x="605" y="320"/>
                </a:cubicBezTo>
                <a:cubicBezTo>
                  <a:pt x="607" y="318"/>
                  <a:pt x="608" y="316"/>
                  <a:pt x="608" y="315"/>
                </a:cubicBezTo>
                <a:cubicBezTo>
                  <a:pt x="607" y="313"/>
                  <a:pt x="596" y="309"/>
                  <a:pt x="590" y="308"/>
                </a:cubicBezTo>
                <a:cubicBezTo>
                  <a:pt x="587" y="308"/>
                  <a:pt x="567" y="302"/>
                  <a:pt x="546" y="294"/>
                </a:cubicBezTo>
                <a:cubicBezTo>
                  <a:pt x="524" y="287"/>
                  <a:pt x="501" y="279"/>
                  <a:pt x="494" y="276"/>
                </a:cubicBezTo>
                <a:cubicBezTo>
                  <a:pt x="481" y="272"/>
                  <a:pt x="481" y="272"/>
                  <a:pt x="481" y="272"/>
                </a:cubicBezTo>
                <a:cubicBezTo>
                  <a:pt x="486" y="270"/>
                  <a:pt x="486" y="270"/>
                  <a:pt x="486" y="270"/>
                </a:cubicBezTo>
                <a:cubicBezTo>
                  <a:pt x="496" y="267"/>
                  <a:pt x="513" y="263"/>
                  <a:pt x="522" y="262"/>
                </a:cubicBezTo>
                <a:cubicBezTo>
                  <a:pt x="549" y="260"/>
                  <a:pt x="553" y="259"/>
                  <a:pt x="555" y="258"/>
                </a:cubicBezTo>
                <a:cubicBezTo>
                  <a:pt x="557" y="257"/>
                  <a:pt x="562" y="258"/>
                  <a:pt x="575" y="261"/>
                </a:cubicBezTo>
                <a:cubicBezTo>
                  <a:pt x="601" y="270"/>
                  <a:pt x="616" y="273"/>
                  <a:pt x="619" y="272"/>
                </a:cubicBezTo>
                <a:cubicBezTo>
                  <a:pt x="621" y="272"/>
                  <a:pt x="623" y="270"/>
                  <a:pt x="623" y="268"/>
                </a:cubicBezTo>
                <a:cubicBezTo>
                  <a:pt x="624" y="264"/>
                  <a:pt x="623" y="264"/>
                  <a:pt x="612" y="260"/>
                </a:cubicBezTo>
                <a:cubicBezTo>
                  <a:pt x="605" y="258"/>
                  <a:pt x="596" y="255"/>
                  <a:pt x="592" y="254"/>
                </a:cubicBezTo>
                <a:cubicBezTo>
                  <a:pt x="578" y="252"/>
                  <a:pt x="562" y="246"/>
                  <a:pt x="561" y="244"/>
                </a:cubicBezTo>
                <a:cubicBezTo>
                  <a:pt x="560" y="242"/>
                  <a:pt x="561" y="238"/>
                  <a:pt x="566" y="230"/>
                </a:cubicBezTo>
                <a:cubicBezTo>
                  <a:pt x="569" y="223"/>
                  <a:pt x="572" y="215"/>
                  <a:pt x="573" y="210"/>
                </a:cubicBezTo>
                <a:cubicBezTo>
                  <a:pt x="575" y="202"/>
                  <a:pt x="575" y="202"/>
                  <a:pt x="575" y="202"/>
                </a:cubicBezTo>
                <a:cubicBezTo>
                  <a:pt x="583" y="205"/>
                  <a:pt x="583" y="205"/>
                  <a:pt x="583" y="205"/>
                </a:cubicBezTo>
                <a:cubicBezTo>
                  <a:pt x="662" y="230"/>
                  <a:pt x="661" y="230"/>
                  <a:pt x="666" y="225"/>
                </a:cubicBezTo>
                <a:cubicBezTo>
                  <a:pt x="672" y="220"/>
                  <a:pt x="670" y="218"/>
                  <a:pt x="643" y="211"/>
                </a:cubicBezTo>
                <a:cubicBezTo>
                  <a:pt x="630" y="207"/>
                  <a:pt x="619" y="204"/>
                  <a:pt x="619" y="203"/>
                </a:cubicBezTo>
                <a:cubicBezTo>
                  <a:pt x="619" y="203"/>
                  <a:pt x="621" y="201"/>
                  <a:pt x="625" y="200"/>
                </a:cubicBezTo>
                <a:cubicBezTo>
                  <a:pt x="636" y="195"/>
                  <a:pt x="644" y="189"/>
                  <a:pt x="648" y="181"/>
                </a:cubicBezTo>
                <a:cubicBezTo>
                  <a:pt x="652" y="174"/>
                  <a:pt x="652" y="174"/>
                  <a:pt x="652" y="174"/>
                </a:cubicBezTo>
                <a:cubicBezTo>
                  <a:pt x="667" y="179"/>
                  <a:pt x="667" y="179"/>
                  <a:pt x="667" y="179"/>
                </a:cubicBezTo>
                <a:cubicBezTo>
                  <a:pt x="697" y="190"/>
                  <a:pt x="700" y="191"/>
                  <a:pt x="705" y="189"/>
                </a:cubicBezTo>
                <a:cubicBezTo>
                  <a:pt x="707" y="187"/>
                  <a:pt x="709" y="185"/>
                  <a:pt x="709" y="184"/>
                </a:cubicBezTo>
                <a:cubicBezTo>
                  <a:pt x="709" y="181"/>
                  <a:pt x="698" y="176"/>
                  <a:pt x="692" y="176"/>
                </a:cubicBezTo>
                <a:cubicBezTo>
                  <a:pt x="686" y="177"/>
                  <a:pt x="676" y="173"/>
                  <a:pt x="655" y="163"/>
                </a:cubicBezTo>
                <a:cubicBezTo>
                  <a:pt x="651" y="161"/>
                  <a:pt x="645" y="159"/>
                  <a:pt x="642" y="159"/>
                </a:cubicBezTo>
                <a:cubicBezTo>
                  <a:pt x="636" y="160"/>
                  <a:pt x="622" y="156"/>
                  <a:pt x="593" y="147"/>
                </a:cubicBezTo>
                <a:cubicBezTo>
                  <a:pt x="581" y="143"/>
                  <a:pt x="570" y="140"/>
                  <a:pt x="569" y="140"/>
                </a:cubicBezTo>
                <a:cubicBezTo>
                  <a:pt x="567" y="140"/>
                  <a:pt x="557" y="138"/>
                  <a:pt x="546" y="134"/>
                </a:cubicBezTo>
                <a:cubicBezTo>
                  <a:pt x="518" y="125"/>
                  <a:pt x="483" y="116"/>
                  <a:pt x="458" y="111"/>
                </a:cubicBezTo>
                <a:cubicBezTo>
                  <a:pt x="445" y="108"/>
                  <a:pt x="426" y="103"/>
                  <a:pt x="413" y="99"/>
                </a:cubicBezTo>
                <a:cubicBezTo>
                  <a:pt x="393" y="93"/>
                  <a:pt x="380" y="89"/>
                  <a:pt x="348" y="83"/>
                </a:cubicBezTo>
                <a:cubicBezTo>
                  <a:pt x="341" y="81"/>
                  <a:pt x="325" y="77"/>
                  <a:pt x="313" y="74"/>
                </a:cubicBezTo>
                <a:cubicBezTo>
                  <a:pt x="300" y="71"/>
                  <a:pt x="289" y="68"/>
                  <a:pt x="288" y="68"/>
                </a:cubicBezTo>
                <a:cubicBezTo>
                  <a:pt x="284" y="69"/>
                  <a:pt x="278" y="68"/>
                  <a:pt x="266" y="64"/>
                </a:cubicBezTo>
                <a:cubicBezTo>
                  <a:pt x="261" y="63"/>
                  <a:pt x="249" y="59"/>
                  <a:pt x="239" y="57"/>
                </a:cubicBezTo>
                <a:cubicBezTo>
                  <a:pt x="229" y="54"/>
                  <a:pt x="221" y="51"/>
                  <a:pt x="221" y="51"/>
                </a:cubicBezTo>
                <a:cubicBezTo>
                  <a:pt x="222" y="50"/>
                  <a:pt x="224" y="47"/>
                  <a:pt x="226" y="45"/>
                </a:cubicBezTo>
                <a:cubicBezTo>
                  <a:pt x="230" y="40"/>
                  <a:pt x="237" y="28"/>
                  <a:pt x="235" y="27"/>
                </a:cubicBezTo>
                <a:cubicBezTo>
                  <a:pt x="234" y="27"/>
                  <a:pt x="235" y="25"/>
                  <a:pt x="236" y="24"/>
                </a:cubicBezTo>
                <a:cubicBezTo>
                  <a:pt x="237" y="22"/>
                  <a:pt x="238" y="19"/>
                  <a:pt x="238" y="17"/>
                </a:cubicBezTo>
                <a:cubicBezTo>
                  <a:pt x="237" y="15"/>
                  <a:pt x="238" y="14"/>
                  <a:pt x="238" y="13"/>
                </a:cubicBezTo>
                <a:cubicBezTo>
                  <a:pt x="238" y="12"/>
                  <a:pt x="237" y="10"/>
                  <a:pt x="236" y="8"/>
                </a:cubicBezTo>
                <a:cubicBezTo>
                  <a:pt x="234" y="5"/>
                  <a:pt x="232" y="4"/>
                  <a:pt x="228" y="3"/>
                </a:cubicBezTo>
                <a:cubicBezTo>
                  <a:pt x="227" y="2"/>
                  <a:pt x="225" y="2"/>
                  <a:pt x="224" y="2"/>
                </a:cubicBezTo>
                <a:cubicBezTo>
                  <a:pt x="216" y="0"/>
                  <a:pt x="214" y="0"/>
                  <a:pt x="205" y="5"/>
                </a:cubicBezTo>
                <a:cubicBezTo>
                  <a:pt x="194" y="11"/>
                  <a:pt x="188" y="17"/>
                  <a:pt x="181" y="28"/>
                </a:cubicBezTo>
                <a:cubicBezTo>
                  <a:pt x="177" y="36"/>
                  <a:pt x="176" y="37"/>
                  <a:pt x="172" y="37"/>
                </a:cubicBezTo>
                <a:cubicBezTo>
                  <a:pt x="147" y="33"/>
                  <a:pt x="124" y="20"/>
                  <a:pt x="99" y="17"/>
                </a:cubicBezTo>
                <a:cubicBezTo>
                  <a:pt x="98" y="17"/>
                  <a:pt x="90" y="15"/>
                  <a:pt x="82" y="12"/>
                </a:cubicBezTo>
                <a:cubicBezTo>
                  <a:pt x="58" y="4"/>
                  <a:pt x="60" y="3"/>
                  <a:pt x="51" y="29"/>
                </a:cubicBezTo>
                <a:cubicBezTo>
                  <a:pt x="48" y="41"/>
                  <a:pt x="44" y="53"/>
                  <a:pt x="43" y="56"/>
                </a:cubicBezTo>
                <a:cubicBezTo>
                  <a:pt x="42" y="63"/>
                  <a:pt x="42" y="63"/>
                  <a:pt x="38" y="74"/>
                </a:cubicBezTo>
                <a:cubicBezTo>
                  <a:pt x="36" y="80"/>
                  <a:pt x="33" y="85"/>
                  <a:pt x="32" y="86"/>
                </a:cubicBezTo>
                <a:cubicBezTo>
                  <a:pt x="30" y="87"/>
                  <a:pt x="30" y="88"/>
                  <a:pt x="31" y="90"/>
                </a:cubicBezTo>
                <a:cubicBezTo>
                  <a:pt x="33" y="93"/>
                  <a:pt x="32" y="97"/>
                  <a:pt x="25" y="119"/>
                </a:cubicBezTo>
                <a:cubicBezTo>
                  <a:pt x="20" y="133"/>
                  <a:pt x="16" y="146"/>
                  <a:pt x="17" y="147"/>
                </a:cubicBezTo>
                <a:cubicBezTo>
                  <a:pt x="17" y="149"/>
                  <a:pt x="17" y="151"/>
                  <a:pt x="7" y="185"/>
                </a:cubicBezTo>
                <a:cubicBezTo>
                  <a:pt x="1" y="204"/>
                  <a:pt x="0" y="210"/>
                  <a:pt x="1" y="212"/>
                </a:cubicBezTo>
                <a:cubicBezTo>
                  <a:pt x="4" y="217"/>
                  <a:pt x="7" y="217"/>
                  <a:pt x="11" y="213"/>
                </a:cubicBezTo>
                <a:close/>
                <a:moveTo>
                  <a:pt x="50" y="207"/>
                </a:moveTo>
                <a:cubicBezTo>
                  <a:pt x="38" y="203"/>
                  <a:pt x="38" y="203"/>
                  <a:pt x="38" y="203"/>
                </a:cubicBezTo>
                <a:cubicBezTo>
                  <a:pt x="39" y="195"/>
                  <a:pt x="39" y="195"/>
                  <a:pt x="39" y="195"/>
                </a:cubicBezTo>
                <a:cubicBezTo>
                  <a:pt x="40" y="191"/>
                  <a:pt x="42" y="184"/>
                  <a:pt x="43" y="179"/>
                </a:cubicBezTo>
                <a:cubicBezTo>
                  <a:pt x="44" y="174"/>
                  <a:pt x="45" y="168"/>
                  <a:pt x="46" y="166"/>
                </a:cubicBezTo>
                <a:cubicBezTo>
                  <a:pt x="48" y="161"/>
                  <a:pt x="49" y="161"/>
                  <a:pt x="54" y="163"/>
                </a:cubicBezTo>
                <a:cubicBezTo>
                  <a:pt x="55" y="163"/>
                  <a:pt x="56" y="163"/>
                  <a:pt x="57" y="163"/>
                </a:cubicBezTo>
                <a:cubicBezTo>
                  <a:pt x="63" y="166"/>
                  <a:pt x="63" y="167"/>
                  <a:pt x="60" y="175"/>
                </a:cubicBezTo>
                <a:cubicBezTo>
                  <a:pt x="58" y="182"/>
                  <a:pt x="58" y="184"/>
                  <a:pt x="61" y="201"/>
                </a:cubicBezTo>
                <a:cubicBezTo>
                  <a:pt x="62" y="206"/>
                  <a:pt x="62" y="211"/>
                  <a:pt x="62" y="211"/>
                </a:cubicBezTo>
                <a:cubicBezTo>
                  <a:pt x="62" y="211"/>
                  <a:pt x="57" y="209"/>
                  <a:pt x="50" y="207"/>
                </a:cubicBezTo>
                <a:close/>
                <a:moveTo>
                  <a:pt x="68" y="157"/>
                </a:moveTo>
                <a:cubicBezTo>
                  <a:pt x="59" y="154"/>
                  <a:pt x="59" y="154"/>
                  <a:pt x="59" y="154"/>
                </a:cubicBezTo>
                <a:cubicBezTo>
                  <a:pt x="54" y="152"/>
                  <a:pt x="50" y="150"/>
                  <a:pt x="51" y="149"/>
                </a:cubicBezTo>
                <a:cubicBezTo>
                  <a:pt x="51" y="148"/>
                  <a:pt x="53" y="139"/>
                  <a:pt x="56" y="129"/>
                </a:cubicBezTo>
                <a:cubicBezTo>
                  <a:pt x="59" y="119"/>
                  <a:pt x="61" y="110"/>
                  <a:pt x="61" y="109"/>
                </a:cubicBezTo>
                <a:cubicBezTo>
                  <a:pt x="61" y="108"/>
                  <a:pt x="61" y="107"/>
                  <a:pt x="62" y="106"/>
                </a:cubicBezTo>
                <a:cubicBezTo>
                  <a:pt x="63" y="104"/>
                  <a:pt x="68" y="105"/>
                  <a:pt x="77" y="108"/>
                </a:cubicBezTo>
                <a:cubicBezTo>
                  <a:pt x="84" y="110"/>
                  <a:pt x="95" y="113"/>
                  <a:pt x="101" y="115"/>
                </a:cubicBezTo>
                <a:cubicBezTo>
                  <a:pt x="105" y="116"/>
                  <a:pt x="108" y="116"/>
                  <a:pt x="110" y="117"/>
                </a:cubicBezTo>
                <a:cubicBezTo>
                  <a:pt x="112" y="118"/>
                  <a:pt x="111" y="118"/>
                  <a:pt x="108" y="119"/>
                </a:cubicBezTo>
                <a:cubicBezTo>
                  <a:pt x="105" y="120"/>
                  <a:pt x="102" y="122"/>
                  <a:pt x="100" y="124"/>
                </a:cubicBezTo>
                <a:cubicBezTo>
                  <a:pt x="98" y="125"/>
                  <a:pt x="93" y="129"/>
                  <a:pt x="89" y="133"/>
                </a:cubicBezTo>
                <a:cubicBezTo>
                  <a:pt x="84" y="136"/>
                  <a:pt x="79" y="141"/>
                  <a:pt x="78" y="143"/>
                </a:cubicBezTo>
                <a:cubicBezTo>
                  <a:pt x="77" y="145"/>
                  <a:pt x="74" y="149"/>
                  <a:pt x="72" y="152"/>
                </a:cubicBezTo>
                <a:lnTo>
                  <a:pt x="68" y="157"/>
                </a:lnTo>
                <a:close/>
                <a:moveTo>
                  <a:pt x="143" y="162"/>
                </a:moveTo>
                <a:cubicBezTo>
                  <a:pt x="147" y="153"/>
                  <a:pt x="150" y="144"/>
                  <a:pt x="151" y="144"/>
                </a:cubicBezTo>
                <a:cubicBezTo>
                  <a:pt x="152" y="144"/>
                  <a:pt x="152" y="144"/>
                  <a:pt x="152" y="144"/>
                </a:cubicBezTo>
                <a:cubicBezTo>
                  <a:pt x="156" y="144"/>
                  <a:pt x="162" y="159"/>
                  <a:pt x="163" y="169"/>
                </a:cubicBezTo>
                <a:cubicBezTo>
                  <a:pt x="164" y="179"/>
                  <a:pt x="164" y="184"/>
                  <a:pt x="160" y="188"/>
                </a:cubicBezTo>
                <a:cubicBezTo>
                  <a:pt x="159" y="190"/>
                  <a:pt x="157" y="190"/>
                  <a:pt x="157" y="190"/>
                </a:cubicBezTo>
                <a:cubicBezTo>
                  <a:pt x="156" y="189"/>
                  <a:pt x="151" y="187"/>
                  <a:pt x="145" y="185"/>
                </a:cubicBezTo>
                <a:cubicBezTo>
                  <a:pt x="136" y="180"/>
                  <a:pt x="136" y="180"/>
                  <a:pt x="136" y="180"/>
                </a:cubicBezTo>
                <a:lnTo>
                  <a:pt x="143" y="162"/>
                </a:lnTo>
                <a:close/>
                <a:moveTo>
                  <a:pt x="144" y="115"/>
                </a:moveTo>
                <a:cubicBezTo>
                  <a:pt x="144" y="115"/>
                  <a:pt x="144" y="115"/>
                  <a:pt x="144" y="115"/>
                </a:cubicBezTo>
                <a:cubicBezTo>
                  <a:pt x="145" y="115"/>
                  <a:pt x="146" y="116"/>
                  <a:pt x="146" y="117"/>
                </a:cubicBezTo>
                <a:cubicBezTo>
                  <a:pt x="146" y="118"/>
                  <a:pt x="145" y="118"/>
                  <a:pt x="144" y="118"/>
                </a:cubicBezTo>
                <a:cubicBezTo>
                  <a:pt x="141" y="117"/>
                  <a:pt x="141" y="116"/>
                  <a:pt x="144" y="115"/>
                </a:cubicBezTo>
                <a:close/>
                <a:moveTo>
                  <a:pt x="123" y="213"/>
                </a:moveTo>
                <a:cubicBezTo>
                  <a:pt x="124" y="212"/>
                  <a:pt x="127" y="206"/>
                  <a:pt x="129" y="200"/>
                </a:cubicBezTo>
                <a:cubicBezTo>
                  <a:pt x="133" y="190"/>
                  <a:pt x="133" y="190"/>
                  <a:pt x="133" y="190"/>
                </a:cubicBezTo>
                <a:cubicBezTo>
                  <a:pt x="139" y="193"/>
                  <a:pt x="139" y="193"/>
                  <a:pt x="139" y="193"/>
                </a:cubicBezTo>
                <a:cubicBezTo>
                  <a:pt x="154" y="200"/>
                  <a:pt x="154" y="200"/>
                  <a:pt x="142" y="207"/>
                </a:cubicBezTo>
                <a:cubicBezTo>
                  <a:pt x="133" y="213"/>
                  <a:pt x="118" y="217"/>
                  <a:pt x="123" y="213"/>
                </a:cubicBezTo>
                <a:close/>
                <a:moveTo>
                  <a:pt x="116" y="173"/>
                </a:moveTo>
                <a:cubicBezTo>
                  <a:pt x="113" y="171"/>
                  <a:pt x="119" y="158"/>
                  <a:pt x="126" y="151"/>
                </a:cubicBezTo>
                <a:cubicBezTo>
                  <a:pt x="129" y="148"/>
                  <a:pt x="132" y="145"/>
                  <a:pt x="133" y="145"/>
                </a:cubicBezTo>
                <a:cubicBezTo>
                  <a:pt x="134" y="145"/>
                  <a:pt x="126" y="168"/>
                  <a:pt x="122" y="175"/>
                </a:cubicBezTo>
                <a:cubicBezTo>
                  <a:pt x="122" y="176"/>
                  <a:pt x="119" y="175"/>
                  <a:pt x="116" y="173"/>
                </a:cubicBezTo>
                <a:close/>
                <a:moveTo>
                  <a:pt x="137" y="131"/>
                </a:moveTo>
                <a:cubicBezTo>
                  <a:pt x="135" y="132"/>
                  <a:pt x="131" y="133"/>
                  <a:pt x="130" y="133"/>
                </a:cubicBezTo>
                <a:cubicBezTo>
                  <a:pt x="116" y="132"/>
                  <a:pt x="108" y="156"/>
                  <a:pt x="103" y="167"/>
                </a:cubicBezTo>
                <a:cubicBezTo>
                  <a:pt x="102" y="169"/>
                  <a:pt x="100" y="170"/>
                  <a:pt x="95" y="168"/>
                </a:cubicBezTo>
                <a:cubicBezTo>
                  <a:pt x="91" y="167"/>
                  <a:pt x="87" y="165"/>
                  <a:pt x="85" y="163"/>
                </a:cubicBezTo>
                <a:cubicBezTo>
                  <a:pt x="82" y="161"/>
                  <a:pt x="82" y="160"/>
                  <a:pt x="87" y="154"/>
                </a:cubicBezTo>
                <a:cubicBezTo>
                  <a:pt x="95" y="143"/>
                  <a:pt x="102" y="137"/>
                  <a:pt x="113" y="130"/>
                </a:cubicBezTo>
                <a:cubicBezTo>
                  <a:pt x="124" y="122"/>
                  <a:pt x="125" y="128"/>
                  <a:pt x="138" y="129"/>
                </a:cubicBezTo>
                <a:cubicBezTo>
                  <a:pt x="141" y="130"/>
                  <a:pt x="141" y="130"/>
                  <a:pt x="137" y="131"/>
                </a:cubicBezTo>
                <a:close/>
                <a:moveTo>
                  <a:pt x="109" y="208"/>
                </a:moveTo>
                <a:cubicBezTo>
                  <a:pt x="106" y="216"/>
                  <a:pt x="105" y="216"/>
                  <a:pt x="99" y="216"/>
                </a:cubicBezTo>
                <a:cubicBezTo>
                  <a:pt x="88" y="215"/>
                  <a:pt x="83" y="212"/>
                  <a:pt x="78" y="202"/>
                </a:cubicBezTo>
                <a:cubicBezTo>
                  <a:pt x="75" y="197"/>
                  <a:pt x="73" y="180"/>
                  <a:pt x="75" y="176"/>
                </a:cubicBezTo>
                <a:cubicBezTo>
                  <a:pt x="76" y="173"/>
                  <a:pt x="76" y="172"/>
                  <a:pt x="81" y="174"/>
                </a:cubicBezTo>
                <a:cubicBezTo>
                  <a:pt x="83" y="174"/>
                  <a:pt x="85" y="175"/>
                  <a:pt x="88" y="176"/>
                </a:cubicBezTo>
                <a:cubicBezTo>
                  <a:pt x="95" y="178"/>
                  <a:pt x="100" y="181"/>
                  <a:pt x="100" y="182"/>
                </a:cubicBezTo>
                <a:cubicBezTo>
                  <a:pt x="100" y="183"/>
                  <a:pt x="100" y="186"/>
                  <a:pt x="101" y="189"/>
                </a:cubicBezTo>
                <a:cubicBezTo>
                  <a:pt x="102" y="194"/>
                  <a:pt x="104" y="195"/>
                  <a:pt x="106" y="196"/>
                </a:cubicBezTo>
                <a:cubicBezTo>
                  <a:pt x="112" y="196"/>
                  <a:pt x="113" y="199"/>
                  <a:pt x="109" y="208"/>
                </a:cubicBezTo>
                <a:close/>
                <a:moveTo>
                  <a:pt x="118" y="188"/>
                </a:moveTo>
                <a:cubicBezTo>
                  <a:pt x="117" y="191"/>
                  <a:pt x="114" y="191"/>
                  <a:pt x="113" y="188"/>
                </a:cubicBezTo>
                <a:cubicBezTo>
                  <a:pt x="112" y="186"/>
                  <a:pt x="113" y="184"/>
                  <a:pt x="116" y="185"/>
                </a:cubicBezTo>
                <a:cubicBezTo>
                  <a:pt x="117" y="186"/>
                  <a:pt x="118" y="187"/>
                  <a:pt x="118" y="188"/>
                </a:cubicBezTo>
                <a:close/>
                <a:moveTo>
                  <a:pt x="205" y="262"/>
                </a:moveTo>
                <a:cubicBezTo>
                  <a:pt x="183" y="255"/>
                  <a:pt x="165" y="248"/>
                  <a:pt x="164" y="248"/>
                </a:cubicBezTo>
                <a:cubicBezTo>
                  <a:pt x="164" y="247"/>
                  <a:pt x="154" y="243"/>
                  <a:pt x="141" y="238"/>
                </a:cubicBezTo>
                <a:cubicBezTo>
                  <a:pt x="119" y="229"/>
                  <a:pt x="119" y="229"/>
                  <a:pt x="119" y="229"/>
                </a:cubicBezTo>
                <a:cubicBezTo>
                  <a:pt x="125" y="228"/>
                  <a:pt x="125" y="228"/>
                  <a:pt x="125" y="228"/>
                </a:cubicBezTo>
                <a:cubicBezTo>
                  <a:pt x="135" y="226"/>
                  <a:pt x="153" y="216"/>
                  <a:pt x="161" y="209"/>
                </a:cubicBezTo>
                <a:cubicBezTo>
                  <a:pt x="167" y="204"/>
                  <a:pt x="167" y="204"/>
                  <a:pt x="179" y="206"/>
                </a:cubicBezTo>
                <a:cubicBezTo>
                  <a:pt x="196" y="209"/>
                  <a:pt x="208" y="212"/>
                  <a:pt x="232" y="219"/>
                </a:cubicBezTo>
                <a:cubicBezTo>
                  <a:pt x="242" y="222"/>
                  <a:pt x="253" y="225"/>
                  <a:pt x="255" y="225"/>
                </a:cubicBezTo>
                <a:cubicBezTo>
                  <a:pt x="256" y="225"/>
                  <a:pt x="257" y="225"/>
                  <a:pt x="257" y="226"/>
                </a:cubicBezTo>
                <a:cubicBezTo>
                  <a:pt x="262" y="227"/>
                  <a:pt x="261" y="232"/>
                  <a:pt x="254" y="253"/>
                </a:cubicBezTo>
                <a:cubicBezTo>
                  <a:pt x="246" y="276"/>
                  <a:pt x="246" y="276"/>
                  <a:pt x="246" y="276"/>
                </a:cubicBezTo>
                <a:lnTo>
                  <a:pt x="205" y="262"/>
                </a:lnTo>
                <a:close/>
                <a:moveTo>
                  <a:pt x="298" y="182"/>
                </a:moveTo>
                <a:cubicBezTo>
                  <a:pt x="296" y="181"/>
                  <a:pt x="278" y="189"/>
                  <a:pt x="271" y="194"/>
                </a:cubicBezTo>
                <a:cubicBezTo>
                  <a:pt x="268" y="196"/>
                  <a:pt x="264" y="201"/>
                  <a:pt x="263" y="204"/>
                </a:cubicBezTo>
                <a:cubicBezTo>
                  <a:pt x="260" y="209"/>
                  <a:pt x="260" y="210"/>
                  <a:pt x="262" y="210"/>
                </a:cubicBezTo>
                <a:cubicBezTo>
                  <a:pt x="264" y="210"/>
                  <a:pt x="265" y="211"/>
                  <a:pt x="265" y="213"/>
                </a:cubicBezTo>
                <a:cubicBezTo>
                  <a:pt x="266" y="215"/>
                  <a:pt x="266" y="217"/>
                  <a:pt x="266" y="217"/>
                </a:cubicBezTo>
                <a:cubicBezTo>
                  <a:pt x="265" y="217"/>
                  <a:pt x="243" y="211"/>
                  <a:pt x="230" y="207"/>
                </a:cubicBezTo>
                <a:cubicBezTo>
                  <a:pt x="224" y="205"/>
                  <a:pt x="217" y="204"/>
                  <a:pt x="214" y="204"/>
                </a:cubicBezTo>
                <a:cubicBezTo>
                  <a:pt x="212" y="203"/>
                  <a:pt x="204" y="201"/>
                  <a:pt x="197" y="199"/>
                </a:cubicBezTo>
                <a:cubicBezTo>
                  <a:pt x="189" y="197"/>
                  <a:pt x="181" y="195"/>
                  <a:pt x="177" y="195"/>
                </a:cubicBezTo>
                <a:cubicBezTo>
                  <a:pt x="172" y="194"/>
                  <a:pt x="172" y="194"/>
                  <a:pt x="173" y="192"/>
                </a:cubicBezTo>
                <a:cubicBezTo>
                  <a:pt x="179" y="186"/>
                  <a:pt x="178" y="156"/>
                  <a:pt x="172" y="147"/>
                </a:cubicBezTo>
                <a:cubicBezTo>
                  <a:pt x="170" y="144"/>
                  <a:pt x="169" y="141"/>
                  <a:pt x="169" y="141"/>
                </a:cubicBezTo>
                <a:cubicBezTo>
                  <a:pt x="170" y="140"/>
                  <a:pt x="201" y="149"/>
                  <a:pt x="235" y="160"/>
                </a:cubicBezTo>
                <a:cubicBezTo>
                  <a:pt x="247" y="164"/>
                  <a:pt x="262" y="168"/>
                  <a:pt x="268" y="169"/>
                </a:cubicBezTo>
                <a:cubicBezTo>
                  <a:pt x="273" y="170"/>
                  <a:pt x="285" y="173"/>
                  <a:pt x="293" y="175"/>
                </a:cubicBezTo>
                <a:cubicBezTo>
                  <a:pt x="296" y="176"/>
                  <a:pt x="299" y="177"/>
                  <a:pt x="300" y="178"/>
                </a:cubicBezTo>
                <a:cubicBezTo>
                  <a:pt x="306" y="180"/>
                  <a:pt x="306" y="181"/>
                  <a:pt x="303" y="182"/>
                </a:cubicBezTo>
                <a:cubicBezTo>
                  <a:pt x="301" y="182"/>
                  <a:pt x="299" y="183"/>
                  <a:pt x="298" y="182"/>
                </a:cubicBezTo>
                <a:close/>
                <a:moveTo>
                  <a:pt x="307" y="237"/>
                </a:moveTo>
                <a:cubicBezTo>
                  <a:pt x="314" y="237"/>
                  <a:pt x="322" y="239"/>
                  <a:pt x="332" y="242"/>
                </a:cubicBezTo>
                <a:cubicBezTo>
                  <a:pt x="339" y="245"/>
                  <a:pt x="348" y="247"/>
                  <a:pt x="351" y="247"/>
                </a:cubicBezTo>
                <a:cubicBezTo>
                  <a:pt x="354" y="247"/>
                  <a:pt x="359" y="249"/>
                  <a:pt x="362" y="250"/>
                </a:cubicBezTo>
                <a:cubicBezTo>
                  <a:pt x="365" y="252"/>
                  <a:pt x="370" y="254"/>
                  <a:pt x="374" y="255"/>
                </a:cubicBezTo>
                <a:cubicBezTo>
                  <a:pt x="376" y="255"/>
                  <a:pt x="378" y="256"/>
                  <a:pt x="379" y="256"/>
                </a:cubicBezTo>
                <a:cubicBezTo>
                  <a:pt x="380" y="256"/>
                  <a:pt x="381" y="257"/>
                  <a:pt x="381" y="257"/>
                </a:cubicBezTo>
                <a:cubicBezTo>
                  <a:pt x="381" y="258"/>
                  <a:pt x="375" y="259"/>
                  <a:pt x="368" y="261"/>
                </a:cubicBezTo>
                <a:cubicBezTo>
                  <a:pt x="362" y="263"/>
                  <a:pt x="355" y="265"/>
                  <a:pt x="354" y="265"/>
                </a:cubicBezTo>
                <a:cubicBezTo>
                  <a:pt x="352" y="266"/>
                  <a:pt x="347" y="267"/>
                  <a:pt x="342" y="268"/>
                </a:cubicBezTo>
                <a:cubicBezTo>
                  <a:pt x="336" y="269"/>
                  <a:pt x="327" y="272"/>
                  <a:pt x="320" y="274"/>
                </a:cubicBezTo>
                <a:cubicBezTo>
                  <a:pt x="314" y="277"/>
                  <a:pt x="302" y="281"/>
                  <a:pt x="294" y="283"/>
                </a:cubicBezTo>
                <a:cubicBezTo>
                  <a:pt x="282" y="287"/>
                  <a:pt x="279" y="287"/>
                  <a:pt x="269" y="284"/>
                </a:cubicBezTo>
                <a:cubicBezTo>
                  <a:pt x="259" y="281"/>
                  <a:pt x="258" y="281"/>
                  <a:pt x="259" y="278"/>
                </a:cubicBezTo>
                <a:cubicBezTo>
                  <a:pt x="259" y="276"/>
                  <a:pt x="263" y="265"/>
                  <a:pt x="267" y="253"/>
                </a:cubicBezTo>
                <a:cubicBezTo>
                  <a:pt x="274" y="232"/>
                  <a:pt x="274" y="232"/>
                  <a:pt x="274" y="232"/>
                </a:cubicBezTo>
                <a:cubicBezTo>
                  <a:pt x="278" y="233"/>
                  <a:pt x="278" y="233"/>
                  <a:pt x="278" y="233"/>
                </a:cubicBezTo>
                <a:cubicBezTo>
                  <a:pt x="285" y="236"/>
                  <a:pt x="297" y="237"/>
                  <a:pt x="307" y="237"/>
                </a:cubicBezTo>
                <a:close/>
                <a:moveTo>
                  <a:pt x="258" y="313"/>
                </a:moveTo>
                <a:cubicBezTo>
                  <a:pt x="250" y="316"/>
                  <a:pt x="243" y="310"/>
                  <a:pt x="249" y="307"/>
                </a:cubicBezTo>
                <a:cubicBezTo>
                  <a:pt x="256" y="302"/>
                  <a:pt x="274" y="299"/>
                  <a:pt x="279" y="301"/>
                </a:cubicBezTo>
                <a:cubicBezTo>
                  <a:pt x="281" y="301"/>
                  <a:pt x="281" y="302"/>
                  <a:pt x="281" y="303"/>
                </a:cubicBezTo>
                <a:cubicBezTo>
                  <a:pt x="284" y="310"/>
                  <a:pt x="266" y="309"/>
                  <a:pt x="258" y="313"/>
                </a:cubicBezTo>
                <a:close/>
                <a:moveTo>
                  <a:pt x="394" y="273"/>
                </a:moveTo>
                <a:cubicBezTo>
                  <a:pt x="393" y="273"/>
                  <a:pt x="392" y="273"/>
                  <a:pt x="391" y="274"/>
                </a:cubicBezTo>
                <a:cubicBezTo>
                  <a:pt x="391" y="274"/>
                  <a:pt x="391" y="274"/>
                  <a:pt x="391" y="274"/>
                </a:cubicBezTo>
                <a:cubicBezTo>
                  <a:pt x="390" y="278"/>
                  <a:pt x="387" y="281"/>
                  <a:pt x="385" y="281"/>
                </a:cubicBezTo>
                <a:cubicBezTo>
                  <a:pt x="384" y="280"/>
                  <a:pt x="380" y="281"/>
                  <a:pt x="376" y="283"/>
                </a:cubicBezTo>
                <a:cubicBezTo>
                  <a:pt x="359" y="286"/>
                  <a:pt x="342" y="290"/>
                  <a:pt x="325" y="295"/>
                </a:cubicBezTo>
                <a:cubicBezTo>
                  <a:pt x="322" y="296"/>
                  <a:pt x="317" y="299"/>
                  <a:pt x="313" y="299"/>
                </a:cubicBezTo>
                <a:cubicBezTo>
                  <a:pt x="311" y="299"/>
                  <a:pt x="309" y="298"/>
                  <a:pt x="306" y="297"/>
                </a:cubicBezTo>
                <a:cubicBezTo>
                  <a:pt x="306" y="297"/>
                  <a:pt x="305" y="297"/>
                  <a:pt x="304" y="296"/>
                </a:cubicBezTo>
                <a:cubicBezTo>
                  <a:pt x="303" y="296"/>
                  <a:pt x="303" y="296"/>
                  <a:pt x="303" y="296"/>
                </a:cubicBezTo>
                <a:cubicBezTo>
                  <a:pt x="299" y="295"/>
                  <a:pt x="292" y="294"/>
                  <a:pt x="294" y="293"/>
                </a:cubicBezTo>
                <a:cubicBezTo>
                  <a:pt x="296" y="292"/>
                  <a:pt x="300" y="290"/>
                  <a:pt x="304" y="289"/>
                </a:cubicBezTo>
                <a:cubicBezTo>
                  <a:pt x="320" y="282"/>
                  <a:pt x="375" y="265"/>
                  <a:pt x="392" y="268"/>
                </a:cubicBezTo>
                <a:cubicBezTo>
                  <a:pt x="392" y="268"/>
                  <a:pt x="392" y="269"/>
                  <a:pt x="392" y="269"/>
                </a:cubicBezTo>
                <a:cubicBezTo>
                  <a:pt x="392" y="269"/>
                  <a:pt x="393" y="269"/>
                  <a:pt x="393" y="269"/>
                </a:cubicBezTo>
                <a:cubicBezTo>
                  <a:pt x="395" y="270"/>
                  <a:pt x="397" y="271"/>
                  <a:pt x="394" y="273"/>
                </a:cubicBezTo>
                <a:close/>
                <a:moveTo>
                  <a:pt x="396" y="249"/>
                </a:moveTo>
                <a:cubicBezTo>
                  <a:pt x="395" y="249"/>
                  <a:pt x="389" y="247"/>
                  <a:pt x="382" y="245"/>
                </a:cubicBezTo>
                <a:cubicBezTo>
                  <a:pt x="353" y="239"/>
                  <a:pt x="337" y="227"/>
                  <a:pt x="311" y="226"/>
                </a:cubicBezTo>
                <a:cubicBezTo>
                  <a:pt x="302" y="227"/>
                  <a:pt x="301" y="226"/>
                  <a:pt x="307" y="224"/>
                </a:cubicBezTo>
                <a:cubicBezTo>
                  <a:pt x="310" y="223"/>
                  <a:pt x="316" y="221"/>
                  <a:pt x="319" y="219"/>
                </a:cubicBezTo>
                <a:cubicBezTo>
                  <a:pt x="323" y="217"/>
                  <a:pt x="329" y="215"/>
                  <a:pt x="333" y="215"/>
                </a:cubicBezTo>
                <a:cubicBezTo>
                  <a:pt x="340" y="214"/>
                  <a:pt x="350" y="206"/>
                  <a:pt x="352" y="199"/>
                </a:cubicBezTo>
                <a:cubicBezTo>
                  <a:pt x="354" y="194"/>
                  <a:pt x="353" y="194"/>
                  <a:pt x="367" y="198"/>
                </a:cubicBezTo>
                <a:cubicBezTo>
                  <a:pt x="372" y="200"/>
                  <a:pt x="384" y="203"/>
                  <a:pt x="393" y="206"/>
                </a:cubicBezTo>
                <a:cubicBezTo>
                  <a:pt x="410" y="210"/>
                  <a:pt x="410" y="210"/>
                  <a:pt x="410" y="210"/>
                </a:cubicBezTo>
                <a:cubicBezTo>
                  <a:pt x="407" y="222"/>
                  <a:pt x="407" y="222"/>
                  <a:pt x="407" y="222"/>
                </a:cubicBezTo>
                <a:cubicBezTo>
                  <a:pt x="403" y="241"/>
                  <a:pt x="399" y="251"/>
                  <a:pt x="396" y="249"/>
                </a:cubicBezTo>
                <a:close/>
                <a:moveTo>
                  <a:pt x="426" y="271"/>
                </a:moveTo>
                <a:cubicBezTo>
                  <a:pt x="423" y="272"/>
                  <a:pt x="421" y="273"/>
                  <a:pt x="420" y="273"/>
                </a:cubicBezTo>
                <a:cubicBezTo>
                  <a:pt x="419" y="273"/>
                  <a:pt x="415" y="274"/>
                  <a:pt x="411" y="275"/>
                </a:cubicBezTo>
                <a:cubicBezTo>
                  <a:pt x="405" y="277"/>
                  <a:pt x="403" y="277"/>
                  <a:pt x="403" y="275"/>
                </a:cubicBezTo>
                <a:cubicBezTo>
                  <a:pt x="403" y="267"/>
                  <a:pt x="409" y="264"/>
                  <a:pt x="422" y="267"/>
                </a:cubicBezTo>
                <a:cubicBezTo>
                  <a:pt x="431" y="269"/>
                  <a:pt x="431" y="269"/>
                  <a:pt x="431" y="269"/>
                </a:cubicBezTo>
                <a:lnTo>
                  <a:pt x="426" y="271"/>
                </a:lnTo>
                <a:close/>
                <a:moveTo>
                  <a:pt x="437" y="250"/>
                </a:moveTo>
                <a:cubicBezTo>
                  <a:pt x="435" y="250"/>
                  <a:pt x="429" y="252"/>
                  <a:pt x="423" y="252"/>
                </a:cubicBezTo>
                <a:cubicBezTo>
                  <a:pt x="418" y="253"/>
                  <a:pt x="413" y="254"/>
                  <a:pt x="412" y="253"/>
                </a:cubicBezTo>
                <a:cubicBezTo>
                  <a:pt x="411" y="253"/>
                  <a:pt x="413" y="247"/>
                  <a:pt x="415" y="240"/>
                </a:cubicBezTo>
                <a:cubicBezTo>
                  <a:pt x="417" y="233"/>
                  <a:pt x="419" y="225"/>
                  <a:pt x="420" y="222"/>
                </a:cubicBezTo>
                <a:cubicBezTo>
                  <a:pt x="422" y="216"/>
                  <a:pt x="423" y="216"/>
                  <a:pt x="428" y="217"/>
                </a:cubicBezTo>
                <a:cubicBezTo>
                  <a:pt x="431" y="218"/>
                  <a:pt x="434" y="219"/>
                  <a:pt x="435" y="219"/>
                </a:cubicBezTo>
                <a:cubicBezTo>
                  <a:pt x="435" y="219"/>
                  <a:pt x="447" y="223"/>
                  <a:pt x="462" y="228"/>
                </a:cubicBezTo>
                <a:cubicBezTo>
                  <a:pt x="488" y="237"/>
                  <a:pt x="488" y="237"/>
                  <a:pt x="488" y="237"/>
                </a:cubicBezTo>
                <a:cubicBezTo>
                  <a:pt x="476" y="241"/>
                  <a:pt x="476" y="241"/>
                  <a:pt x="476" y="241"/>
                </a:cubicBezTo>
                <a:cubicBezTo>
                  <a:pt x="469" y="243"/>
                  <a:pt x="458" y="246"/>
                  <a:pt x="451" y="247"/>
                </a:cubicBezTo>
                <a:cubicBezTo>
                  <a:pt x="445" y="248"/>
                  <a:pt x="438" y="249"/>
                  <a:pt x="437" y="250"/>
                </a:cubicBezTo>
                <a:close/>
                <a:moveTo>
                  <a:pt x="522" y="249"/>
                </a:moveTo>
                <a:cubicBezTo>
                  <a:pt x="520" y="249"/>
                  <a:pt x="517" y="250"/>
                  <a:pt x="517" y="250"/>
                </a:cubicBezTo>
                <a:cubicBezTo>
                  <a:pt x="515" y="249"/>
                  <a:pt x="495" y="253"/>
                  <a:pt x="470" y="260"/>
                </a:cubicBezTo>
                <a:cubicBezTo>
                  <a:pt x="459" y="263"/>
                  <a:pt x="449" y="264"/>
                  <a:pt x="447" y="264"/>
                </a:cubicBezTo>
                <a:cubicBezTo>
                  <a:pt x="437" y="260"/>
                  <a:pt x="493" y="248"/>
                  <a:pt x="498" y="247"/>
                </a:cubicBezTo>
                <a:cubicBezTo>
                  <a:pt x="505" y="245"/>
                  <a:pt x="512" y="244"/>
                  <a:pt x="517" y="245"/>
                </a:cubicBezTo>
                <a:cubicBezTo>
                  <a:pt x="520" y="246"/>
                  <a:pt x="522" y="247"/>
                  <a:pt x="523" y="247"/>
                </a:cubicBezTo>
                <a:cubicBezTo>
                  <a:pt x="525" y="247"/>
                  <a:pt x="524" y="248"/>
                  <a:pt x="522" y="249"/>
                </a:cubicBezTo>
                <a:close/>
                <a:moveTo>
                  <a:pt x="544" y="241"/>
                </a:moveTo>
                <a:cubicBezTo>
                  <a:pt x="543" y="241"/>
                  <a:pt x="541" y="240"/>
                  <a:pt x="540" y="240"/>
                </a:cubicBezTo>
                <a:cubicBezTo>
                  <a:pt x="538" y="240"/>
                  <a:pt x="537" y="239"/>
                  <a:pt x="536" y="238"/>
                </a:cubicBezTo>
                <a:cubicBezTo>
                  <a:pt x="535" y="237"/>
                  <a:pt x="537" y="236"/>
                  <a:pt x="542" y="235"/>
                </a:cubicBezTo>
                <a:cubicBezTo>
                  <a:pt x="545" y="234"/>
                  <a:pt x="548" y="234"/>
                  <a:pt x="551" y="234"/>
                </a:cubicBezTo>
                <a:cubicBezTo>
                  <a:pt x="551" y="236"/>
                  <a:pt x="546" y="242"/>
                  <a:pt x="544" y="241"/>
                </a:cubicBezTo>
                <a:close/>
                <a:moveTo>
                  <a:pt x="561" y="211"/>
                </a:moveTo>
                <a:cubicBezTo>
                  <a:pt x="558" y="220"/>
                  <a:pt x="559" y="219"/>
                  <a:pt x="531" y="224"/>
                </a:cubicBezTo>
                <a:cubicBezTo>
                  <a:pt x="527" y="225"/>
                  <a:pt x="520" y="227"/>
                  <a:pt x="516" y="228"/>
                </a:cubicBezTo>
                <a:cubicBezTo>
                  <a:pt x="509" y="231"/>
                  <a:pt x="507" y="231"/>
                  <a:pt x="496" y="227"/>
                </a:cubicBezTo>
                <a:cubicBezTo>
                  <a:pt x="489" y="225"/>
                  <a:pt x="477" y="221"/>
                  <a:pt x="470" y="219"/>
                </a:cubicBezTo>
                <a:cubicBezTo>
                  <a:pt x="463" y="217"/>
                  <a:pt x="456" y="214"/>
                  <a:pt x="455" y="213"/>
                </a:cubicBezTo>
                <a:cubicBezTo>
                  <a:pt x="453" y="211"/>
                  <a:pt x="454" y="211"/>
                  <a:pt x="456" y="212"/>
                </a:cubicBezTo>
                <a:cubicBezTo>
                  <a:pt x="457" y="213"/>
                  <a:pt x="459" y="212"/>
                  <a:pt x="459" y="211"/>
                </a:cubicBezTo>
                <a:cubicBezTo>
                  <a:pt x="460" y="210"/>
                  <a:pt x="462" y="209"/>
                  <a:pt x="464" y="209"/>
                </a:cubicBezTo>
                <a:cubicBezTo>
                  <a:pt x="467" y="209"/>
                  <a:pt x="473" y="206"/>
                  <a:pt x="478" y="202"/>
                </a:cubicBezTo>
                <a:cubicBezTo>
                  <a:pt x="483" y="198"/>
                  <a:pt x="488" y="196"/>
                  <a:pt x="488" y="196"/>
                </a:cubicBezTo>
                <a:cubicBezTo>
                  <a:pt x="489" y="196"/>
                  <a:pt x="491" y="192"/>
                  <a:pt x="493" y="187"/>
                </a:cubicBezTo>
                <a:cubicBezTo>
                  <a:pt x="495" y="182"/>
                  <a:pt x="497" y="178"/>
                  <a:pt x="498" y="177"/>
                </a:cubicBezTo>
                <a:cubicBezTo>
                  <a:pt x="498" y="177"/>
                  <a:pt x="513" y="182"/>
                  <a:pt x="531" y="188"/>
                </a:cubicBezTo>
                <a:cubicBezTo>
                  <a:pt x="536" y="190"/>
                  <a:pt x="540" y="191"/>
                  <a:pt x="543" y="192"/>
                </a:cubicBezTo>
                <a:cubicBezTo>
                  <a:pt x="567" y="200"/>
                  <a:pt x="565" y="201"/>
                  <a:pt x="561" y="211"/>
                </a:cubicBezTo>
                <a:close/>
                <a:moveTo>
                  <a:pt x="257" y="72"/>
                </a:moveTo>
                <a:cubicBezTo>
                  <a:pt x="277" y="77"/>
                  <a:pt x="288" y="80"/>
                  <a:pt x="289" y="80"/>
                </a:cubicBezTo>
                <a:cubicBezTo>
                  <a:pt x="290" y="80"/>
                  <a:pt x="296" y="81"/>
                  <a:pt x="302" y="83"/>
                </a:cubicBezTo>
                <a:cubicBezTo>
                  <a:pt x="309" y="85"/>
                  <a:pt x="314" y="86"/>
                  <a:pt x="315" y="86"/>
                </a:cubicBezTo>
                <a:cubicBezTo>
                  <a:pt x="315" y="85"/>
                  <a:pt x="319" y="86"/>
                  <a:pt x="325" y="88"/>
                </a:cubicBezTo>
                <a:cubicBezTo>
                  <a:pt x="339" y="93"/>
                  <a:pt x="348" y="95"/>
                  <a:pt x="350" y="95"/>
                </a:cubicBezTo>
                <a:cubicBezTo>
                  <a:pt x="351" y="95"/>
                  <a:pt x="354" y="95"/>
                  <a:pt x="357" y="96"/>
                </a:cubicBezTo>
                <a:cubicBezTo>
                  <a:pt x="359" y="96"/>
                  <a:pt x="368" y="98"/>
                  <a:pt x="378" y="100"/>
                </a:cubicBezTo>
                <a:cubicBezTo>
                  <a:pt x="387" y="103"/>
                  <a:pt x="395" y="105"/>
                  <a:pt x="396" y="105"/>
                </a:cubicBezTo>
                <a:cubicBezTo>
                  <a:pt x="405" y="108"/>
                  <a:pt x="437" y="118"/>
                  <a:pt x="443" y="119"/>
                </a:cubicBezTo>
                <a:cubicBezTo>
                  <a:pt x="471" y="124"/>
                  <a:pt x="518" y="137"/>
                  <a:pt x="544" y="145"/>
                </a:cubicBezTo>
                <a:cubicBezTo>
                  <a:pt x="565" y="151"/>
                  <a:pt x="585" y="157"/>
                  <a:pt x="593" y="158"/>
                </a:cubicBezTo>
                <a:cubicBezTo>
                  <a:pt x="594" y="158"/>
                  <a:pt x="595" y="158"/>
                  <a:pt x="595" y="158"/>
                </a:cubicBezTo>
                <a:cubicBezTo>
                  <a:pt x="597" y="159"/>
                  <a:pt x="598" y="160"/>
                  <a:pt x="596" y="161"/>
                </a:cubicBezTo>
                <a:cubicBezTo>
                  <a:pt x="595" y="162"/>
                  <a:pt x="594" y="163"/>
                  <a:pt x="593" y="163"/>
                </a:cubicBezTo>
                <a:cubicBezTo>
                  <a:pt x="592" y="162"/>
                  <a:pt x="588" y="164"/>
                  <a:pt x="583" y="166"/>
                </a:cubicBezTo>
                <a:cubicBezTo>
                  <a:pt x="574" y="171"/>
                  <a:pt x="571" y="175"/>
                  <a:pt x="572" y="183"/>
                </a:cubicBezTo>
                <a:cubicBezTo>
                  <a:pt x="572" y="185"/>
                  <a:pt x="572" y="187"/>
                  <a:pt x="571" y="187"/>
                </a:cubicBezTo>
                <a:cubicBezTo>
                  <a:pt x="571" y="188"/>
                  <a:pt x="559" y="184"/>
                  <a:pt x="545" y="180"/>
                </a:cubicBezTo>
                <a:cubicBezTo>
                  <a:pt x="515" y="170"/>
                  <a:pt x="491" y="163"/>
                  <a:pt x="482" y="163"/>
                </a:cubicBezTo>
                <a:cubicBezTo>
                  <a:pt x="479" y="162"/>
                  <a:pt x="473" y="161"/>
                  <a:pt x="469" y="160"/>
                </a:cubicBezTo>
                <a:cubicBezTo>
                  <a:pt x="465" y="158"/>
                  <a:pt x="454" y="156"/>
                  <a:pt x="446" y="155"/>
                </a:cubicBezTo>
                <a:cubicBezTo>
                  <a:pt x="432" y="152"/>
                  <a:pt x="398" y="143"/>
                  <a:pt x="347" y="127"/>
                </a:cubicBezTo>
                <a:cubicBezTo>
                  <a:pt x="337" y="124"/>
                  <a:pt x="326" y="121"/>
                  <a:pt x="323" y="121"/>
                </a:cubicBezTo>
                <a:cubicBezTo>
                  <a:pt x="320" y="120"/>
                  <a:pt x="306" y="116"/>
                  <a:pt x="292" y="112"/>
                </a:cubicBezTo>
                <a:cubicBezTo>
                  <a:pt x="277" y="107"/>
                  <a:pt x="257" y="102"/>
                  <a:pt x="246" y="99"/>
                </a:cubicBezTo>
                <a:cubicBezTo>
                  <a:pt x="235" y="97"/>
                  <a:pt x="224" y="95"/>
                  <a:pt x="221" y="94"/>
                </a:cubicBezTo>
                <a:cubicBezTo>
                  <a:pt x="214" y="92"/>
                  <a:pt x="195" y="84"/>
                  <a:pt x="195" y="84"/>
                </a:cubicBezTo>
                <a:cubicBezTo>
                  <a:pt x="196" y="82"/>
                  <a:pt x="216" y="62"/>
                  <a:pt x="217" y="62"/>
                </a:cubicBezTo>
                <a:cubicBezTo>
                  <a:pt x="230" y="65"/>
                  <a:pt x="244" y="69"/>
                  <a:pt x="257" y="72"/>
                </a:cubicBezTo>
                <a:close/>
                <a:moveTo>
                  <a:pt x="196" y="29"/>
                </a:moveTo>
                <a:cubicBezTo>
                  <a:pt x="203" y="17"/>
                  <a:pt x="210" y="12"/>
                  <a:pt x="216" y="14"/>
                </a:cubicBezTo>
                <a:cubicBezTo>
                  <a:pt x="217" y="14"/>
                  <a:pt x="218" y="14"/>
                  <a:pt x="218" y="15"/>
                </a:cubicBezTo>
                <a:cubicBezTo>
                  <a:pt x="224" y="18"/>
                  <a:pt x="225" y="21"/>
                  <a:pt x="222" y="25"/>
                </a:cubicBezTo>
                <a:cubicBezTo>
                  <a:pt x="221" y="27"/>
                  <a:pt x="219" y="31"/>
                  <a:pt x="217" y="34"/>
                </a:cubicBezTo>
                <a:cubicBezTo>
                  <a:pt x="212" y="46"/>
                  <a:pt x="209" y="49"/>
                  <a:pt x="205" y="48"/>
                </a:cubicBezTo>
                <a:cubicBezTo>
                  <a:pt x="203" y="47"/>
                  <a:pt x="199" y="46"/>
                  <a:pt x="196" y="46"/>
                </a:cubicBezTo>
                <a:cubicBezTo>
                  <a:pt x="189" y="45"/>
                  <a:pt x="189" y="41"/>
                  <a:pt x="196" y="29"/>
                </a:cubicBezTo>
                <a:close/>
                <a:moveTo>
                  <a:pt x="177" y="67"/>
                </a:moveTo>
                <a:cubicBezTo>
                  <a:pt x="182" y="53"/>
                  <a:pt x="182" y="53"/>
                  <a:pt x="182" y="53"/>
                </a:cubicBezTo>
                <a:cubicBezTo>
                  <a:pt x="192" y="55"/>
                  <a:pt x="192" y="55"/>
                  <a:pt x="192" y="55"/>
                </a:cubicBezTo>
                <a:cubicBezTo>
                  <a:pt x="194" y="56"/>
                  <a:pt x="197" y="57"/>
                  <a:pt x="199" y="58"/>
                </a:cubicBezTo>
                <a:cubicBezTo>
                  <a:pt x="201" y="58"/>
                  <a:pt x="202" y="59"/>
                  <a:pt x="202" y="59"/>
                </a:cubicBezTo>
                <a:cubicBezTo>
                  <a:pt x="203" y="60"/>
                  <a:pt x="186" y="78"/>
                  <a:pt x="182" y="80"/>
                </a:cubicBezTo>
                <a:cubicBezTo>
                  <a:pt x="180" y="81"/>
                  <a:pt x="177" y="82"/>
                  <a:pt x="175" y="81"/>
                </a:cubicBezTo>
                <a:cubicBezTo>
                  <a:pt x="173" y="80"/>
                  <a:pt x="173" y="79"/>
                  <a:pt x="177" y="67"/>
                </a:cubicBezTo>
                <a:close/>
                <a:moveTo>
                  <a:pt x="182" y="95"/>
                </a:moveTo>
                <a:cubicBezTo>
                  <a:pt x="185" y="92"/>
                  <a:pt x="186" y="92"/>
                  <a:pt x="199" y="97"/>
                </a:cubicBezTo>
                <a:cubicBezTo>
                  <a:pt x="207" y="100"/>
                  <a:pt x="224" y="105"/>
                  <a:pt x="238" y="108"/>
                </a:cubicBezTo>
                <a:cubicBezTo>
                  <a:pt x="252" y="111"/>
                  <a:pt x="265" y="114"/>
                  <a:pt x="267" y="115"/>
                </a:cubicBezTo>
                <a:cubicBezTo>
                  <a:pt x="269" y="116"/>
                  <a:pt x="276" y="118"/>
                  <a:pt x="284" y="121"/>
                </a:cubicBezTo>
                <a:cubicBezTo>
                  <a:pt x="292" y="124"/>
                  <a:pt x="300" y="126"/>
                  <a:pt x="303" y="126"/>
                </a:cubicBezTo>
                <a:cubicBezTo>
                  <a:pt x="305" y="126"/>
                  <a:pt x="307" y="126"/>
                  <a:pt x="307" y="127"/>
                </a:cubicBezTo>
                <a:cubicBezTo>
                  <a:pt x="307" y="127"/>
                  <a:pt x="313" y="130"/>
                  <a:pt x="320" y="131"/>
                </a:cubicBezTo>
                <a:cubicBezTo>
                  <a:pt x="327" y="133"/>
                  <a:pt x="343" y="138"/>
                  <a:pt x="355" y="142"/>
                </a:cubicBezTo>
                <a:cubicBezTo>
                  <a:pt x="367" y="146"/>
                  <a:pt x="377" y="149"/>
                  <a:pt x="378" y="149"/>
                </a:cubicBezTo>
                <a:cubicBezTo>
                  <a:pt x="379" y="149"/>
                  <a:pt x="390" y="152"/>
                  <a:pt x="403" y="156"/>
                </a:cubicBezTo>
                <a:cubicBezTo>
                  <a:pt x="416" y="160"/>
                  <a:pt x="429" y="164"/>
                  <a:pt x="433" y="164"/>
                </a:cubicBezTo>
                <a:cubicBezTo>
                  <a:pt x="437" y="164"/>
                  <a:pt x="439" y="164"/>
                  <a:pt x="441" y="164"/>
                </a:cubicBezTo>
                <a:cubicBezTo>
                  <a:pt x="445" y="165"/>
                  <a:pt x="443" y="167"/>
                  <a:pt x="435" y="171"/>
                </a:cubicBezTo>
                <a:cubicBezTo>
                  <a:pt x="416" y="181"/>
                  <a:pt x="409" y="189"/>
                  <a:pt x="412" y="196"/>
                </a:cubicBezTo>
                <a:cubicBezTo>
                  <a:pt x="413" y="198"/>
                  <a:pt x="412" y="199"/>
                  <a:pt x="409" y="197"/>
                </a:cubicBezTo>
                <a:cubicBezTo>
                  <a:pt x="406" y="197"/>
                  <a:pt x="403" y="196"/>
                  <a:pt x="401" y="196"/>
                </a:cubicBezTo>
                <a:cubicBezTo>
                  <a:pt x="397" y="195"/>
                  <a:pt x="355" y="182"/>
                  <a:pt x="316" y="170"/>
                </a:cubicBezTo>
                <a:cubicBezTo>
                  <a:pt x="281" y="159"/>
                  <a:pt x="270" y="156"/>
                  <a:pt x="267" y="157"/>
                </a:cubicBezTo>
                <a:cubicBezTo>
                  <a:pt x="266" y="157"/>
                  <a:pt x="256" y="154"/>
                  <a:pt x="244" y="150"/>
                </a:cubicBezTo>
                <a:cubicBezTo>
                  <a:pt x="233" y="147"/>
                  <a:pt x="216" y="141"/>
                  <a:pt x="207" y="139"/>
                </a:cubicBezTo>
                <a:cubicBezTo>
                  <a:pt x="166" y="127"/>
                  <a:pt x="151" y="122"/>
                  <a:pt x="158" y="120"/>
                </a:cubicBezTo>
                <a:cubicBezTo>
                  <a:pt x="159" y="120"/>
                  <a:pt x="161" y="116"/>
                  <a:pt x="163" y="112"/>
                </a:cubicBezTo>
                <a:cubicBezTo>
                  <a:pt x="165" y="106"/>
                  <a:pt x="167" y="104"/>
                  <a:pt x="172" y="102"/>
                </a:cubicBezTo>
                <a:cubicBezTo>
                  <a:pt x="175" y="100"/>
                  <a:pt x="179" y="97"/>
                  <a:pt x="182" y="95"/>
                </a:cubicBezTo>
                <a:close/>
                <a:moveTo>
                  <a:pt x="81" y="44"/>
                </a:moveTo>
                <a:cubicBezTo>
                  <a:pt x="82" y="43"/>
                  <a:pt x="84" y="39"/>
                  <a:pt x="85" y="34"/>
                </a:cubicBezTo>
                <a:cubicBezTo>
                  <a:pt x="88" y="26"/>
                  <a:pt x="88" y="26"/>
                  <a:pt x="88" y="26"/>
                </a:cubicBezTo>
                <a:cubicBezTo>
                  <a:pt x="117" y="35"/>
                  <a:pt x="137" y="42"/>
                  <a:pt x="168" y="47"/>
                </a:cubicBezTo>
                <a:cubicBezTo>
                  <a:pt x="169" y="47"/>
                  <a:pt x="169" y="47"/>
                  <a:pt x="169" y="47"/>
                </a:cubicBezTo>
                <a:cubicBezTo>
                  <a:pt x="173" y="49"/>
                  <a:pt x="167" y="58"/>
                  <a:pt x="166" y="61"/>
                </a:cubicBezTo>
                <a:cubicBezTo>
                  <a:pt x="163" y="68"/>
                  <a:pt x="160" y="75"/>
                  <a:pt x="159" y="75"/>
                </a:cubicBezTo>
                <a:cubicBezTo>
                  <a:pt x="157" y="76"/>
                  <a:pt x="135" y="69"/>
                  <a:pt x="129" y="65"/>
                </a:cubicBezTo>
                <a:cubicBezTo>
                  <a:pt x="126" y="63"/>
                  <a:pt x="117" y="60"/>
                  <a:pt x="109" y="58"/>
                </a:cubicBezTo>
                <a:cubicBezTo>
                  <a:pt x="93" y="53"/>
                  <a:pt x="79" y="46"/>
                  <a:pt x="81" y="44"/>
                </a:cubicBezTo>
                <a:close/>
                <a:moveTo>
                  <a:pt x="97" y="64"/>
                </a:moveTo>
                <a:cubicBezTo>
                  <a:pt x="108" y="68"/>
                  <a:pt x="124" y="74"/>
                  <a:pt x="133" y="78"/>
                </a:cubicBezTo>
                <a:cubicBezTo>
                  <a:pt x="142" y="81"/>
                  <a:pt x="148" y="81"/>
                  <a:pt x="155" y="86"/>
                </a:cubicBezTo>
                <a:cubicBezTo>
                  <a:pt x="156" y="86"/>
                  <a:pt x="155" y="89"/>
                  <a:pt x="154" y="93"/>
                </a:cubicBezTo>
                <a:cubicBezTo>
                  <a:pt x="152" y="98"/>
                  <a:pt x="149" y="100"/>
                  <a:pt x="138" y="105"/>
                </a:cubicBezTo>
                <a:cubicBezTo>
                  <a:pt x="124" y="111"/>
                  <a:pt x="124" y="111"/>
                  <a:pt x="124" y="111"/>
                </a:cubicBezTo>
                <a:cubicBezTo>
                  <a:pt x="112" y="107"/>
                  <a:pt x="112" y="107"/>
                  <a:pt x="112" y="107"/>
                </a:cubicBezTo>
                <a:cubicBezTo>
                  <a:pt x="105" y="105"/>
                  <a:pt x="95" y="101"/>
                  <a:pt x="89" y="100"/>
                </a:cubicBezTo>
                <a:cubicBezTo>
                  <a:pt x="83" y="98"/>
                  <a:pt x="76" y="96"/>
                  <a:pt x="73" y="96"/>
                </a:cubicBezTo>
                <a:cubicBezTo>
                  <a:pt x="65" y="94"/>
                  <a:pt x="65" y="93"/>
                  <a:pt x="72" y="73"/>
                </a:cubicBezTo>
                <a:cubicBezTo>
                  <a:pt x="78" y="57"/>
                  <a:pt x="78" y="57"/>
                  <a:pt x="78" y="57"/>
                </a:cubicBezTo>
                <a:lnTo>
                  <a:pt x="97" y="64"/>
                </a:lnTo>
                <a:close/>
                <a:moveTo>
                  <a:pt x="63" y="29"/>
                </a:moveTo>
                <a:cubicBezTo>
                  <a:pt x="66" y="21"/>
                  <a:pt x="67" y="20"/>
                  <a:pt x="70" y="20"/>
                </a:cubicBezTo>
                <a:cubicBezTo>
                  <a:pt x="71" y="20"/>
                  <a:pt x="72" y="20"/>
                  <a:pt x="72" y="21"/>
                </a:cubicBezTo>
                <a:cubicBezTo>
                  <a:pt x="76" y="22"/>
                  <a:pt x="77" y="27"/>
                  <a:pt x="74" y="35"/>
                </a:cubicBezTo>
                <a:cubicBezTo>
                  <a:pt x="71" y="43"/>
                  <a:pt x="71" y="43"/>
                  <a:pt x="71" y="43"/>
                </a:cubicBezTo>
                <a:cubicBezTo>
                  <a:pt x="65" y="41"/>
                  <a:pt x="65" y="41"/>
                  <a:pt x="65" y="41"/>
                </a:cubicBezTo>
                <a:cubicBezTo>
                  <a:pt x="60" y="39"/>
                  <a:pt x="60" y="39"/>
                  <a:pt x="60" y="39"/>
                </a:cubicBezTo>
                <a:lnTo>
                  <a:pt x="63" y="29"/>
                </a:lnTo>
                <a:close/>
                <a:moveTo>
                  <a:pt x="48" y="79"/>
                </a:moveTo>
                <a:cubicBezTo>
                  <a:pt x="49" y="77"/>
                  <a:pt x="51" y="69"/>
                  <a:pt x="53" y="62"/>
                </a:cubicBezTo>
                <a:cubicBezTo>
                  <a:pt x="57" y="50"/>
                  <a:pt x="57" y="50"/>
                  <a:pt x="57" y="50"/>
                </a:cubicBezTo>
                <a:cubicBezTo>
                  <a:pt x="62" y="51"/>
                  <a:pt x="62" y="51"/>
                  <a:pt x="62" y="51"/>
                </a:cubicBezTo>
                <a:cubicBezTo>
                  <a:pt x="63" y="51"/>
                  <a:pt x="63" y="52"/>
                  <a:pt x="64" y="52"/>
                </a:cubicBezTo>
                <a:cubicBezTo>
                  <a:pt x="64" y="52"/>
                  <a:pt x="64" y="52"/>
                  <a:pt x="65" y="52"/>
                </a:cubicBezTo>
                <a:cubicBezTo>
                  <a:pt x="67" y="53"/>
                  <a:pt x="67" y="54"/>
                  <a:pt x="66" y="56"/>
                </a:cubicBezTo>
                <a:cubicBezTo>
                  <a:pt x="65" y="58"/>
                  <a:pt x="63" y="67"/>
                  <a:pt x="60" y="75"/>
                </a:cubicBezTo>
                <a:cubicBezTo>
                  <a:pt x="56" y="91"/>
                  <a:pt x="56" y="91"/>
                  <a:pt x="56" y="91"/>
                </a:cubicBezTo>
                <a:cubicBezTo>
                  <a:pt x="51" y="89"/>
                  <a:pt x="51" y="89"/>
                  <a:pt x="51" y="89"/>
                </a:cubicBezTo>
                <a:cubicBezTo>
                  <a:pt x="48" y="88"/>
                  <a:pt x="46" y="86"/>
                  <a:pt x="47" y="85"/>
                </a:cubicBezTo>
                <a:cubicBezTo>
                  <a:pt x="47" y="84"/>
                  <a:pt x="47" y="81"/>
                  <a:pt x="48" y="79"/>
                </a:cubicBezTo>
                <a:close/>
                <a:moveTo>
                  <a:pt x="35" y="126"/>
                </a:moveTo>
                <a:cubicBezTo>
                  <a:pt x="38" y="117"/>
                  <a:pt x="40" y="107"/>
                  <a:pt x="41" y="104"/>
                </a:cubicBezTo>
                <a:cubicBezTo>
                  <a:pt x="41" y="100"/>
                  <a:pt x="42" y="99"/>
                  <a:pt x="47" y="100"/>
                </a:cubicBezTo>
                <a:cubicBezTo>
                  <a:pt x="47" y="100"/>
                  <a:pt x="48" y="101"/>
                  <a:pt x="49" y="101"/>
                </a:cubicBezTo>
                <a:cubicBezTo>
                  <a:pt x="51" y="101"/>
                  <a:pt x="52" y="102"/>
                  <a:pt x="52" y="103"/>
                </a:cubicBezTo>
                <a:cubicBezTo>
                  <a:pt x="50" y="111"/>
                  <a:pt x="47" y="120"/>
                  <a:pt x="44" y="131"/>
                </a:cubicBezTo>
                <a:cubicBezTo>
                  <a:pt x="41" y="143"/>
                  <a:pt x="40" y="144"/>
                  <a:pt x="36" y="143"/>
                </a:cubicBezTo>
                <a:cubicBezTo>
                  <a:pt x="34" y="143"/>
                  <a:pt x="32" y="143"/>
                  <a:pt x="32" y="143"/>
                </a:cubicBezTo>
                <a:cubicBezTo>
                  <a:pt x="31" y="143"/>
                  <a:pt x="33" y="135"/>
                  <a:pt x="35" y="126"/>
                </a:cubicBezTo>
                <a:close/>
                <a:moveTo>
                  <a:pt x="19" y="187"/>
                </a:moveTo>
                <a:cubicBezTo>
                  <a:pt x="21" y="181"/>
                  <a:pt x="23" y="172"/>
                  <a:pt x="24" y="166"/>
                </a:cubicBezTo>
                <a:cubicBezTo>
                  <a:pt x="27" y="157"/>
                  <a:pt x="28" y="154"/>
                  <a:pt x="32" y="155"/>
                </a:cubicBezTo>
                <a:cubicBezTo>
                  <a:pt x="32" y="155"/>
                  <a:pt x="33" y="155"/>
                  <a:pt x="34" y="156"/>
                </a:cubicBezTo>
                <a:cubicBezTo>
                  <a:pt x="36" y="158"/>
                  <a:pt x="36" y="161"/>
                  <a:pt x="32" y="176"/>
                </a:cubicBezTo>
                <a:cubicBezTo>
                  <a:pt x="30" y="186"/>
                  <a:pt x="27" y="195"/>
                  <a:pt x="26" y="196"/>
                </a:cubicBezTo>
                <a:cubicBezTo>
                  <a:pt x="25" y="198"/>
                  <a:pt x="23" y="198"/>
                  <a:pt x="20" y="198"/>
                </a:cubicBezTo>
                <a:cubicBezTo>
                  <a:pt x="17" y="196"/>
                  <a:pt x="17" y="195"/>
                  <a:pt x="19" y="18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44"/>
          <p:cNvSpPr>
            <a:spLocks/>
          </p:cNvSpPr>
          <p:nvPr/>
        </p:nvSpPr>
        <p:spPr bwMode="auto">
          <a:xfrm>
            <a:off x="3855078" y="5609926"/>
            <a:ext cx="301625" cy="301625"/>
          </a:xfrm>
          <a:custGeom>
            <a:avLst/>
            <a:gdLst>
              <a:gd name="T0" fmla="*/ 47 w 194"/>
              <a:gd name="T1" fmla="*/ 180 h 194"/>
              <a:gd name="T2" fmla="*/ 126 w 194"/>
              <a:gd name="T3" fmla="*/ 183 h 194"/>
              <a:gd name="T4" fmla="*/ 150 w 194"/>
              <a:gd name="T5" fmla="*/ 171 h 194"/>
              <a:gd name="T6" fmla="*/ 179 w 194"/>
              <a:gd name="T7" fmla="*/ 151 h 194"/>
              <a:gd name="T8" fmla="*/ 179 w 194"/>
              <a:gd name="T9" fmla="*/ 133 h 194"/>
              <a:gd name="T10" fmla="*/ 61 w 194"/>
              <a:gd name="T11" fmla="*/ 152 h 194"/>
              <a:gd name="T12" fmla="*/ 40 w 194"/>
              <a:gd name="T13" fmla="*/ 92 h 194"/>
              <a:gd name="T14" fmla="*/ 105 w 194"/>
              <a:gd name="T15" fmla="*/ 22 h 194"/>
              <a:gd name="T16" fmla="*/ 116 w 194"/>
              <a:gd name="T17" fmla="*/ 36 h 194"/>
              <a:gd name="T18" fmla="*/ 135 w 194"/>
              <a:gd name="T19" fmla="*/ 45 h 194"/>
              <a:gd name="T20" fmla="*/ 155 w 194"/>
              <a:gd name="T21" fmla="*/ 27 h 194"/>
              <a:gd name="T22" fmla="*/ 115 w 194"/>
              <a:gd name="T23" fmla="*/ 0 h 194"/>
              <a:gd name="T24" fmla="*/ 14 w 194"/>
              <a:gd name="T25" fmla="*/ 90 h 194"/>
              <a:gd name="T26" fmla="*/ 47 w 194"/>
              <a:gd name="T27" fmla="*/ 18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4" h="194">
                <a:moveTo>
                  <a:pt x="47" y="180"/>
                </a:moveTo>
                <a:cubicBezTo>
                  <a:pt x="73" y="193"/>
                  <a:pt x="116" y="194"/>
                  <a:pt x="126" y="183"/>
                </a:cubicBezTo>
                <a:cubicBezTo>
                  <a:pt x="129" y="179"/>
                  <a:pt x="140" y="173"/>
                  <a:pt x="150" y="171"/>
                </a:cubicBezTo>
                <a:cubicBezTo>
                  <a:pt x="160" y="169"/>
                  <a:pt x="173" y="160"/>
                  <a:pt x="179" y="151"/>
                </a:cubicBezTo>
                <a:cubicBezTo>
                  <a:pt x="194" y="131"/>
                  <a:pt x="194" y="116"/>
                  <a:pt x="179" y="133"/>
                </a:cubicBezTo>
                <a:cubicBezTo>
                  <a:pt x="154" y="163"/>
                  <a:pt x="96" y="171"/>
                  <a:pt x="61" y="152"/>
                </a:cubicBezTo>
                <a:cubicBezTo>
                  <a:pt x="37" y="138"/>
                  <a:pt x="31" y="121"/>
                  <a:pt x="40" y="92"/>
                </a:cubicBezTo>
                <a:cubicBezTo>
                  <a:pt x="48" y="67"/>
                  <a:pt x="90" y="22"/>
                  <a:pt x="105" y="22"/>
                </a:cubicBezTo>
                <a:cubicBezTo>
                  <a:pt x="117" y="22"/>
                  <a:pt x="125" y="31"/>
                  <a:pt x="116" y="36"/>
                </a:cubicBezTo>
                <a:cubicBezTo>
                  <a:pt x="105" y="43"/>
                  <a:pt x="117" y="49"/>
                  <a:pt x="135" y="45"/>
                </a:cubicBezTo>
                <a:cubicBezTo>
                  <a:pt x="150" y="42"/>
                  <a:pt x="155" y="38"/>
                  <a:pt x="155" y="27"/>
                </a:cubicBezTo>
                <a:cubicBezTo>
                  <a:pt x="156" y="10"/>
                  <a:pt x="142" y="0"/>
                  <a:pt x="115" y="0"/>
                </a:cubicBezTo>
                <a:cubicBezTo>
                  <a:pt x="78" y="0"/>
                  <a:pt x="30" y="43"/>
                  <a:pt x="14" y="90"/>
                </a:cubicBezTo>
                <a:cubicBezTo>
                  <a:pt x="0" y="132"/>
                  <a:pt x="12" y="163"/>
                  <a:pt x="47" y="1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5"/>
          <p:cNvSpPr>
            <a:spLocks/>
          </p:cNvSpPr>
          <p:nvPr/>
        </p:nvSpPr>
        <p:spPr bwMode="auto">
          <a:xfrm>
            <a:off x="3323265" y="5454351"/>
            <a:ext cx="419100" cy="387350"/>
          </a:xfrm>
          <a:custGeom>
            <a:avLst/>
            <a:gdLst>
              <a:gd name="T0" fmla="*/ 13 w 269"/>
              <a:gd name="T1" fmla="*/ 225 h 249"/>
              <a:gd name="T2" fmla="*/ 39 w 269"/>
              <a:gd name="T3" fmla="*/ 191 h 249"/>
              <a:gd name="T4" fmla="*/ 58 w 269"/>
              <a:gd name="T5" fmla="*/ 150 h 249"/>
              <a:gd name="T6" fmla="*/ 62 w 269"/>
              <a:gd name="T7" fmla="*/ 138 h 249"/>
              <a:gd name="T8" fmla="*/ 103 w 269"/>
              <a:gd name="T9" fmla="*/ 103 h 249"/>
              <a:gd name="T10" fmla="*/ 114 w 269"/>
              <a:gd name="T11" fmla="*/ 145 h 249"/>
              <a:gd name="T12" fmla="*/ 111 w 269"/>
              <a:gd name="T13" fmla="*/ 189 h 249"/>
              <a:gd name="T14" fmla="*/ 106 w 269"/>
              <a:gd name="T15" fmla="*/ 206 h 249"/>
              <a:gd name="T16" fmla="*/ 121 w 269"/>
              <a:gd name="T17" fmla="*/ 220 h 249"/>
              <a:gd name="T18" fmla="*/ 180 w 269"/>
              <a:gd name="T19" fmla="*/ 178 h 249"/>
              <a:gd name="T20" fmla="*/ 231 w 269"/>
              <a:gd name="T21" fmla="*/ 144 h 249"/>
              <a:gd name="T22" fmla="*/ 233 w 269"/>
              <a:gd name="T23" fmla="*/ 215 h 249"/>
              <a:gd name="T24" fmla="*/ 234 w 269"/>
              <a:gd name="T25" fmla="*/ 244 h 249"/>
              <a:gd name="T26" fmla="*/ 254 w 269"/>
              <a:gd name="T27" fmla="*/ 237 h 249"/>
              <a:gd name="T28" fmla="*/ 263 w 269"/>
              <a:gd name="T29" fmla="*/ 218 h 249"/>
              <a:gd name="T30" fmla="*/ 261 w 269"/>
              <a:gd name="T31" fmla="*/ 143 h 249"/>
              <a:gd name="T32" fmla="*/ 252 w 269"/>
              <a:gd name="T33" fmla="*/ 124 h 249"/>
              <a:gd name="T34" fmla="*/ 227 w 269"/>
              <a:gd name="T35" fmla="*/ 114 h 249"/>
              <a:gd name="T36" fmla="*/ 192 w 269"/>
              <a:gd name="T37" fmla="*/ 136 h 249"/>
              <a:gd name="T38" fmla="*/ 175 w 269"/>
              <a:gd name="T39" fmla="*/ 149 h 249"/>
              <a:gd name="T40" fmla="*/ 165 w 269"/>
              <a:gd name="T41" fmla="*/ 155 h 249"/>
              <a:gd name="T42" fmla="*/ 145 w 269"/>
              <a:gd name="T43" fmla="*/ 136 h 249"/>
              <a:gd name="T44" fmla="*/ 61 w 269"/>
              <a:gd name="T45" fmla="*/ 96 h 249"/>
              <a:gd name="T46" fmla="*/ 36 w 269"/>
              <a:gd name="T47" fmla="*/ 113 h 249"/>
              <a:gd name="T48" fmla="*/ 33 w 269"/>
              <a:gd name="T49" fmla="*/ 82 h 249"/>
              <a:gd name="T50" fmla="*/ 30 w 269"/>
              <a:gd name="T51" fmla="*/ 54 h 249"/>
              <a:gd name="T52" fmla="*/ 16 w 269"/>
              <a:gd name="T53" fmla="*/ 3 h 249"/>
              <a:gd name="T54" fmla="*/ 11 w 269"/>
              <a:gd name="T55" fmla="*/ 5 h 249"/>
              <a:gd name="T56" fmla="*/ 2 w 269"/>
              <a:gd name="T57" fmla="*/ 92 h 249"/>
              <a:gd name="T58" fmla="*/ 13 w 269"/>
              <a:gd name="T59" fmla="*/ 22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9" h="249">
                <a:moveTo>
                  <a:pt x="13" y="225"/>
                </a:moveTo>
                <a:cubicBezTo>
                  <a:pt x="23" y="226"/>
                  <a:pt x="28" y="220"/>
                  <a:pt x="39" y="191"/>
                </a:cubicBezTo>
                <a:cubicBezTo>
                  <a:pt x="47" y="171"/>
                  <a:pt x="55" y="153"/>
                  <a:pt x="58" y="150"/>
                </a:cubicBezTo>
                <a:cubicBezTo>
                  <a:pt x="60" y="147"/>
                  <a:pt x="62" y="141"/>
                  <a:pt x="62" y="138"/>
                </a:cubicBezTo>
                <a:cubicBezTo>
                  <a:pt x="62" y="126"/>
                  <a:pt x="92" y="101"/>
                  <a:pt x="103" y="103"/>
                </a:cubicBezTo>
                <a:cubicBezTo>
                  <a:pt x="111" y="104"/>
                  <a:pt x="113" y="112"/>
                  <a:pt x="114" y="145"/>
                </a:cubicBezTo>
                <a:cubicBezTo>
                  <a:pt x="115" y="168"/>
                  <a:pt x="114" y="188"/>
                  <a:pt x="111" y="189"/>
                </a:cubicBezTo>
                <a:cubicBezTo>
                  <a:pt x="108" y="191"/>
                  <a:pt x="106" y="199"/>
                  <a:pt x="106" y="206"/>
                </a:cubicBezTo>
                <a:cubicBezTo>
                  <a:pt x="106" y="217"/>
                  <a:pt x="109" y="220"/>
                  <a:pt x="121" y="220"/>
                </a:cubicBezTo>
                <a:cubicBezTo>
                  <a:pt x="132" y="220"/>
                  <a:pt x="149" y="207"/>
                  <a:pt x="180" y="178"/>
                </a:cubicBezTo>
                <a:cubicBezTo>
                  <a:pt x="216" y="143"/>
                  <a:pt x="225" y="137"/>
                  <a:pt x="231" y="144"/>
                </a:cubicBezTo>
                <a:cubicBezTo>
                  <a:pt x="240" y="154"/>
                  <a:pt x="242" y="206"/>
                  <a:pt x="233" y="215"/>
                </a:cubicBezTo>
                <a:cubicBezTo>
                  <a:pt x="224" y="224"/>
                  <a:pt x="225" y="240"/>
                  <a:pt x="234" y="244"/>
                </a:cubicBezTo>
                <a:cubicBezTo>
                  <a:pt x="248" y="249"/>
                  <a:pt x="251" y="247"/>
                  <a:pt x="254" y="237"/>
                </a:cubicBezTo>
                <a:cubicBezTo>
                  <a:pt x="256" y="232"/>
                  <a:pt x="260" y="223"/>
                  <a:pt x="263" y="218"/>
                </a:cubicBezTo>
                <a:cubicBezTo>
                  <a:pt x="269" y="205"/>
                  <a:pt x="268" y="147"/>
                  <a:pt x="261" y="143"/>
                </a:cubicBezTo>
                <a:cubicBezTo>
                  <a:pt x="258" y="142"/>
                  <a:pt x="254" y="133"/>
                  <a:pt x="252" y="124"/>
                </a:cubicBezTo>
                <a:cubicBezTo>
                  <a:pt x="248" y="108"/>
                  <a:pt x="248" y="107"/>
                  <a:pt x="227" y="114"/>
                </a:cubicBezTo>
                <a:cubicBezTo>
                  <a:pt x="215" y="117"/>
                  <a:pt x="199" y="127"/>
                  <a:pt x="192" y="136"/>
                </a:cubicBezTo>
                <a:cubicBezTo>
                  <a:pt x="184" y="144"/>
                  <a:pt x="177" y="150"/>
                  <a:pt x="175" y="149"/>
                </a:cubicBezTo>
                <a:cubicBezTo>
                  <a:pt x="174" y="147"/>
                  <a:pt x="169" y="150"/>
                  <a:pt x="165" y="155"/>
                </a:cubicBezTo>
                <a:cubicBezTo>
                  <a:pt x="153" y="169"/>
                  <a:pt x="149" y="165"/>
                  <a:pt x="145" y="136"/>
                </a:cubicBezTo>
                <a:cubicBezTo>
                  <a:pt x="138" y="79"/>
                  <a:pt x="102" y="62"/>
                  <a:pt x="61" y="96"/>
                </a:cubicBezTo>
                <a:cubicBezTo>
                  <a:pt x="50" y="105"/>
                  <a:pt x="39" y="113"/>
                  <a:pt x="36" y="113"/>
                </a:cubicBezTo>
                <a:cubicBezTo>
                  <a:pt x="34" y="113"/>
                  <a:pt x="33" y="99"/>
                  <a:pt x="33" y="82"/>
                </a:cubicBezTo>
                <a:cubicBezTo>
                  <a:pt x="34" y="66"/>
                  <a:pt x="32" y="53"/>
                  <a:pt x="30" y="54"/>
                </a:cubicBezTo>
                <a:cubicBezTo>
                  <a:pt x="25" y="57"/>
                  <a:pt x="14" y="14"/>
                  <a:pt x="16" y="3"/>
                </a:cubicBezTo>
                <a:cubicBezTo>
                  <a:pt x="17" y="0"/>
                  <a:pt x="15" y="1"/>
                  <a:pt x="11" y="5"/>
                </a:cubicBezTo>
                <a:cubicBezTo>
                  <a:pt x="6" y="9"/>
                  <a:pt x="3" y="40"/>
                  <a:pt x="2" y="92"/>
                </a:cubicBezTo>
                <a:cubicBezTo>
                  <a:pt x="0" y="227"/>
                  <a:pt x="0" y="223"/>
                  <a:pt x="13" y="2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46"/>
          <p:cNvSpPr>
            <a:spLocks/>
          </p:cNvSpPr>
          <p:nvPr/>
        </p:nvSpPr>
        <p:spPr bwMode="auto">
          <a:xfrm>
            <a:off x="2470778" y="5211464"/>
            <a:ext cx="388938" cy="552450"/>
          </a:xfrm>
          <a:custGeom>
            <a:avLst/>
            <a:gdLst>
              <a:gd name="T0" fmla="*/ 95 w 249"/>
              <a:gd name="T1" fmla="*/ 352 h 355"/>
              <a:gd name="T2" fmla="*/ 206 w 249"/>
              <a:gd name="T3" fmla="*/ 343 h 355"/>
              <a:gd name="T4" fmla="*/ 158 w 249"/>
              <a:gd name="T5" fmla="*/ 328 h 355"/>
              <a:gd name="T6" fmla="*/ 88 w 249"/>
              <a:gd name="T7" fmla="*/ 321 h 355"/>
              <a:gd name="T8" fmla="*/ 55 w 249"/>
              <a:gd name="T9" fmla="*/ 314 h 355"/>
              <a:gd name="T10" fmla="*/ 56 w 249"/>
              <a:gd name="T11" fmla="*/ 272 h 355"/>
              <a:gd name="T12" fmla="*/ 57 w 249"/>
              <a:gd name="T13" fmla="*/ 212 h 355"/>
              <a:gd name="T14" fmla="*/ 75 w 249"/>
              <a:gd name="T15" fmla="*/ 193 h 355"/>
              <a:gd name="T16" fmla="*/ 118 w 249"/>
              <a:gd name="T17" fmla="*/ 187 h 355"/>
              <a:gd name="T18" fmla="*/ 143 w 249"/>
              <a:gd name="T19" fmla="*/ 187 h 355"/>
              <a:gd name="T20" fmla="*/ 174 w 249"/>
              <a:gd name="T21" fmla="*/ 176 h 355"/>
              <a:gd name="T22" fmla="*/ 105 w 249"/>
              <a:gd name="T23" fmla="*/ 159 h 355"/>
              <a:gd name="T24" fmla="*/ 67 w 249"/>
              <a:gd name="T25" fmla="*/ 157 h 355"/>
              <a:gd name="T26" fmla="*/ 68 w 249"/>
              <a:gd name="T27" fmla="*/ 97 h 355"/>
              <a:gd name="T28" fmla="*/ 72 w 249"/>
              <a:gd name="T29" fmla="*/ 39 h 355"/>
              <a:gd name="T30" fmla="*/ 138 w 249"/>
              <a:gd name="T31" fmla="*/ 40 h 355"/>
              <a:gd name="T32" fmla="*/ 212 w 249"/>
              <a:gd name="T33" fmla="*/ 51 h 355"/>
              <a:gd name="T34" fmla="*/ 232 w 249"/>
              <a:gd name="T35" fmla="*/ 46 h 355"/>
              <a:gd name="T36" fmla="*/ 176 w 249"/>
              <a:gd name="T37" fmla="*/ 16 h 355"/>
              <a:gd name="T38" fmla="*/ 113 w 249"/>
              <a:gd name="T39" fmla="*/ 11 h 355"/>
              <a:gd name="T40" fmla="*/ 80 w 249"/>
              <a:gd name="T41" fmla="*/ 5 h 355"/>
              <a:gd name="T42" fmla="*/ 38 w 249"/>
              <a:gd name="T43" fmla="*/ 78 h 355"/>
              <a:gd name="T44" fmla="*/ 33 w 249"/>
              <a:gd name="T45" fmla="*/ 154 h 355"/>
              <a:gd name="T46" fmla="*/ 28 w 249"/>
              <a:gd name="T47" fmla="*/ 213 h 355"/>
              <a:gd name="T48" fmla="*/ 6 w 249"/>
              <a:gd name="T49" fmla="*/ 321 h 355"/>
              <a:gd name="T50" fmla="*/ 2 w 249"/>
              <a:gd name="T51" fmla="*/ 332 h 355"/>
              <a:gd name="T52" fmla="*/ 95 w 249"/>
              <a:gd name="T53" fmla="*/ 352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9" h="355">
                <a:moveTo>
                  <a:pt x="95" y="352"/>
                </a:moveTo>
                <a:cubicBezTo>
                  <a:pt x="139" y="355"/>
                  <a:pt x="199" y="350"/>
                  <a:pt x="206" y="343"/>
                </a:cubicBezTo>
                <a:cubicBezTo>
                  <a:pt x="215" y="335"/>
                  <a:pt x="195" y="329"/>
                  <a:pt x="158" y="328"/>
                </a:cubicBezTo>
                <a:cubicBezTo>
                  <a:pt x="137" y="328"/>
                  <a:pt x="106" y="325"/>
                  <a:pt x="88" y="321"/>
                </a:cubicBezTo>
                <a:cubicBezTo>
                  <a:pt x="55" y="314"/>
                  <a:pt x="55" y="314"/>
                  <a:pt x="55" y="314"/>
                </a:cubicBezTo>
                <a:cubicBezTo>
                  <a:pt x="56" y="272"/>
                  <a:pt x="56" y="272"/>
                  <a:pt x="56" y="272"/>
                </a:cubicBezTo>
                <a:cubicBezTo>
                  <a:pt x="57" y="249"/>
                  <a:pt x="57" y="222"/>
                  <a:pt x="57" y="212"/>
                </a:cubicBezTo>
                <a:cubicBezTo>
                  <a:pt x="57" y="195"/>
                  <a:pt x="58" y="193"/>
                  <a:pt x="75" y="193"/>
                </a:cubicBezTo>
                <a:cubicBezTo>
                  <a:pt x="85" y="193"/>
                  <a:pt x="104" y="190"/>
                  <a:pt x="118" y="187"/>
                </a:cubicBezTo>
                <a:cubicBezTo>
                  <a:pt x="131" y="184"/>
                  <a:pt x="142" y="184"/>
                  <a:pt x="143" y="187"/>
                </a:cubicBezTo>
                <a:cubicBezTo>
                  <a:pt x="147" y="196"/>
                  <a:pt x="175" y="186"/>
                  <a:pt x="174" y="176"/>
                </a:cubicBezTo>
                <a:cubicBezTo>
                  <a:pt x="174" y="164"/>
                  <a:pt x="158" y="160"/>
                  <a:pt x="105" y="159"/>
                </a:cubicBezTo>
                <a:cubicBezTo>
                  <a:pt x="86" y="159"/>
                  <a:pt x="68" y="158"/>
                  <a:pt x="67" y="157"/>
                </a:cubicBezTo>
                <a:cubicBezTo>
                  <a:pt x="66" y="156"/>
                  <a:pt x="66" y="129"/>
                  <a:pt x="68" y="97"/>
                </a:cubicBezTo>
                <a:cubicBezTo>
                  <a:pt x="72" y="39"/>
                  <a:pt x="72" y="39"/>
                  <a:pt x="72" y="39"/>
                </a:cubicBezTo>
                <a:cubicBezTo>
                  <a:pt x="138" y="40"/>
                  <a:pt x="138" y="40"/>
                  <a:pt x="138" y="40"/>
                </a:cubicBezTo>
                <a:cubicBezTo>
                  <a:pt x="191" y="41"/>
                  <a:pt x="205" y="43"/>
                  <a:pt x="212" y="51"/>
                </a:cubicBezTo>
                <a:cubicBezTo>
                  <a:pt x="219" y="59"/>
                  <a:pt x="221" y="59"/>
                  <a:pt x="232" y="46"/>
                </a:cubicBezTo>
                <a:cubicBezTo>
                  <a:pt x="249" y="26"/>
                  <a:pt x="237" y="19"/>
                  <a:pt x="176" y="16"/>
                </a:cubicBezTo>
                <a:cubicBezTo>
                  <a:pt x="148" y="14"/>
                  <a:pt x="119" y="12"/>
                  <a:pt x="113" y="11"/>
                </a:cubicBezTo>
                <a:cubicBezTo>
                  <a:pt x="107" y="10"/>
                  <a:pt x="92" y="7"/>
                  <a:pt x="80" y="5"/>
                </a:cubicBezTo>
                <a:cubicBezTo>
                  <a:pt x="47" y="0"/>
                  <a:pt x="40" y="11"/>
                  <a:pt x="38" y="78"/>
                </a:cubicBezTo>
                <a:cubicBezTo>
                  <a:pt x="37" y="109"/>
                  <a:pt x="35" y="143"/>
                  <a:pt x="33" y="154"/>
                </a:cubicBezTo>
                <a:cubicBezTo>
                  <a:pt x="32" y="165"/>
                  <a:pt x="30" y="192"/>
                  <a:pt x="28" y="213"/>
                </a:cubicBezTo>
                <a:cubicBezTo>
                  <a:pt x="24" y="273"/>
                  <a:pt x="15" y="318"/>
                  <a:pt x="6" y="321"/>
                </a:cubicBezTo>
                <a:cubicBezTo>
                  <a:pt x="2" y="323"/>
                  <a:pt x="0" y="328"/>
                  <a:pt x="2" y="332"/>
                </a:cubicBezTo>
                <a:cubicBezTo>
                  <a:pt x="5" y="340"/>
                  <a:pt x="49" y="350"/>
                  <a:pt x="95" y="3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47"/>
          <p:cNvSpPr>
            <a:spLocks/>
          </p:cNvSpPr>
          <p:nvPr/>
        </p:nvSpPr>
        <p:spPr bwMode="auto">
          <a:xfrm>
            <a:off x="2859715" y="5557539"/>
            <a:ext cx="277813" cy="46038"/>
          </a:xfrm>
          <a:custGeom>
            <a:avLst/>
            <a:gdLst>
              <a:gd name="T0" fmla="*/ 24 w 179"/>
              <a:gd name="T1" fmla="*/ 27 h 30"/>
              <a:gd name="T2" fmla="*/ 68 w 179"/>
              <a:gd name="T3" fmla="*/ 29 h 30"/>
              <a:gd name="T4" fmla="*/ 139 w 179"/>
              <a:gd name="T5" fmla="*/ 26 h 30"/>
              <a:gd name="T6" fmla="*/ 179 w 179"/>
              <a:gd name="T7" fmla="*/ 13 h 30"/>
              <a:gd name="T8" fmla="*/ 100 w 179"/>
              <a:gd name="T9" fmla="*/ 2 h 30"/>
              <a:gd name="T10" fmla="*/ 13 w 179"/>
              <a:gd name="T11" fmla="*/ 6 h 30"/>
              <a:gd name="T12" fmla="*/ 24 w 179"/>
              <a:gd name="T13" fmla="*/ 27 h 30"/>
            </a:gdLst>
            <a:ahLst/>
            <a:cxnLst>
              <a:cxn ang="0">
                <a:pos x="T0" y="T1"/>
              </a:cxn>
              <a:cxn ang="0">
                <a:pos x="T2" y="T3"/>
              </a:cxn>
              <a:cxn ang="0">
                <a:pos x="T4" y="T5"/>
              </a:cxn>
              <a:cxn ang="0">
                <a:pos x="T6" y="T7"/>
              </a:cxn>
              <a:cxn ang="0">
                <a:pos x="T8" y="T9"/>
              </a:cxn>
              <a:cxn ang="0">
                <a:pos x="T10" y="T11"/>
              </a:cxn>
              <a:cxn ang="0">
                <a:pos x="T12" y="T13"/>
              </a:cxn>
            </a:cxnLst>
            <a:rect l="0" t="0" r="r" b="b"/>
            <a:pathLst>
              <a:path w="179" h="30">
                <a:moveTo>
                  <a:pt x="24" y="27"/>
                </a:moveTo>
                <a:cubicBezTo>
                  <a:pt x="32" y="30"/>
                  <a:pt x="52" y="30"/>
                  <a:pt x="68" y="29"/>
                </a:cubicBezTo>
                <a:cubicBezTo>
                  <a:pt x="85" y="27"/>
                  <a:pt x="116" y="26"/>
                  <a:pt x="139" y="26"/>
                </a:cubicBezTo>
                <a:cubicBezTo>
                  <a:pt x="177" y="26"/>
                  <a:pt x="179" y="25"/>
                  <a:pt x="179" y="13"/>
                </a:cubicBezTo>
                <a:cubicBezTo>
                  <a:pt x="179" y="0"/>
                  <a:pt x="178" y="0"/>
                  <a:pt x="100" y="2"/>
                </a:cubicBezTo>
                <a:cubicBezTo>
                  <a:pt x="57" y="2"/>
                  <a:pt x="17" y="5"/>
                  <a:pt x="13" y="6"/>
                </a:cubicBezTo>
                <a:cubicBezTo>
                  <a:pt x="0" y="11"/>
                  <a:pt x="6" y="23"/>
                  <a:pt x="24"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48"/>
          <p:cNvSpPr>
            <a:spLocks/>
          </p:cNvSpPr>
          <p:nvPr/>
        </p:nvSpPr>
        <p:spPr bwMode="auto">
          <a:xfrm>
            <a:off x="4120190" y="5292426"/>
            <a:ext cx="298450" cy="303213"/>
          </a:xfrm>
          <a:custGeom>
            <a:avLst/>
            <a:gdLst>
              <a:gd name="T0" fmla="*/ 12 w 192"/>
              <a:gd name="T1" fmla="*/ 78 h 195"/>
              <a:gd name="T2" fmla="*/ 30 w 192"/>
              <a:gd name="T3" fmla="*/ 51 h 195"/>
              <a:gd name="T4" fmla="*/ 64 w 192"/>
              <a:gd name="T5" fmla="*/ 23 h 195"/>
              <a:gd name="T6" fmla="*/ 108 w 192"/>
              <a:gd name="T7" fmla="*/ 43 h 195"/>
              <a:gd name="T8" fmla="*/ 127 w 192"/>
              <a:gd name="T9" fmla="*/ 89 h 195"/>
              <a:gd name="T10" fmla="*/ 64 w 192"/>
              <a:gd name="T11" fmla="*/ 164 h 195"/>
              <a:gd name="T12" fmla="*/ 49 w 192"/>
              <a:gd name="T13" fmla="*/ 184 h 195"/>
              <a:gd name="T14" fmla="*/ 91 w 192"/>
              <a:gd name="T15" fmla="*/ 192 h 195"/>
              <a:gd name="T16" fmla="*/ 183 w 192"/>
              <a:gd name="T17" fmla="*/ 180 h 195"/>
              <a:gd name="T18" fmla="*/ 155 w 192"/>
              <a:gd name="T19" fmla="*/ 163 h 195"/>
              <a:gd name="T20" fmla="*/ 123 w 192"/>
              <a:gd name="T21" fmla="*/ 164 h 195"/>
              <a:gd name="T22" fmla="*/ 121 w 192"/>
              <a:gd name="T23" fmla="*/ 146 h 195"/>
              <a:gd name="T24" fmla="*/ 153 w 192"/>
              <a:gd name="T25" fmla="*/ 91 h 195"/>
              <a:gd name="T26" fmla="*/ 78 w 192"/>
              <a:gd name="T27" fmla="*/ 0 h 195"/>
              <a:gd name="T28" fmla="*/ 9 w 192"/>
              <a:gd name="T29" fmla="*/ 26 h 195"/>
              <a:gd name="T30" fmla="*/ 12 w 192"/>
              <a:gd name="T31" fmla="*/ 7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2" h="195">
                <a:moveTo>
                  <a:pt x="12" y="78"/>
                </a:moveTo>
                <a:cubicBezTo>
                  <a:pt x="15" y="79"/>
                  <a:pt x="23" y="67"/>
                  <a:pt x="30" y="51"/>
                </a:cubicBezTo>
                <a:cubicBezTo>
                  <a:pt x="42" y="24"/>
                  <a:pt x="43" y="23"/>
                  <a:pt x="64" y="23"/>
                </a:cubicBezTo>
                <a:cubicBezTo>
                  <a:pt x="82" y="23"/>
                  <a:pt x="91" y="27"/>
                  <a:pt x="108" y="43"/>
                </a:cubicBezTo>
                <a:cubicBezTo>
                  <a:pt x="127" y="62"/>
                  <a:pt x="129" y="66"/>
                  <a:pt x="127" y="89"/>
                </a:cubicBezTo>
                <a:cubicBezTo>
                  <a:pt x="125" y="114"/>
                  <a:pt x="114" y="126"/>
                  <a:pt x="64" y="164"/>
                </a:cubicBezTo>
                <a:cubicBezTo>
                  <a:pt x="53" y="172"/>
                  <a:pt x="46" y="181"/>
                  <a:pt x="49" y="184"/>
                </a:cubicBezTo>
                <a:cubicBezTo>
                  <a:pt x="52" y="187"/>
                  <a:pt x="71" y="190"/>
                  <a:pt x="91" y="192"/>
                </a:cubicBezTo>
                <a:cubicBezTo>
                  <a:pt x="141" y="195"/>
                  <a:pt x="175" y="191"/>
                  <a:pt x="183" y="180"/>
                </a:cubicBezTo>
                <a:cubicBezTo>
                  <a:pt x="192" y="168"/>
                  <a:pt x="182" y="162"/>
                  <a:pt x="155" y="163"/>
                </a:cubicBezTo>
                <a:cubicBezTo>
                  <a:pt x="143" y="164"/>
                  <a:pt x="129" y="164"/>
                  <a:pt x="123" y="164"/>
                </a:cubicBezTo>
                <a:cubicBezTo>
                  <a:pt x="110" y="163"/>
                  <a:pt x="108" y="146"/>
                  <a:pt x="121" y="146"/>
                </a:cubicBezTo>
                <a:cubicBezTo>
                  <a:pt x="134" y="146"/>
                  <a:pt x="153" y="113"/>
                  <a:pt x="153" y="91"/>
                </a:cubicBezTo>
                <a:cubicBezTo>
                  <a:pt x="152" y="49"/>
                  <a:pt x="112" y="0"/>
                  <a:pt x="78" y="0"/>
                </a:cubicBezTo>
                <a:cubicBezTo>
                  <a:pt x="53" y="0"/>
                  <a:pt x="18" y="14"/>
                  <a:pt x="9" y="26"/>
                </a:cubicBezTo>
                <a:cubicBezTo>
                  <a:pt x="0" y="40"/>
                  <a:pt x="2" y="74"/>
                  <a:pt x="12" y="7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49"/>
          <p:cNvSpPr>
            <a:spLocks/>
          </p:cNvSpPr>
          <p:nvPr/>
        </p:nvSpPr>
        <p:spPr bwMode="auto">
          <a:xfrm>
            <a:off x="2872415" y="5424189"/>
            <a:ext cx="338138" cy="88900"/>
          </a:xfrm>
          <a:custGeom>
            <a:avLst/>
            <a:gdLst>
              <a:gd name="T0" fmla="*/ 71 w 217"/>
              <a:gd name="T1" fmla="*/ 32 h 57"/>
              <a:gd name="T2" fmla="*/ 138 w 217"/>
              <a:gd name="T3" fmla="*/ 43 h 57"/>
              <a:gd name="T4" fmla="*/ 217 w 217"/>
              <a:gd name="T5" fmla="*/ 49 h 57"/>
              <a:gd name="T6" fmla="*/ 206 w 217"/>
              <a:gd name="T7" fmla="*/ 40 h 57"/>
              <a:gd name="T8" fmla="*/ 177 w 217"/>
              <a:gd name="T9" fmla="*/ 28 h 57"/>
              <a:gd name="T10" fmla="*/ 39 w 217"/>
              <a:gd name="T11" fmla="*/ 4 h 57"/>
              <a:gd name="T12" fmla="*/ 71 w 217"/>
              <a:gd name="T13" fmla="*/ 32 h 57"/>
            </a:gdLst>
            <a:ahLst/>
            <a:cxnLst>
              <a:cxn ang="0">
                <a:pos x="T0" y="T1"/>
              </a:cxn>
              <a:cxn ang="0">
                <a:pos x="T2" y="T3"/>
              </a:cxn>
              <a:cxn ang="0">
                <a:pos x="T4" y="T5"/>
              </a:cxn>
              <a:cxn ang="0">
                <a:pos x="T6" y="T7"/>
              </a:cxn>
              <a:cxn ang="0">
                <a:pos x="T8" y="T9"/>
              </a:cxn>
              <a:cxn ang="0">
                <a:pos x="T10" y="T11"/>
              </a:cxn>
              <a:cxn ang="0">
                <a:pos x="T12" y="T13"/>
              </a:cxn>
            </a:cxnLst>
            <a:rect l="0" t="0" r="r" b="b"/>
            <a:pathLst>
              <a:path w="217" h="57">
                <a:moveTo>
                  <a:pt x="71" y="32"/>
                </a:moveTo>
                <a:cubicBezTo>
                  <a:pt x="83" y="32"/>
                  <a:pt x="114" y="37"/>
                  <a:pt x="138" y="43"/>
                </a:cubicBezTo>
                <a:cubicBezTo>
                  <a:pt x="188" y="54"/>
                  <a:pt x="217" y="57"/>
                  <a:pt x="217" y="49"/>
                </a:cubicBezTo>
                <a:cubicBezTo>
                  <a:pt x="217" y="46"/>
                  <a:pt x="212" y="42"/>
                  <a:pt x="206" y="40"/>
                </a:cubicBezTo>
                <a:cubicBezTo>
                  <a:pt x="200" y="39"/>
                  <a:pt x="187" y="33"/>
                  <a:pt x="177" y="28"/>
                </a:cubicBezTo>
                <a:cubicBezTo>
                  <a:pt x="153" y="15"/>
                  <a:pt x="61" y="0"/>
                  <a:pt x="39" y="4"/>
                </a:cubicBezTo>
                <a:cubicBezTo>
                  <a:pt x="0" y="12"/>
                  <a:pt x="24" y="32"/>
                  <a:pt x="71"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517"/>
          <p:cNvSpPr>
            <a:spLocks noEditPoints="1"/>
          </p:cNvSpPr>
          <p:nvPr/>
        </p:nvSpPr>
        <p:spPr bwMode="auto">
          <a:xfrm>
            <a:off x="7553165" y="856482"/>
            <a:ext cx="649288" cy="725488"/>
          </a:xfrm>
          <a:custGeom>
            <a:avLst/>
            <a:gdLst/>
            <a:ahLst/>
            <a:cxnLst>
              <a:cxn ang="0">
                <a:pos x="4" y="338"/>
              </a:cxn>
              <a:cxn ang="0">
                <a:pos x="53" y="356"/>
              </a:cxn>
              <a:cxn ang="0">
                <a:pos x="141" y="350"/>
              </a:cxn>
              <a:cxn ang="0">
                <a:pos x="181" y="446"/>
              </a:cxn>
              <a:cxn ang="0">
                <a:pos x="220" y="453"/>
              </a:cxn>
              <a:cxn ang="0">
                <a:pos x="254" y="403"/>
              </a:cxn>
              <a:cxn ang="0">
                <a:pos x="329" y="354"/>
              </a:cxn>
              <a:cxn ang="0">
                <a:pos x="395" y="347"/>
              </a:cxn>
              <a:cxn ang="0">
                <a:pos x="407" y="309"/>
              </a:cxn>
              <a:cxn ang="0">
                <a:pos x="341" y="228"/>
              </a:cxn>
              <a:cxn ang="0">
                <a:pos x="405" y="154"/>
              </a:cxn>
              <a:cxn ang="0">
                <a:pos x="401" y="113"/>
              </a:cxn>
              <a:cxn ang="0">
                <a:pos x="345" y="101"/>
              </a:cxn>
              <a:cxn ang="0">
                <a:pos x="259" y="71"/>
              </a:cxn>
              <a:cxn ang="0">
                <a:pos x="223" y="7"/>
              </a:cxn>
              <a:cxn ang="0">
                <a:pos x="188" y="6"/>
              </a:cxn>
              <a:cxn ang="0">
                <a:pos x="142" y="96"/>
              </a:cxn>
              <a:cxn ang="0">
                <a:pos x="51" y="101"/>
              </a:cxn>
              <a:cxn ang="0">
                <a:pos x="4" y="118"/>
              </a:cxn>
              <a:cxn ang="0">
                <a:pos x="19" y="179"/>
              </a:cxn>
              <a:cxn ang="0">
                <a:pos x="50" y="246"/>
              </a:cxn>
              <a:cxn ang="0">
                <a:pos x="255" y="369"/>
              </a:cxn>
              <a:cxn ang="0">
                <a:pos x="220" y="442"/>
              </a:cxn>
              <a:cxn ang="0">
                <a:pos x="189" y="440"/>
              </a:cxn>
              <a:cxn ang="0">
                <a:pos x="153" y="364"/>
              </a:cxn>
              <a:cxn ang="0">
                <a:pos x="233" y="325"/>
              </a:cxn>
              <a:cxn ang="0">
                <a:pos x="131" y="262"/>
              </a:cxn>
              <a:cxn ang="0">
                <a:pos x="130" y="195"/>
              </a:cxn>
              <a:cxn ang="0">
                <a:pos x="205" y="154"/>
              </a:cxn>
              <a:cxn ang="0">
                <a:pos x="271" y="267"/>
              </a:cxn>
              <a:cxn ang="0">
                <a:pos x="140" y="267"/>
              </a:cxn>
              <a:cxn ang="0">
                <a:pos x="146" y="130"/>
              </a:cxn>
              <a:cxn ang="0">
                <a:pos x="140" y="179"/>
              </a:cxn>
              <a:cxn ang="0">
                <a:pos x="270" y="179"/>
              </a:cxn>
              <a:cxn ang="0">
                <a:pos x="303" y="212"/>
              </a:cxn>
              <a:cxn ang="0">
                <a:pos x="280" y="207"/>
              </a:cxn>
              <a:cxn ang="0">
                <a:pos x="239" y="318"/>
              </a:cxn>
              <a:cxn ang="0">
                <a:pos x="195" y="308"/>
              </a:cxn>
              <a:cxn ang="0">
                <a:pos x="169" y="295"/>
              </a:cxn>
              <a:cxn ang="0">
                <a:pos x="393" y="339"/>
              </a:cxn>
              <a:cxn ang="0">
                <a:pos x="315" y="342"/>
              </a:cxn>
              <a:cxn ang="0">
                <a:pos x="279" y="272"/>
              </a:cxn>
              <a:cxn ang="0">
                <a:pos x="383" y="283"/>
              </a:cxn>
              <a:cxn ang="0">
                <a:pos x="336" y="111"/>
              </a:cxn>
              <a:cxn ang="0">
                <a:pos x="394" y="119"/>
              </a:cxn>
              <a:cxn ang="0">
                <a:pos x="390" y="164"/>
              </a:cxn>
              <a:cxn ang="0">
                <a:pos x="321" y="213"/>
              </a:cxn>
              <a:cxn ang="0">
                <a:pos x="318" y="114"/>
              </a:cxn>
              <a:cxn ang="0">
                <a:pos x="177" y="28"/>
              </a:cxn>
              <a:cxn ang="0">
                <a:pos x="207" y="9"/>
              </a:cxn>
              <a:cxn ang="0">
                <a:pos x="246" y="61"/>
              </a:cxn>
              <a:cxn ang="0">
                <a:pos x="258" y="122"/>
              </a:cxn>
              <a:cxn ang="0">
                <a:pos x="151" y="101"/>
              </a:cxn>
              <a:cxn ang="0">
                <a:pos x="12" y="150"/>
              </a:cxn>
              <a:cxn ang="0">
                <a:pos x="14" y="120"/>
              </a:cxn>
              <a:cxn ang="0">
                <a:pos x="101" y="117"/>
              </a:cxn>
              <a:cxn ang="0">
                <a:pos x="131" y="185"/>
              </a:cxn>
              <a:cxn ang="0">
                <a:pos x="134" y="302"/>
              </a:cxn>
              <a:cxn ang="0">
                <a:pos x="58" y="347"/>
              </a:cxn>
              <a:cxn ang="0">
                <a:pos x="7" y="324"/>
              </a:cxn>
              <a:cxn ang="0">
                <a:pos x="75" y="235"/>
              </a:cxn>
            </a:cxnLst>
            <a:rect l="0" t="0" r="r" b="b"/>
            <a:pathLst>
              <a:path w="409" h="457">
                <a:moveTo>
                  <a:pt x="3" y="306"/>
                </a:moveTo>
                <a:lnTo>
                  <a:pt x="3" y="306"/>
                </a:lnTo>
                <a:lnTo>
                  <a:pt x="1" y="315"/>
                </a:lnTo>
                <a:lnTo>
                  <a:pt x="0" y="320"/>
                </a:lnTo>
                <a:lnTo>
                  <a:pt x="0" y="325"/>
                </a:lnTo>
                <a:lnTo>
                  <a:pt x="1" y="329"/>
                </a:lnTo>
                <a:lnTo>
                  <a:pt x="2" y="334"/>
                </a:lnTo>
                <a:lnTo>
                  <a:pt x="4" y="338"/>
                </a:lnTo>
                <a:lnTo>
                  <a:pt x="7" y="342"/>
                </a:lnTo>
                <a:lnTo>
                  <a:pt x="7" y="342"/>
                </a:lnTo>
                <a:lnTo>
                  <a:pt x="11" y="346"/>
                </a:lnTo>
                <a:lnTo>
                  <a:pt x="16" y="350"/>
                </a:lnTo>
                <a:lnTo>
                  <a:pt x="22" y="352"/>
                </a:lnTo>
                <a:lnTo>
                  <a:pt x="29" y="354"/>
                </a:lnTo>
                <a:lnTo>
                  <a:pt x="41" y="355"/>
                </a:lnTo>
                <a:lnTo>
                  <a:pt x="53" y="356"/>
                </a:lnTo>
                <a:lnTo>
                  <a:pt x="53" y="356"/>
                </a:lnTo>
                <a:lnTo>
                  <a:pt x="75" y="355"/>
                </a:lnTo>
                <a:lnTo>
                  <a:pt x="96" y="351"/>
                </a:lnTo>
                <a:lnTo>
                  <a:pt x="118" y="347"/>
                </a:lnTo>
                <a:lnTo>
                  <a:pt x="139" y="340"/>
                </a:lnTo>
                <a:lnTo>
                  <a:pt x="139" y="340"/>
                </a:lnTo>
                <a:lnTo>
                  <a:pt x="141" y="350"/>
                </a:lnTo>
                <a:lnTo>
                  <a:pt x="141" y="350"/>
                </a:lnTo>
                <a:lnTo>
                  <a:pt x="145" y="372"/>
                </a:lnTo>
                <a:lnTo>
                  <a:pt x="152" y="393"/>
                </a:lnTo>
                <a:lnTo>
                  <a:pt x="159" y="413"/>
                </a:lnTo>
                <a:lnTo>
                  <a:pt x="164" y="423"/>
                </a:lnTo>
                <a:lnTo>
                  <a:pt x="170" y="432"/>
                </a:lnTo>
                <a:lnTo>
                  <a:pt x="170" y="432"/>
                </a:lnTo>
                <a:lnTo>
                  <a:pt x="177" y="442"/>
                </a:lnTo>
                <a:lnTo>
                  <a:pt x="181" y="446"/>
                </a:lnTo>
                <a:lnTo>
                  <a:pt x="185" y="451"/>
                </a:lnTo>
                <a:lnTo>
                  <a:pt x="191" y="454"/>
                </a:lnTo>
                <a:lnTo>
                  <a:pt x="197" y="456"/>
                </a:lnTo>
                <a:lnTo>
                  <a:pt x="202" y="457"/>
                </a:lnTo>
                <a:lnTo>
                  <a:pt x="208" y="457"/>
                </a:lnTo>
                <a:lnTo>
                  <a:pt x="208" y="457"/>
                </a:lnTo>
                <a:lnTo>
                  <a:pt x="215" y="456"/>
                </a:lnTo>
                <a:lnTo>
                  <a:pt x="220" y="453"/>
                </a:lnTo>
                <a:lnTo>
                  <a:pt x="226" y="449"/>
                </a:lnTo>
                <a:lnTo>
                  <a:pt x="230" y="444"/>
                </a:lnTo>
                <a:lnTo>
                  <a:pt x="235" y="439"/>
                </a:lnTo>
                <a:lnTo>
                  <a:pt x="238" y="433"/>
                </a:lnTo>
                <a:lnTo>
                  <a:pt x="245" y="423"/>
                </a:lnTo>
                <a:lnTo>
                  <a:pt x="245" y="423"/>
                </a:lnTo>
                <a:lnTo>
                  <a:pt x="249" y="413"/>
                </a:lnTo>
                <a:lnTo>
                  <a:pt x="254" y="403"/>
                </a:lnTo>
                <a:lnTo>
                  <a:pt x="261" y="382"/>
                </a:lnTo>
                <a:lnTo>
                  <a:pt x="266" y="360"/>
                </a:lnTo>
                <a:lnTo>
                  <a:pt x="271" y="339"/>
                </a:lnTo>
                <a:lnTo>
                  <a:pt x="271" y="339"/>
                </a:lnTo>
                <a:lnTo>
                  <a:pt x="286" y="344"/>
                </a:lnTo>
                <a:lnTo>
                  <a:pt x="286" y="344"/>
                </a:lnTo>
                <a:lnTo>
                  <a:pt x="307" y="349"/>
                </a:lnTo>
                <a:lnTo>
                  <a:pt x="329" y="354"/>
                </a:lnTo>
                <a:lnTo>
                  <a:pt x="340" y="355"/>
                </a:lnTo>
                <a:lnTo>
                  <a:pt x="352" y="356"/>
                </a:lnTo>
                <a:lnTo>
                  <a:pt x="363" y="356"/>
                </a:lnTo>
                <a:lnTo>
                  <a:pt x="374" y="355"/>
                </a:lnTo>
                <a:lnTo>
                  <a:pt x="374" y="355"/>
                </a:lnTo>
                <a:lnTo>
                  <a:pt x="385" y="352"/>
                </a:lnTo>
                <a:lnTo>
                  <a:pt x="390" y="350"/>
                </a:lnTo>
                <a:lnTo>
                  <a:pt x="395" y="347"/>
                </a:lnTo>
                <a:lnTo>
                  <a:pt x="400" y="344"/>
                </a:lnTo>
                <a:lnTo>
                  <a:pt x="403" y="340"/>
                </a:lnTo>
                <a:lnTo>
                  <a:pt x="406" y="335"/>
                </a:lnTo>
                <a:lnTo>
                  <a:pt x="408" y="330"/>
                </a:lnTo>
                <a:lnTo>
                  <a:pt x="408" y="330"/>
                </a:lnTo>
                <a:lnTo>
                  <a:pt x="409" y="323"/>
                </a:lnTo>
                <a:lnTo>
                  <a:pt x="409" y="316"/>
                </a:lnTo>
                <a:lnTo>
                  <a:pt x="407" y="309"/>
                </a:lnTo>
                <a:lnTo>
                  <a:pt x="404" y="303"/>
                </a:lnTo>
                <a:lnTo>
                  <a:pt x="397" y="290"/>
                </a:lnTo>
                <a:lnTo>
                  <a:pt x="390" y="278"/>
                </a:lnTo>
                <a:lnTo>
                  <a:pt x="390" y="278"/>
                </a:lnTo>
                <a:lnTo>
                  <a:pt x="379" y="265"/>
                </a:lnTo>
                <a:lnTo>
                  <a:pt x="367" y="252"/>
                </a:lnTo>
                <a:lnTo>
                  <a:pt x="355" y="240"/>
                </a:lnTo>
                <a:lnTo>
                  <a:pt x="341" y="228"/>
                </a:lnTo>
                <a:lnTo>
                  <a:pt x="341" y="228"/>
                </a:lnTo>
                <a:lnTo>
                  <a:pt x="358" y="214"/>
                </a:lnTo>
                <a:lnTo>
                  <a:pt x="373" y="198"/>
                </a:lnTo>
                <a:lnTo>
                  <a:pt x="387" y="182"/>
                </a:lnTo>
                <a:lnTo>
                  <a:pt x="394" y="173"/>
                </a:lnTo>
                <a:lnTo>
                  <a:pt x="399" y="164"/>
                </a:lnTo>
                <a:lnTo>
                  <a:pt x="399" y="164"/>
                </a:lnTo>
                <a:lnTo>
                  <a:pt x="405" y="154"/>
                </a:lnTo>
                <a:lnTo>
                  <a:pt x="407" y="148"/>
                </a:lnTo>
                <a:lnTo>
                  <a:pt x="408" y="142"/>
                </a:lnTo>
                <a:lnTo>
                  <a:pt x="409" y="136"/>
                </a:lnTo>
                <a:lnTo>
                  <a:pt x="408" y="131"/>
                </a:lnTo>
                <a:lnTo>
                  <a:pt x="407" y="125"/>
                </a:lnTo>
                <a:lnTo>
                  <a:pt x="405" y="118"/>
                </a:lnTo>
                <a:lnTo>
                  <a:pt x="405" y="118"/>
                </a:lnTo>
                <a:lnTo>
                  <a:pt x="401" y="113"/>
                </a:lnTo>
                <a:lnTo>
                  <a:pt x="395" y="109"/>
                </a:lnTo>
                <a:lnTo>
                  <a:pt x="390" y="106"/>
                </a:lnTo>
                <a:lnTo>
                  <a:pt x="383" y="104"/>
                </a:lnTo>
                <a:lnTo>
                  <a:pt x="376" y="102"/>
                </a:lnTo>
                <a:lnTo>
                  <a:pt x="369" y="102"/>
                </a:lnTo>
                <a:lnTo>
                  <a:pt x="356" y="101"/>
                </a:lnTo>
                <a:lnTo>
                  <a:pt x="356" y="101"/>
                </a:lnTo>
                <a:lnTo>
                  <a:pt x="345" y="101"/>
                </a:lnTo>
                <a:lnTo>
                  <a:pt x="334" y="102"/>
                </a:lnTo>
                <a:lnTo>
                  <a:pt x="313" y="106"/>
                </a:lnTo>
                <a:lnTo>
                  <a:pt x="292" y="111"/>
                </a:lnTo>
                <a:lnTo>
                  <a:pt x="271" y="118"/>
                </a:lnTo>
                <a:lnTo>
                  <a:pt x="271" y="118"/>
                </a:lnTo>
                <a:lnTo>
                  <a:pt x="264" y="90"/>
                </a:lnTo>
                <a:lnTo>
                  <a:pt x="264" y="90"/>
                </a:lnTo>
                <a:lnTo>
                  <a:pt x="259" y="71"/>
                </a:lnTo>
                <a:lnTo>
                  <a:pt x="253" y="53"/>
                </a:lnTo>
                <a:lnTo>
                  <a:pt x="249" y="42"/>
                </a:lnTo>
                <a:lnTo>
                  <a:pt x="245" y="34"/>
                </a:lnTo>
                <a:lnTo>
                  <a:pt x="240" y="25"/>
                </a:lnTo>
                <a:lnTo>
                  <a:pt x="234" y="17"/>
                </a:lnTo>
                <a:lnTo>
                  <a:pt x="234" y="17"/>
                </a:lnTo>
                <a:lnTo>
                  <a:pt x="227" y="10"/>
                </a:lnTo>
                <a:lnTo>
                  <a:pt x="223" y="7"/>
                </a:lnTo>
                <a:lnTo>
                  <a:pt x="218" y="4"/>
                </a:lnTo>
                <a:lnTo>
                  <a:pt x="214" y="2"/>
                </a:lnTo>
                <a:lnTo>
                  <a:pt x="209" y="1"/>
                </a:lnTo>
                <a:lnTo>
                  <a:pt x="204" y="0"/>
                </a:lnTo>
                <a:lnTo>
                  <a:pt x="199" y="1"/>
                </a:lnTo>
                <a:lnTo>
                  <a:pt x="199" y="1"/>
                </a:lnTo>
                <a:lnTo>
                  <a:pt x="193" y="3"/>
                </a:lnTo>
                <a:lnTo>
                  <a:pt x="188" y="6"/>
                </a:lnTo>
                <a:lnTo>
                  <a:pt x="182" y="9"/>
                </a:lnTo>
                <a:lnTo>
                  <a:pt x="177" y="14"/>
                </a:lnTo>
                <a:lnTo>
                  <a:pt x="170" y="24"/>
                </a:lnTo>
                <a:lnTo>
                  <a:pt x="164" y="34"/>
                </a:lnTo>
                <a:lnTo>
                  <a:pt x="164" y="34"/>
                </a:lnTo>
                <a:lnTo>
                  <a:pt x="155" y="55"/>
                </a:lnTo>
                <a:lnTo>
                  <a:pt x="148" y="75"/>
                </a:lnTo>
                <a:lnTo>
                  <a:pt x="142" y="96"/>
                </a:lnTo>
                <a:lnTo>
                  <a:pt x="137" y="118"/>
                </a:lnTo>
                <a:lnTo>
                  <a:pt x="137" y="118"/>
                </a:lnTo>
                <a:lnTo>
                  <a:pt x="118" y="112"/>
                </a:lnTo>
                <a:lnTo>
                  <a:pt x="97" y="107"/>
                </a:lnTo>
                <a:lnTo>
                  <a:pt x="97" y="107"/>
                </a:lnTo>
                <a:lnTo>
                  <a:pt x="79" y="103"/>
                </a:lnTo>
                <a:lnTo>
                  <a:pt x="60" y="101"/>
                </a:lnTo>
                <a:lnTo>
                  <a:pt x="51" y="101"/>
                </a:lnTo>
                <a:lnTo>
                  <a:pt x="41" y="101"/>
                </a:lnTo>
                <a:lnTo>
                  <a:pt x="32" y="103"/>
                </a:lnTo>
                <a:lnTo>
                  <a:pt x="22" y="105"/>
                </a:lnTo>
                <a:lnTo>
                  <a:pt x="22" y="105"/>
                </a:lnTo>
                <a:lnTo>
                  <a:pt x="16" y="108"/>
                </a:lnTo>
                <a:lnTo>
                  <a:pt x="11" y="111"/>
                </a:lnTo>
                <a:lnTo>
                  <a:pt x="7" y="114"/>
                </a:lnTo>
                <a:lnTo>
                  <a:pt x="4" y="118"/>
                </a:lnTo>
                <a:lnTo>
                  <a:pt x="2" y="123"/>
                </a:lnTo>
                <a:lnTo>
                  <a:pt x="1" y="129"/>
                </a:lnTo>
                <a:lnTo>
                  <a:pt x="1" y="134"/>
                </a:lnTo>
                <a:lnTo>
                  <a:pt x="1" y="139"/>
                </a:lnTo>
                <a:lnTo>
                  <a:pt x="3" y="149"/>
                </a:lnTo>
                <a:lnTo>
                  <a:pt x="7" y="160"/>
                </a:lnTo>
                <a:lnTo>
                  <a:pt x="13" y="170"/>
                </a:lnTo>
                <a:lnTo>
                  <a:pt x="19" y="179"/>
                </a:lnTo>
                <a:lnTo>
                  <a:pt x="19" y="179"/>
                </a:lnTo>
                <a:lnTo>
                  <a:pt x="31" y="192"/>
                </a:lnTo>
                <a:lnTo>
                  <a:pt x="42" y="206"/>
                </a:lnTo>
                <a:lnTo>
                  <a:pt x="55" y="218"/>
                </a:lnTo>
                <a:lnTo>
                  <a:pt x="68" y="230"/>
                </a:lnTo>
                <a:lnTo>
                  <a:pt x="68" y="230"/>
                </a:lnTo>
                <a:lnTo>
                  <a:pt x="50" y="246"/>
                </a:lnTo>
                <a:lnTo>
                  <a:pt x="50" y="246"/>
                </a:lnTo>
                <a:lnTo>
                  <a:pt x="36" y="259"/>
                </a:lnTo>
                <a:lnTo>
                  <a:pt x="23" y="273"/>
                </a:lnTo>
                <a:lnTo>
                  <a:pt x="17" y="280"/>
                </a:lnTo>
                <a:lnTo>
                  <a:pt x="12" y="289"/>
                </a:lnTo>
                <a:lnTo>
                  <a:pt x="7" y="297"/>
                </a:lnTo>
                <a:lnTo>
                  <a:pt x="3" y="306"/>
                </a:lnTo>
                <a:lnTo>
                  <a:pt x="3" y="306"/>
                </a:lnTo>
                <a:close/>
                <a:moveTo>
                  <a:pt x="255" y="369"/>
                </a:moveTo>
                <a:lnTo>
                  <a:pt x="255" y="369"/>
                </a:lnTo>
                <a:lnTo>
                  <a:pt x="249" y="389"/>
                </a:lnTo>
                <a:lnTo>
                  <a:pt x="246" y="398"/>
                </a:lnTo>
                <a:lnTo>
                  <a:pt x="242" y="408"/>
                </a:lnTo>
                <a:lnTo>
                  <a:pt x="238" y="417"/>
                </a:lnTo>
                <a:lnTo>
                  <a:pt x="233" y="426"/>
                </a:lnTo>
                <a:lnTo>
                  <a:pt x="227" y="434"/>
                </a:lnTo>
                <a:lnTo>
                  <a:pt x="220" y="442"/>
                </a:lnTo>
                <a:lnTo>
                  <a:pt x="220" y="442"/>
                </a:lnTo>
                <a:lnTo>
                  <a:pt x="217" y="444"/>
                </a:lnTo>
                <a:lnTo>
                  <a:pt x="213" y="446"/>
                </a:lnTo>
                <a:lnTo>
                  <a:pt x="210" y="447"/>
                </a:lnTo>
                <a:lnTo>
                  <a:pt x="207" y="449"/>
                </a:lnTo>
                <a:lnTo>
                  <a:pt x="200" y="447"/>
                </a:lnTo>
                <a:lnTo>
                  <a:pt x="194" y="444"/>
                </a:lnTo>
                <a:lnTo>
                  <a:pt x="189" y="440"/>
                </a:lnTo>
                <a:lnTo>
                  <a:pt x="183" y="435"/>
                </a:lnTo>
                <a:lnTo>
                  <a:pt x="178" y="429"/>
                </a:lnTo>
                <a:lnTo>
                  <a:pt x="174" y="423"/>
                </a:lnTo>
                <a:lnTo>
                  <a:pt x="174" y="423"/>
                </a:lnTo>
                <a:lnTo>
                  <a:pt x="169" y="414"/>
                </a:lnTo>
                <a:lnTo>
                  <a:pt x="165" y="405"/>
                </a:lnTo>
                <a:lnTo>
                  <a:pt x="158" y="385"/>
                </a:lnTo>
                <a:lnTo>
                  <a:pt x="153" y="364"/>
                </a:lnTo>
                <a:lnTo>
                  <a:pt x="148" y="343"/>
                </a:lnTo>
                <a:lnTo>
                  <a:pt x="148" y="343"/>
                </a:lnTo>
                <a:lnTo>
                  <a:pt x="147" y="337"/>
                </a:lnTo>
                <a:lnTo>
                  <a:pt x="147" y="337"/>
                </a:lnTo>
                <a:lnTo>
                  <a:pt x="176" y="326"/>
                </a:lnTo>
                <a:lnTo>
                  <a:pt x="205" y="313"/>
                </a:lnTo>
                <a:lnTo>
                  <a:pt x="205" y="313"/>
                </a:lnTo>
                <a:lnTo>
                  <a:pt x="233" y="325"/>
                </a:lnTo>
                <a:lnTo>
                  <a:pt x="262" y="336"/>
                </a:lnTo>
                <a:lnTo>
                  <a:pt x="262" y="336"/>
                </a:lnTo>
                <a:lnTo>
                  <a:pt x="255" y="369"/>
                </a:lnTo>
                <a:lnTo>
                  <a:pt x="255" y="369"/>
                </a:lnTo>
                <a:close/>
                <a:moveTo>
                  <a:pt x="130" y="229"/>
                </a:moveTo>
                <a:lnTo>
                  <a:pt x="130" y="229"/>
                </a:lnTo>
                <a:lnTo>
                  <a:pt x="131" y="262"/>
                </a:lnTo>
                <a:lnTo>
                  <a:pt x="131" y="262"/>
                </a:lnTo>
                <a:lnTo>
                  <a:pt x="107" y="246"/>
                </a:lnTo>
                <a:lnTo>
                  <a:pt x="83" y="229"/>
                </a:lnTo>
                <a:lnTo>
                  <a:pt x="83" y="229"/>
                </a:lnTo>
                <a:lnTo>
                  <a:pt x="88" y="225"/>
                </a:lnTo>
                <a:lnTo>
                  <a:pt x="88" y="225"/>
                </a:lnTo>
                <a:lnTo>
                  <a:pt x="109" y="210"/>
                </a:lnTo>
                <a:lnTo>
                  <a:pt x="130" y="195"/>
                </a:lnTo>
                <a:lnTo>
                  <a:pt x="130" y="195"/>
                </a:lnTo>
                <a:lnTo>
                  <a:pt x="130" y="229"/>
                </a:lnTo>
                <a:lnTo>
                  <a:pt x="130" y="229"/>
                </a:lnTo>
                <a:close/>
                <a:moveTo>
                  <a:pt x="138" y="229"/>
                </a:moveTo>
                <a:lnTo>
                  <a:pt x="138" y="229"/>
                </a:lnTo>
                <a:lnTo>
                  <a:pt x="140" y="189"/>
                </a:lnTo>
                <a:lnTo>
                  <a:pt x="140" y="189"/>
                </a:lnTo>
                <a:lnTo>
                  <a:pt x="171" y="170"/>
                </a:lnTo>
                <a:lnTo>
                  <a:pt x="205" y="154"/>
                </a:lnTo>
                <a:lnTo>
                  <a:pt x="205" y="154"/>
                </a:lnTo>
                <a:lnTo>
                  <a:pt x="238" y="170"/>
                </a:lnTo>
                <a:lnTo>
                  <a:pt x="271" y="189"/>
                </a:lnTo>
                <a:lnTo>
                  <a:pt x="271" y="189"/>
                </a:lnTo>
                <a:lnTo>
                  <a:pt x="272" y="209"/>
                </a:lnTo>
                <a:lnTo>
                  <a:pt x="272" y="228"/>
                </a:lnTo>
                <a:lnTo>
                  <a:pt x="272" y="248"/>
                </a:lnTo>
                <a:lnTo>
                  <a:pt x="271" y="267"/>
                </a:lnTo>
                <a:lnTo>
                  <a:pt x="271" y="267"/>
                </a:lnTo>
                <a:lnTo>
                  <a:pt x="236" y="288"/>
                </a:lnTo>
                <a:lnTo>
                  <a:pt x="236" y="288"/>
                </a:lnTo>
                <a:lnTo>
                  <a:pt x="205" y="303"/>
                </a:lnTo>
                <a:lnTo>
                  <a:pt x="205" y="303"/>
                </a:lnTo>
                <a:lnTo>
                  <a:pt x="173" y="288"/>
                </a:lnTo>
                <a:lnTo>
                  <a:pt x="173" y="288"/>
                </a:lnTo>
                <a:lnTo>
                  <a:pt x="140" y="267"/>
                </a:lnTo>
                <a:lnTo>
                  <a:pt x="140" y="267"/>
                </a:lnTo>
                <a:lnTo>
                  <a:pt x="138" y="229"/>
                </a:lnTo>
                <a:lnTo>
                  <a:pt x="138" y="229"/>
                </a:lnTo>
                <a:close/>
                <a:moveTo>
                  <a:pt x="140" y="179"/>
                </a:moveTo>
                <a:lnTo>
                  <a:pt x="140" y="179"/>
                </a:lnTo>
                <a:lnTo>
                  <a:pt x="142" y="155"/>
                </a:lnTo>
                <a:lnTo>
                  <a:pt x="146" y="130"/>
                </a:lnTo>
                <a:lnTo>
                  <a:pt x="146" y="130"/>
                </a:lnTo>
                <a:lnTo>
                  <a:pt x="170" y="139"/>
                </a:lnTo>
                <a:lnTo>
                  <a:pt x="195" y="150"/>
                </a:lnTo>
                <a:lnTo>
                  <a:pt x="195" y="150"/>
                </a:lnTo>
                <a:lnTo>
                  <a:pt x="167" y="163"/>
                </a:lnTo>
                <a:lnTo>
                  <a:pt x="141" y="178"/>
                </a:lnTo>
                <a:lnTo>
                  <a:pt x="141" y="178"/>
                </a:lnTo>
                <a:lnTo>
                  <a:pt x="140" y="179"/>
                </a:lnTo>
                <a:lnTo>
                  <a:pt x="140" y="179"/>
                </a:lnTo>
                <a:close/>
                <a:moveTo>
                  <a:pt x="214" y="149"/>
                </a:moveTo>
                <a:lnTo>
                  <a:pt x="214" y="149"/>
                </a:lnTo>
                <a:lnTo>
                  <a:pt x="238" y="139"/>
                </a:lnTo>
                <a:lnTo>
                  <a:pt x="263" y="130"/>
                </a:lnTo>
                <a:lnTo>
                  <a:pt x="263" y="130"/>
                </a:lnTo>
                <a:lnTo>
                  <a:pt x="268" y="154"/>
                </a:lnTo>
                <a:lnTo>
                  <a:pt x="270" y="179"/>
                </a:lnTo>
                <a:lnTo>
                  <a:pt x="270" y="179"/>
                </a:lnTo>
                <a:lnTo>
                  <a:pt x="241" y="163"/>
                </a:lnTo>
                <a:lnTo>
                  <a:pt x="214" y="149"/>
                </a:lnTo>
                <a:lnTo>
                  <a:pt x="214" y="149"/>
                </a:lnTo>
                <a:close/>
                <a:moveTo>
                  <a:pt x="280" y="207"/>
                </a:moveTo>
                <a:lnTo>
                  <a:pt x="280" y="207"/>
                </a:lnTo>
                <a:lnTo>
                  <a:pt x="279" y="194"/>
                </a:lnTo>
                <a:lnTo>
                  <a:pt x="279" y="194"/>
                </a:lnTo>
                <a:lnTo>
                  <a:pt x="303" y="212"/>
                </a:lnTo>
                <a:lnTo>
                  <a:pt x="327" y="229"/>
                </a:lnTo>
                <a:lnTo>
                  <a:pt x="327" y="229"/>
                </a:lnTo>
                <a:lnTo>
                  <a:pt x="303" y="246"/>
                </a:lnTo>
                <a:lnTo>
                  <a:pt x="279" y="262"/>
                </a:lnTo>
                <a:lnTo>
                  <a:pt x="279" y="262"/>
                </a:lnTo>
                <a:lnTo>
                  <a:pt x="280" y="235"/>
                </a:lnTo>
                <a:lnTo>
                  <a:pt x="280" y="207"/>
                </a:lnTo>
                <a:lnTo>
                  <a:pt x="280" y="207"/>
                </a:lnTo>
                <a:close/>
                <a:moveTo>
                  <a:pt x="240" y="295"/>
                </a:moveTo>
                <a:lnTo>
                  <a:pt x="240" y="295"/>
                </a:lnTo>
                <a:lnTo>
                  <a:pt x="270" y="277"/>
                </a:lnTo>
                <a:lnTo>
                  <a:pt x="270" y="277"/>
                </a:lnTo>
                <a:lnTo>
                  <a:pt x="268" y="303"/>
                </a:lnTo>
                <a:lnTo>
                  <a:pt x="263" y="327"/>
                </a:lnTo>
                <a:lnTo>
                  <a:pt x="263" y="327"/>
                </a:lnTo>
                <a:lnTo>
                  <a:pt x="239" y="318"/>
                </a:lnTo>
                <a:lnTo>
                  <a:pt x="215" y="308"/>
                </a:lnTo>
                <a:lnTo>
                  <a:pt x="215" y="308"/>
                </a:lnTo>
                <a:lnTo>
                  <a:pt x="240" y="295"/>
                </a:lnTo>
                <a:lnTo>
                  <a:pt x="240" y="295"/>
                </a:lnTo>
                <a:close/>
                <a:moveTo>
                  <a:pt x="169" y="295"/>
                </a:moveTo>
                <a:lnTo>
                  <a:pt x="169" y="295"/>
                </a:lnTo>
                <a:lnTo>
                  <a:pt x="195" y="308"/>
                </a:lnTo>
                <a:lnTo>
                  <a:pt x="195" y="308"/>
                </a:lnTo>
                <a:lnTo>
                  <a:pt x="170" y="318"/>
                </a:lnTo>
                <a:lnTo>
                  <a:pt x="146" y="327"/>
                </a:lnTo>
                <a:lnTo>
                  <a:pt x="146" y="327"/>
                </a:lnTo>
                <a:lnTo>
                  <a:pt x="142" y="303"/>
                </a:lnTo>
                <a:lnTo>
                  <a:pt x="140" y="278"/>
                </a:lnTo>
                <a:lnTo>
                  <a:pt x="140" y="278"/>
                </a:lnTo>
                <a:lnTo>
                  <a:pt x="169" y="295"/>
                </a:lnTo>
                <a:lnTo>
                  <a:pt x="169" y="295"/>
                </a:lnTo>
                <a:close/>
                <a:moveTo>
                  <a:pt x="400" y="319"/>
                </a:moveTo>
                <a:lnTo>
                  <a:pt x="400" y="319"/>
                </a:lnTo>
                <a:lnTo>
                  <a:pt x="400" y="323"/>
                </a:lnTo>
                <a:lnTo>
                  <a:pt x="400" y="327"/>
                </a:lnTo>
                <a:lnTo>
                  <a:pt x="399" y="330"/>
                </a:lnTo>
                <a:lnTo>
                  <a:pt x="398" y="333"/>
                </a:lnTo>
                <a:lnTo>
                  <a:pt x="395" y="336"/>
                </a:lnTo>
                <a:lnTo>
                  <a:pt x="393" y="339"/>
                </a:lnTo>
                <a:lnTo>
                  <a:pt x="386" y="342"/>
                </a:lnTo>
                <a:lnTo>
                  <a:pt x="379" y="345"/>
                </a:lnTo>
                <a:lnTo>
                  <a:pt x="371" y="346"/>
                </a:lnTo>
                <a:lnTo>
                  <a:pt x="356" y="347"/>
                </a:lnTo>
                <a:lnTo>
                  <a:pt x="356" y="347"/>
                </a:lnTo>
                <a:lnTo>
                  <a:pt x="345" y="347"/>
                </a:lnTo>
                <a:lnTo>
                  <a:pt x="335" y="346"/>
                </a:lnTo>
                <a:lnTo>
                  <a:pt x="315" y="342"/>
                </a:lnTo>
                <a:lnTo>
                  <a:pt x="295" y="337"/>
                </a:lnTo>
                <a:lnTo>
                  <a:pt x="275" y="331"/>
                </a:lnTo>
                <a:lnTo>
                  <a:pt x="275" y="331"/>
                </a:lnTo>
                <a:lnTo>
                  <a:pt x="272" y="330"/>
                </a:lnTo>
                <a:lnTo>
                  <a:pt x="272" y="330"/>
                </a:lnTo>
                <a:lnTo>
                  <a:pt x="276" y="302"/>
                </a:lnTo>
                <a:lnTo>
                  <a:pt x="279" y="272"/>
                </a:lnTo>
                <a:lnTo>
                  <a:pt x="279" y="272"/>
                </a:lnTo>
                <a:lnTo>
                  <a:pt x="306" y="254"/>
                </a:lnTo>
                <a:lnTo>
                  <a:pt x="333" y="234"/>
                </a:lnTo>
                <a:lnTo>
                  <a:pt x="333" y="234"/>
                </a:lnTo>
                <a:lnTo>
                  <a:pt x="357" y="255"/>
                </a:lnTo>
                <a:lnTo>
                  <a:pt x="357" y="255"/>
                </a:lnTo>
                <a:lnTo>
                  <a:pt x="370" y="268"/>
                </a:lnTo>
                <a:lnTo>
                  <a:pt x="377" y="275"/>
                </a:lnTo>
                <a:lnTo>
                  <a:pt x="383" y="283"/>
                </a:lnTo>
                <a:lnTo>
                  <a:pt x="389" y="292"/>
                </a:lnTo>
                <a:lnTo>
                  <a:pt x="394" y="301"/>
                </a:lnTo>
                <a:lnTo>
                  <a:pt x="397" y="309"/>
                </a:lnTo>
                <a:lnTo>
                  <a:pt x="400" y="319"/>
                </a:lnTo>
                <a:lnTo>
                  <a:pt x="400" y="319"/>
                </a:lnTo>
                <a:close/>
                <a:moveTo>
                  <a:pt x="318" y="114"/>
                </a:moveTo>
                <a:lnTo>
                  <a:pt x="318" y="114"/>
                </a:lnTo>
                <a:lnTo>
                  <a:pt x="336" y="111"/>
                </a:lnTo>
                <a:lnTo>
                  <a:pt x="346" y="110"/>
                </a:lnTo>
                <a:lnTo>
                  <a:pt x="358" y="109"/>
                </a:lnTo>
                <a:lnTo>
                  <a:pt x="368" y="109"/>
                </a:lnTo>
                <a:lnTo>
                  <a:pt x="378" y="111"/>
                </a:lnTo>
                <a:lnTo>
                  <a:pt x="387" y="114"/>
                </a:lnTo>
                <a:lnTo>
                  <a:pt x="391" y="117"/>
                </a:lnTo>
                <a:lnTo>
                  <a:pt x="394" y="119"/>
                </a:lnTo>
                <a:lnTo>
                  <a:pt x="394" y="119"/>
                </a:lnTo>
                <a:lnTo>
                  <a:pt x="397" y="122"/>
                </a:lnTo>
                <a:lnTo>
                  <a:pt x="399" y="127"/>
                </a:lnTo>
                <a:lnTo>
                  <a:pt x="400" y="130"/>
                </a:lnTo>
                <a:lnTo>
                  <a:pt x="401" y="134"/>
                </a:lnTo>
                <a:lnTo>
                  <a:pt x="400" y="141"/>
                </a:lnTo>
                <a:lnTo>
                  <a:pt x="398" y="149"/>
                </a:lnTo>
                <a:lnTo>
                  <a:pt x="394" y="157"/>
                </a:lnTo>
                <a:lnTo>
                  <a:pt x="390" y="164"/>
                </a:lnTo>
                <a:lnTo>
                  <a:pt x="381" y="176"/>
                </a:lnTo>
                <a:lnTo>
                  <a:pt x="381" y="176"/>
                </a:lnTo>
                <a:lnTo>
                  <a:pt x="371" y="188"/>
                </a:lnTo>
                <a:lnTo>
                  <a:pt x="360" y="200"/>
                </a:lnTo>
                <a:lnTo>
                  <a:pt x="347" y="212"/>
                </a:lnTo>
                <a:lnTo>
                  <a:pt x="335" y="223"/>
                </a:lnTo>
                <a:lnTo>
                  <a:pt x="335" y="223"/>
                </a:lnTo>
                <a:lnTo>
                  <a:pt x="321" y="213"/>
                </a:lnTo>
                <a:lnTo>
                  <a:pt x="307" y="202"/>
                </a:lnTo>
                <a:lnTo>
                  <a:pt x="279" y="184"/>
                </a:lnTo>
                <a:lnTo>
                  <a:pt x="279" y="184"/>
                </a:lnTo>
                <a:lnTo>
                  <a:pt x="276" y="155"/>
                </a:lnTo>
                <a:lnTo>
                  <a:pt x="272" y="127"/>
                </a:lnTo>
                <a:lnTo>
                  <a:pt x="272" y="127"/>
                </a:lnTo>
                <a:lnTo>
                  <a:pt x="295" y="120"/>
                </a:lnTo>
                <a:lnTo>
                  <a:pt x="318" y="114"/>
                </a:lnTo>
                <a:lnTo>
                  <a:pt x="318" y="114"/>
                </a:lnTo>
                <a:close/>
                <a:moveTo>
                  <a:pt x="151" y="101"/>
                </a:moveTo>
                <a:lnTo>
                  <a:pt x="151" y="101"/>
                </a:lnTo>
                <a:lnTo>
                  <a:pt x="156" y="80"/>
                </a:lnTo>
                <a:lnTo>
                  <a:pt x="163" y="59"/>
                </a:lnTo>
                <a:lnTo>
                  <a:pt x="167" y="48"/>
                </a:lnTo>
                <a:lnTo>
                  <a:pt x="172" y="38"/>
                </a:lnTo>
                <a:lnTo>
                  <a:pt x="177" y="28"/>
                </a:lnTo>
                <a:lnTo>
                  <a:pt x="184" y="20"/>
                </a:lnTo>
                <a:lnTo>
                  <a:pt x="184" y="20"/>
                </a:lnTo>
                <a:lnTo>
                  <a:pt x="189" y="16"/>
                </a:lnTo>
                <a:lnTo>
                  <a:pt x="193" y="13"/>
                </a:lnTo>
                <a:lnTo>
                  <a:pt x="196" y="11"/>
                </a:lnTo>
                <a:lnTo>
                  <a:pt x="200" y="9"/>
                </a:lnTo>
                <a:lnTo>
                  <a:pt x="204" y="8"/>
                </a:lnTo>
                <a:lnTo>
                  <a:pt x="207" y="9"/>
                </a:lnTo>
                <a:lnTo>
                  <a:pt x="211" y="9"/>
                </a:lnTo>
                <a:lnTo>
                  <a:pt x="214" y="11"/>
                </a:lnTo>
                <a:lnTo>
                  <a:pt x="220" y="15"/>
                </a:lnTo>
                <a:lnTo>
                  <a:pt x="226" y="22"/>
                </a:lnTo>
                <a:lnTo>
                  <a:pt x="232" y="30"/>
                </a:lnTo>
                <a:lnTo>
                  <a:pt x="237" y="40"/>
                </a:lnTo>
                <a:lnTo>
                  <a:pt x="241" y="51"/>
                </a:lnTo>
                <a:lnTo>
                  <a:pt x="246" y="61"/>
                </a:lnTo>
                <a:lnTo>
                  <a:pt x="253" y="83"/>
                </a:lnTo>
                <a:lnTo>
                  <a:pt x="258" y="101"/>
                </a:lnTo>
                <a:lnTo>
                  <a:pt x="260" y="113"/>
                </a:lnTo>
                <a:lnTo>
                  <a:pt x="260" y="113"/>
                </a:lnTo>
                <a:lnTo>
                  <a:pt x="262" y="121"/>
                </a:lnTo>
                <a:lnTo>
                  <a:pt x="262" y="121"/>
                </a:lnTo>
                <a:lnTo>
                  <a:pt x="258" y="122"/>
                </a:lnTo>
                <a:lnTo>
                  <a:pt x="258" y="122"/>
                </a:lnTo>
                <a:lnTo>
                  <a:pt x="231" y="133"/>
                </a:lnTo>
                <a:lnTo>
                  <a:pt x="205" y="145"/>
                </a:lnTo>
                <a:lnTo>
                  <a:pt x="205" y="145"/>
                </a:lnTo>
                <a:lnTo>
                  <a:pt x="176" y="133"/>
                </a:lnTo>
                <a:lnTo>
                  <a:pt x="147" y="121"/>
                </a:lnTo>
                <a:lnTo>
                  <a:pt x="147" y="121"/>
                </a:lnTo>
                <a:lnTo>
                  <a:pt x="151" y="101"/>
                </a:lnTo>
                <a:lnTo>
                  <a:pt x="151" y="101"/>
                </a:lnTo>
                <a:close/>
                <a:moveTo>
                  <a:pt x="68" y="217"/>
                </a:moveTo>
                <a:lnTo>
                  <a:pt x="68" y="217"/>
                </a:lnTo>
                <a:lnTo>
                  <a:pt x="52" y="202"/>
                </a:lnTo>
                <a:lnTo>
                  <a:pt x="36" y="186"/>
                </a:lnTo>
                <a:lnTo>
                  <a:pt x="29" y="177"/>
                </a:lnTo>
                <a:lnTo>
                  <a:pt x="22" y="169"/>
                </a:lnTo>
                <a:lnTo>
                  <a:pt x="16" y="159"/>
                </a:lnTo>
                <a:lnTo>
                  <a:pt x="12" y="150"/>
                </a:lnTo>
                <a:lnTo>
                  <a:pt x="12" y="150"/>
                </a:lnTo>
                <a:lnTo>
                  <a:pt x="10" y="144"/>
                </a:lnTo>
                <a:lnTo>
                  <a:pt x="9" y="139"/>
                </a:lnTo>
                <a:lnTo>
                  <a:pt x="8" y="134"/>
                </a:lnTo>
                <a:lnTo>
                  <a:pt x="9" y="130"/>
                </a:lnTo>
                <a:lnTo>
                  <a:pt x="10" y="127"/>
                </a:lnTo>
                <a:lnTo>
                  <a:pt x="11" y="122"/>
                </a:lnTo>
                <a:lnTo>
                  <a:pt x="14" y="120"/>
                </a:lnTo>
                <a:lnTo>
                  <a:pt x="16" y="117"/>
                </a:lnTo>
                <a:lnTo>
                  <a:pt x="25" y="114"/>
                </a:lnTo>
                <a:lnTo>
                  <a:pt x="33" y="112"/>
                </a:lnTo>
                <a:lnTo>
                  <a:pt x="44" y="111"/>
                </a:lnTo>
                <a:lnTo>
                  <a:pt x="55" y="111"/>
                </a:lnTo>
                <a:lnTo>
                  <a:pt x="66" y="112"/>
                </a:lnTo>
                <a:lnTo>
                  <a:pt x="78" y="113"/>
                </a:lnTo>
                <a:lnTo>
                  <a:pt x="101" y="117"/>
                </a:lnTo>
                <a:lnTo>
                  <a:pt x="122" y="122"/>
                </a:lnTo>
                <a:lnTo>
                  <a:pt x="134" y="127"/>
                </a:lnTo>
                <a:lnTo>
                  <a:pt x="134" y="127"/>
                </a:lnTo>
                <a:lnTo>
                  <a:pt x="136" y="127"/>
                </a:lnTo>
                <a:lnTo>
                  <a:pt x="136" y="127"/>
                </a:lnTo>
                <a:lnTo>
                  <a:pt x="133" y="156"/>
                </a:lnTo>
                <a:lnTo>
                  <a:pt x="131" y="185"/>
                </a:lnTo>
                <a:lnTo>
                  <a:pt x="131" y="185"/>
                </a:lnTo>
                <a:lnTo>
                  <a:pt x="102" y="203"/>
                </a:lnTo>
                <a:lnTo>
                  <a:pt x="76" y="223"/>
                </a:lnTo>
                <a:lnTo>
                  <a:pt x="76" y="223"/>
                </a:lnTo>
                <a:lnTo>
                  <a:pt x="68" y="217"/>
                </a:lnTo>
                <a:lnTo>
                  <a:pt x="68" y="217"/>
                </a:lnTo>
                <a:close/>
                <a:moveTo>
                  <a:pt x="131" y="273"/>
                </a:moveTo>
                <a:lnTo>
                  <a:pt x="131" y="273"/>
                </a:lnTo>
                <a:lnTo>
                  <a:pt x="134" y="302"/>
                </a:lnTo>
                <a:lnTo>
                  <a:pt x="137" y="330"/>
                </a:lnTo>
                <a:lnTo>
                  <a:pt x="137" y="330"/>
                </a:lnTo>
                <a:lnTo>
                  <a:pt x="113" y="338"/>
                </a:lnTo>
                <a:lnTo>
                  <a:pt x="113" y="338"/>
                </a:lnTo>
                <a:lnTo>
                  <a:pt x="91" y="343"/>
                </a:lnTo>
                <a:lnTo>
                  <a:pt x="80" y="345"/>
                </a:lnTo>
                <a:lnTo>
                  <a:pt x="69" y="347"/>
                </a:lnTo>
                <a:lnTo>
                  <a:pt x="58" y="347"/>
                </a:lnTo>
                <a:lnTo>
                  <a:pt x="47" y="347"/>
                </a:lnTo>
                <a:lnTo>
                  <a:pt x="36" y="346"/>
                </a:lnTo>
                <a:lnTo>
                  <a:pt x="26" y="343"/>
                </a:lnTo>
                <a:lnTo>
                  <a:pt x="26" y="343"/>
                </a:lnTo>
                <a:lnTo>
                  <a:pt x="17" y="340"/>
                </a:lnTo>
                <a:lnTo>
                  <a:pt x="11" y="335"/>
                </a:lnTo>
                <a:lnTo>
                  <a:pt x="8" y="330"/>
                </a:lnTo>
                <a:lnTo>
                  <a:pt x="7" y="324"/>
                </a:lnTo>
                <a:lnTo>
                  <a:pt x="8" y="317"/>
                </a:lnTo>
                <a:lnTo>
                  <a:pt x="11" y="309"/>
                </a:lnTo>
                <a:lnTo>
                  <a:pt x="14" y="302"/>
                </a:lnTo>
                <a:lnTo>
                  <a:pt x="19" y="294"/>
                </a:lnTo>
                <a:lnTo>
                  <a:pt x="33" y="277"/>
                </a:lnTo>
                <a:lnTo>
                  <a:pt x="48" y="261"/>
                </a:lnTo>
                <a:lnTo>
                  <a:pt x="62" y="247"/>
                </a:lnTo>
                <a:lnTo>
                  <a:pt x="75" y="235"/>
                </a:lnTo>
                <a:lnTo>
                  <a:pt x="75" y="235"/>
                </a:lnTo>
                <a:lnTo>
                  <a:pt x="89" y="245"/>
                </a:lnTo>
                <a:lnTo>
                  <a:pt x="102" y="255"/>
                </a:lnTo>
                <a:lnTo>
                  <a:pt x="131" y="273"/>
                </a:lnTo>
                <a:lnTo>
                  <a:pt x="131" y="27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2522"/>
          <p:cNvSpPr>
            <a:spLocks noEditPoints="1"/>
          </p:cNvSpPr>
          <p:nvPr/>
        </p:nvSpPr>
        <p:spPr bwMode="auto">
          <a:xfrm>
            <a:off x="8469327" y="1615164"/>
            <a:ext cx="560388" cy="458788"/>
          </a:xfrm>
          <a:custGeom>
            <a:avLst/>
            <a:gdLst/>
            <a:ahLst/>
            <a:cxnLst>
              <a:cxn ang="0">
                <a:pos x="291" y="24"/>
              </a:cxn>
              <a:cxn ang="0">
                <a:pos x="247" y="7"/>
              </a:cxn>
              <a:cxn ang="0">
                <a:pos x="199" y="0"/>
              </a:cxn>
              <a:cxn ang="0">
                <a:pos x="127" y="6"/>
              </a:cxn>
              <a:cxn ang="0">
                <a:pos x="80" y="22"/>
              </a:cxn>
              <a:cxn ang="0">
                <a:pos x="41" y="53"/>
              </a:cxn>
              <a:cxn ang="0">
                <a:pos x="26" y="85"/>
              </a:cxn>
              <a:cxn ang="0">
                <a:pos x="18" y="133"/>
              </a:cxn>
              <a:cxn ang="0">
                <a:pos x="23" y="164"/>
              </a:cxn>
              <a:cxn ang="0">
                <a:pos x="42" y="197"/>
              </a:cxn>
              <a:cxn ang="0">
                <a:pos x="54" y="221"/>
              </a:cxn>
              <a:cxn ang="0">
                <a:pos x="31" y="259"/>
              </a:cxn>
              <a:cxn ang="0">
                <a:pos x="7" y="279"/>
              </a:cxn>
              <a:cxn ang="0">
                <a:pos x="4" y="280"/>
              </a:cxn>
              <a:cxn ang="0">
                <a:pos x="0" y="285"/>
              </a:cxn>
              <a:cxn ang="0">
                <a:pos x="6" y="289"/>
              </a:cxn>
              <a:cxn ang="0">
                <a:pos x="68" y="267"/>
              </a:cxn>
              <a:cxn ang="0">
                <a:pos x="113" y="229"/>
              </a:cxn>
              <a:cxn ang="0">
                <a:pos x="193" y="221"/>
              </a:cxn>
              <a:cxn ang="0">
                <a:pos x="256" y="213"/>
              </a:cxn>
              <a:cxn ang="0">
                <a:pos x="300" y="194"/>
              </a:cxn>
              <a:cxn ang="0">
                <a:pos x="329" y="171"/>
              </a:cxn>
              <a:cxn ang="0">
                <a:pos x="351" y="129"/>
              </a:cxn>
              <a:cxn ang="0">
                <a:pos x="352" y="95"/>
              </a:cxn>
              <a:cxn ang="0">
                <a:pos x="333" y="58"/>
              </a:cxn>
              <a:cxn ang="0">
                <a:pos x="311" y="37"/>
              </a:cxn>
              <a:cxn ang="0">
                <a:pos x="288" y="192"/>
              </a:cxn>
              <a:cxn ang="0">
                <a:pos x="241" y="208"/>
              </a:cxn>
              <a:cxn ang="0">
                <a:pos x="165" y="213"/>
              </a:cxn>
              <a:cxn ang="0">
                <a:pos x="114" y="213"/>
              </a:cxn>
              <a:cxn ang="0">
                <a:pos x="104" y="225"/>
              </a:cxn>
              <a:cxn ang="0">
                <a:pos x="63" y="260"/>
              </a:cxn>
              <a:cxn ang="0">
                <a:pos x="26" y="275"/>
              </a:cxn>
              <a:cxn ang="0">
                <a:pos x="57" y="238"/>
              </a:cxn>
              <a:cxn ang="0">
                <a:pos x="65" y="211"/>
              </a:cxn>
              <a:cxn ang="0">
                <a:pos x="63" y="206"/>
              </a:cxn>
              <a:cxn ang="0">
                <a:pos x="40" y="179"/>
              </a:cxn>
              <a:cxn ang="0">
                <a:pos x="27" y="133"/>
              </a:cxn>
              <a:cxn ang="0">
                <a:pos x="32" y="95"/>
              </a:cxn>
              <a:cxn ang="0">
                <a:pos x="57" y="50"/>
              </a:cxn>
              <a:cxn ang="0">
                <a:pos x="91" y="27"/>
              </a:cxn>
              <a:cxn ang="0">
                <a:pos x="144" y="12"/>
              </a:cxn>
              <a:cxn ang="0">
                <a:pos x="209" y="9"/>
              </a:cxn>
              <a:cxn ang="0">
                <a:pos x="255" y="18"/>
              </a:cxn>
              <a:cxn ang="0">
                <a:pos x="286" y="32"/>
              </a:cxn>
              <a:cxn ang="0">
                <a:pos x="321" y="58"/>
              </a:cxn>
              <a:cxn ang="0">
                <a:pos x="340" y="86"/>
              </a:cxn>
              <a:cxn ang="0">
                <a:pos x="344" y="112"/>
              </a:cxn>
              <a:cxn ang="0">
                <a:pos x="334" y="148"/>
              </a:cxn>
              <a:cxn ang="0">
                <a:pos x="308" y="178"/>
              </a:cxn>
            </a:cxnLst>
            <a:rect l="0" t="0" r="r" b="b"/>
            <a:pathLst>
              <a:path w="353" h="289">
                <a:moveTo>
                  <a:pt x="311" y="37"/>
                </a:moveTo>
                <a:lnTo>
                  <a:pt x="311" y="37"/>
                </a:lnTo>
                <a:lnTo>
                  <a:pt x="301" y="30"/>
                </a:lnTo>
                <a:lnTo>
                  <a:pt x="291" y="24"/>
                </a:lnTo>
                <a:lnTo>
                  <a:pt x="280" y="18"/>
                </a:lnTo>
                <a:lnTo>
                  <a:pt x="269" y="14"/>
                </a:lnTo>
                <a:lnTo>
                  <a:pt x="258" y="10"/>
                </a:lnTo>
                <a:lnTo>
                  <a:pt x="247" y="7"/>
                </a:lnTo>
                <a:lnTo>
                  <a:pt x="234" y="4"/>
                </a:lnTo>
                <a:lnTo>
                  <a:pt x="223" y="2"/>
                </a:lnTo>
                <a:lnTo>
                  <a:pt x="211" y="1"/>
                </a:lnTo>
                <a:lnTo>
                  <a:pt x="199" y="0"/>
                </a:lnTo>
                <a:lnTo>
                  <a:pt x="175" y="0"/>
                </a:lnTo>
                <a:lnTo>
                  <a:pt x="151" y="2"/>
                </a:lnTo>
                <a:lnTo>
                  <a:pt x="127" y="6"/>
                </a:lnTo>
                <a:lnTo>
                  <a:pt x="127" y="6"/>
                </a:lnTo>
                <a:lnTo>
                  <a:pt x="116" y="9"/>
                </a:lnTo>
                <a:lnTo>
                  <a:pt x="104" y="13"/>
                </a:lnTo>
                <a:lnTo>
                  <a:pt x="92" y="17"/>
                </a:lnTo>
                <a:lnTo>
                  <a:pt x="80" y="22"/>
                </a:lnTo>
                <a:lnTo>
                  <a:pt x="69" y="28"/>
                </a:lnTo>
                <a:lnTo>
                  <a:pt x="59" y="35"/>
                </a:lnTo>
                <a:lnTo>
                  <a:pt x="49" y="44"/>
                </a:lnTo>
                <a:lnTo>
                  <a:pt x="41" y="53"/>
                </a:lnTo>
                <a:lnTo>
                  <a:pt x="41" y="53"/>
                </a:lnTo>
                <a:lnTo>
                  <a:pt x="35" y="62"/>
                </a:lnTo>
                <a:lnTo>
                  <a:pt x="30" y="74"/>
                </a:lnTo>
                <a:lnTo>
                  <a:pt x="26" y="85"/>
                </a:lnTo>
                <a:lnTo>
                  <a:pt x="22" y="97"/>
                </a:lnTo>
                <a:lnTo>
                  <a:pt x="20" y="109"/>
                </a:lnTo>
                <a:lnTo>
                  <a:pt x="18" y="121"/>
                </a:lnTo>
                <a:lnTo>
                  <a:pt x="18" y="133"/>
                </a:lnTo>
                <a:lnTo>
                  <a:pt x="19" y="144"/>
                </a:lnTo>
                <a:lnTo>
                  <a:pt x="19" y="144"/>
                </a:lnTo>
                <a:lnTo>
                  <a:pt x="20" y="155"/>
                </a:lnTo>
                <a:lnTo>
                  <a:pt x="23" y="164"/>
                </a:lnTo>
                <a:lnTo>
                  <a:pt x="26" y="173"/>
                </a:lnTo>
                <a:lnTo>
                  <a:pt x="31" y="182"/>
                </a:lnTo>
                <a:lnTo>
                  <a:pt x="36" y="190"/>
                </a:lnTo>
                <a:lnTo>
                  <a:pt x="42" y="197"/>
                </a:lnTo>
                <a:lnTo>
                  <a:pt x="49" y="204"/>
                </a:lnTo>
                <a:lnTo>
                  <a:pt x="56" y="211"/>
                </a:lnTo>
                <a:lnTo>
                  <a:pt x="56" y="211"/>
                </a:lnTo>
                <a:lnTo>
                  <a:pt x="54" y="221"/>
                </a:lnTo>
                <a:lnTo>
                  <a:pt x="50" y="232"/>
                </a:lnTo>
                <a:lnTo>
                  <a:pt x="45" y="241"/>
                </a:lnTo>
                <a:lnTo>
                  <a:pt x="39" y="250"/>
                </a:lnTo>
                <a:lnTo>
                  <a:pt x="31" y="259"/>
                </a:lnTo>
                <a:lnTo>
                  <a:pt x="23" y="266"/>
                </a:lnTo>
                <a:lnTo>
                  <a:pt x="15" y="273"/>
                </a:lnTo>
                <a:lnTo>
                  <a:pt x="7" y="279"/>
                </a:lnTo>
                <a:lnTo>
                  <a:pt x="7" y="279"/>
                </a:lnTo>
                <a:lnTo>
                  <a:pt x="7" y="280"/>
                </a:lnTo>
                <a:lnTo>
                  <a:pt x="7" y="280"/>
                </a:lnTo>
                <a:lnTo>
                  <a:pt x="4" y="280"/>
                </a:lnTo>
                <a:lnTo>
                  <a:pt x="4" y="280"/>
                </a:lnTo>
                <a:lnTo>
                  <a:pt x="1" y="281"/>
                </a:lnTo>
                <a:lnTo>
                  <a:pt x="0" y="282"/>
                </a:lnTo>
                <a:lnTo>
                  <a:pt x="0" y="283"/>
                </a:lnTo>
                <a:lnTo>
                  <a:pt x="0" y="285"/>
                </a:lnTo>
                <a:lnTo>
                  <a:pt x="3" y="288"/>
                </a:lnTo>
                <a:lnTo>
                  <a:pt x="4" y="289"/>
                </a:lnTo>
                <a:lnTo>
                  <a:pt x="6" y="289"/>
                </a:lnTo>
                <a:lnTo>
                  <a:pt x="6" y="289"/>
                </a:lnTo>
                <a:lnTo>
                  <a:pt x="22" y="285"/>
                </a:lnTo>
                <a:lnTo>
                  <a:pt x="37" y="281"/>
                </a:lnTo>
                <a:lnTo>
                  <a:pt x="53" y="274"/>
                </a:lnTo>
                <a:lnTo>
                  <a:pt x="68" y="267"/>
                </a:lnTo>
                <a:lnTo>
                  <a:pt x="84" y="257"/>
                </a:lnTo>
                <a:lnTo>
                  <a:pt x="97" y="247"/>
                </a:lnTo>
                <a:lnTo>
                  <a:pt x="108" y="235"/>
                </a:lnTo>
                <a:lnTo>
                  <a:pt x="113" y="229"/>
                </a:lnTo>
                <a:lnTo>
                  <a:pt x="117" y="221"/>
                </a:lnTo>
                <a:lnTo>
                  <a:pt x="117" y="221"/>
                </a:lnTo>
                <a:lnTo>
                  <a:pt x="168" y="222"/>
                </a:lnTo>
                <a:lnTo>
                  <a:pt x="193" y="221"/>
                </a:lnTo>
                <a:lnTo>
                  <a:pt x="218" y="220"/>
                </a:lnTo>
                <a:lnTo>
                  <a:pt x="230" y="218"/>
                </a:lnTo>
                <a:lnTo>
                  <a:pt x="243" y="216"/>
                </a:lnTo>
                <a:lnTo>
                  <a:pt x="256" y="213"/>
                </a:lnTo>
                <a:lnTo>
                  <a:pt x="267" y="210"/>
                </a:lnTo>
                <a:lnTo>
                  <a:pt x="279" y="205"/>
                </a:lnTo>
                <a:lnTo>
                  <a:pt x="290" y="200"/>
                </a:lnTo>
                <a:lnTo>
                  <a:pt x="300" y="194"/>
                </a:lnTo>
                <a:lnTo>
                  <a:pt x="311" y="187"/>
                </a:lnTo>
                <a:lnTo>
                  <a:pt x="311" y="187"/>
                </a:lnTo>
                <a:lnTo>
                  <a:pt x="320" y="179"/>
                </a:lnTo>
                <a:lnTo>
                  <a:pt x="329" y="171"/>
                </a:lnTo>
                <a:lnTo>
                  <a:pt x="336" y="161"/>
                </a:lnTo>
                <a:lnTo>
                  <a:pt x="342" y="151"/>
                </a:lnTo>
                <a:lnTo>
                  <a:pt x="347" y="140"/>
                </a:lnTo>
                <a:lnTo>
                  <a:pt x="351" y="129"/>
                </a:lnTo>
                <a:lnTo>
                  <a:pt x="353" y="117"/>
                </a:lnTo>
                <a:lnTo>
                  <a:pt x="353" y="105"/>
                </a:lnTo>
                <a:lnTo>
                  <a:pt x="353" y="105"/>
                </a:lnTo>
                <a:lnTo>
                  <a:pt x="352" y="95"/>
                </a:lnTo>
                <a:lnTo>
                  <a:pt x="349" y="86"/>
                </a:lnTo>
                <a:lnTo>
                  <a:pt x="345" y="76"/>
                </a:lnTo>
                <a:lnTo>
                  <a:pt x="340" y="68"/>
                </a:lnTo>
                <a:lnTo>
                  <a:pt x="333" y="58"/>
                </a:lnTo>
                <a:lnTo>
                  <a:pt x="327" y="51"/>
                </a:lnTo>
                <a:lnTo>
                  <a:pt x="318" y="44"/>
                </a:lnTo>
                <a:lnTo>
                  <a:pt x="311" y="37"/>
                </a:lnTo>
                <a:lnTo>
                  <a:pt x="311" y="37"/>
                </a:lnTo>
                <a:close/>
                <a:moveTo>
                  <a:pt x="308" y="178"/>
                </a:moveTo>
                <a:lnTo>
                  <a:pt x="308" y="178"/>
                </a:lnTo>
                <a:lnTo>
                  <a:pt x="298" y="185"/>
                </a:lnTo>
                <a:lnTo>
                  <a:pt x="288" y="192"/>
                </a:lnTo>
                <a:lnTo>
                  <a:pt x="277" y="197"/>
                </a:lnTo>
                <a:lnTo>
                  <a:pt x="266" y="202"/>
                </a:lnTo>
                <a:lnTo>
                  <a:pt x="254" y="206"/>
                </a:lnTo>
                <a:lnTo>
                  <a:pt x="241" y="208"/>
                </a:lnTo>
                <a:lnTo>
                  <a:pt x="228" y="210"/>
                </a:lnTo>
                <a:lnTo>
                  <a:pt x="216" y="212"/>
                </a:lnTo>
                <a:lnTo>
                  <a:pt x="190" y="213"/>
                </a:lnTo>
                <a:lnTo>
                  <a:pt x="165" y="213"/>
                </a:lnTo>
                <a:lnTo>
                  <a:pt x="115" y="213"/>
                </a:lnTo>
                <a:lnTo>
                  <a:pt x="115" y="213"/>
                </a:lnTo>
                <a:lnTo>
                  <a:pt x="114" y="213"/>
                </a:lnTo>
                <a:lnTo>
                  <a:pt x="114" y="213"/>
                </a:lnTo>
                <a:lnTo>
                  <a:pt x="113" y="213"/>
                </a:lnTo>
                <a:lnTo>
                  <a:pt x="111" y="215"/>
                </a:lnTo>
                <a:lnTo>
                  <a:pt x="111" y="215"/>
                </a:lnTo>
                <a:lnTo>
                  <a:pt x="104" y="225"/>
                </a:lnTo>
                <a:lnTo>
                  <a:pt x="96" y="236"/>
                </a:lnTo>
                <a:lnTo>
                  <a:pt x="86" y="245"/>
                </a:lnTo>
                <a:lnTo>
                  <a:pt x="75" y="252"/>
                </a:lnTo>
                <a:lnTo>
                  <a:pt x="63" y="260"/>
                </a:lnTo>
                <a:lnTo>
                  <a:pt x="51" y="266"/>
                </a:lnTo>
                <a:lnTo>
                  <a:pt x="39" y="271"/>
                </a:lnTo>
                <a:lnTo>
                  <a:pt x="26" y="275"/>
                </a:lnTo>
                <a:lnTo>
                  <a:pt x="26" y="275"/>
                </a:lnTo>
                <a:lnTo>
                  <a:pt x="40" y="262"/>
                </a:lnTo>
                <a:lnTo>
                  <a:pt x="46" y="254"/>
                </a:lnTo>
                <a:lnTo>
                  <a:pt x="52" y="246"/>
                </a:lnTo>
                <a:lnTo>
                  <a:pt x="57" y="238"/>
                </a:lnTo>
                <a:lnTo>
                  <a:pt x="61" y="230"/>
                </a:lnTo>
                <a:lnTo>
                  <a:pt x="63" y="220"/>
                </a:lnTo>
                <a:lnTo>
                  <a:pt x="65" y="211"/>
                </a:lnTo>
                <a:lnTo>
                  <a:pt x="65" y="211"/>
                </a:lnTo>
                <a:lnTo>
                  <a:pt x="65" y="210"/>
                </a:lnTo>
                <a:lnTo>
                  <a:pt x="65" y="210"/>
                </a:lnTo>
                <a:lnTo>
                  <a:pt x="65" y="208"/>
                </a:lnTo>
                <a:lnTo>
                  <a:pt x="63" y="206"/>
                </a:lnTo>
                <a:lnTo>
                  <a:pt x="63" y="206"/>
                </a:lnTo>
                <a:lnTo>
                  <a:pt x="54" y="197"/>
                </a:lnTo>
                <a:lnTo>
                  <a:pt x="47" y="188"/>
                </a:lnTo>
                <a:lnTo>
                  <a:pt x="40" y="179"/>
                </a:lnTo>
                <a:lnTo>
                  <a:pt x="35" y="168"/>
                </a:lnTo>
                <a:lnTo>
                  <a:pt x="31" y="158"/>
                </a:lnTo>
                <a:lnTo>
                  <a:pt x="28" y="146"/>
                </a:lnTo>
                <a:lnTo>
                  <a:pt x="27" y="133"/>
                </a:lnTo>
                <a:lnTo>
                  <a:pt x="27" y="121"/>
                </a:lnTo>
                <a:lnTo>
                  <a:pt x="27" y="121"/>
                </a:lnTo>
                <a:lnTo>
                  <a:pt x="29" y="107"/>
                </a:lnTo>
                <a:lnTo>
                  <a:pt x="32" y="95"/>
                </a:lnTo>
                <a:lnTo>
                  <a:pt x="37" y="82"/>
                </a:lnTo>
                <a:lnTo>
                  <a:pt x="42" y="71"/>
                </a:lnTo>
                <a:lnTo>
                  <a:pt x="49" y="59"/>
                </a:lnTo>
                <a:lnTo>
                  <a:pt x="57" y="50"/>
                </a:lnTo>
                <a:lnTo>
                  <a:pt x="67" y="41"/>
                </a:lnTo>
                <a:lnTo>
                  <a:pt x="78" y="33"/>
                </a:lnTo>
                <a:lnTo>
                  <a:pt x="78" y="33"/>
                </a:lnTo>
                <a:lnTo>
                  <a:pt x="91" y="27"/>
                </a:lnTo>
                <a:lnTo>
                  <a:pt x="104" y="22"/>
                </a:lnTo>
                <a:lnTo>
                  <a:pt x="117" y="18"/>
                </a:lnTo>
                <a:lnTo>
                  <a:pt x="130" y="14"/>
                </a:lnTo>
                <a:lnTo>
                  <a:pt x="144" y="12"/>
                </a:lnTo>
                <a:lnTo>
                  <a:pt x="158" y="10"/>
                </a:lnTo>
                <a:lnTo>
                  <a:pt x="186" y="9"/>
                </a:lnTo>
                <a:lnTo>
                  <a:pt x="186" y="9"/>
                </a:lnTo>
                <a:lnTo>
                  <a:pt x="209" y="9"/>
                </a:lnTo>
                <a:lnTo>
                  <a:pt x="221" y="11"/>
                </a:lnTo>
                <a:lnTo>
                  <a:pt x="232" y="12"/>
                </a:lnTo>
                <a:lnTo>
                  <a:pt x="243" y="15"/>
                </a:lnTo>
                <a:lnTo>
                  <a:pt x="255" y="18"/>
                </a:lnTo>
                <a:lnTo>
                  <a:pt x="266" y="22"/>
                </a:lnTo>
                <a:lnTo>
                  <a:pt x="277" y="27"/>
                </a:lnTo>
                <a:lnTo>
                  <a:pt x="277" y="27"/>
                </a:lnTo>
                <a:lnTo>
                  <a:pt x="286" y="32"/>
                </a:lnTo>
                <a:lnTo>
                  <a:pt x="296" y="37"/>
                </a:lnTo>
                <a:lnTo>
                  <a:pt x="305" y="43"/>
                </a:lnTo>
                <a:lnTo>
                  <a:pt x="313" y="50"/>
                </a:lnTo>
                <a:lnTo>
                  <a:pt x="321" y="58"/>
                </a:lnTo>
                <a:lnTo>
                  <a:pt x="329" y="67"/>
                </a:lnTo>
                <a:lnTo>
                  <a:pt x="335" y="76"/>
                </a:lnTo>
                <a:lnTo>
                  <a:pt x="340" y="86"/>
                </a:lnTo>
                <a:lnTo>
                  <a:pt x="340" y="86"/>
                </a:lnTo>
                <a:lnTo>
                  <a:pt x="342" y="93"/>
                </a:lnTo>
                <a:lnTo>
                  <a:pt x="343" y="99"/>
                </a:lnTo>
                <a:lnTo>
                  <a:pt x="344" y="105"/>
                </a:lnTo>
                <a:lnTo>
                  <a:pt x="344" y="112"/>
                </a:lnTo>
                <a:lnTo>
                  <a:pt x="344" y="118"/>
                </a:lnTo>
                <a:lnTo>
                  <a:pt x="343" y="124"/>
                </a:lnTo>
                <a:lnTo>
                  <a:pt x="339" y="136"/>
                </a:lnTo>
                <a:lnTo>
                  <a:pt x="334" y="148"/>
                </a:lnTo>
                <a:lnTo>
                  <a:pt x="327" y="159"/>
                </a:lnTo>
                <a:lnTo>
                  <a:pt x="317" y="169"/>
                </a:lnTo>
                <a:lnTo>
                  <a:pt x="308" y="178"/>
                </a:lnTo>
                <a:lnTo>
                  <a:pt x="308" y="17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2526"/>
          <p:cNvSpPr>
            <a:spLocks noEditPoints="1"/>
          </p:cNvSpPr>
          <p:nvPr/>
        </p:nvSpPr>
        <p:spPr bwMode="auto">
          <a:xfrm>
            <a:off x="8383427" y="1019995"/>
            <a:ext cx="842963" cy="398463"/>
          </a:xfrm>
          <a:custGeom>
            <a:avLst/>
            <a:gdLst/>
            <a:ahLst/>
            <a:cxnLst>
              <a:cxn ang="0">
                <a:pos x="29" y="29"/>
              </a:cxn>
              <a:cxn ang="0">
                <a:pos x="13" y="54"/>
              </a:cxn>
              <a:cxn ang="0">
                <a:pos x="209" y="112"/>
              </a:cxn>
              <a:cxn ang="0">
                <a:pos x="531" y="229"/>
              </a:cxn>
              <a:cxn ang="0">
                <a:pos x="291" y="63"/>
              </a:cxn>
              <a:cxn ang="0">
                <a:pos x="457" y="201"/>
              </a:cxn>
              <a:cxn ang="0">
                <a:pos x="452" y="217"/>
              </a:cxn>
              <a:cxn ang="0">
                <a:pos x="445" y="215"/>
              </a:cxn>
              <a:cxn ang="0">
                <a:pos x="427" y="172"/>
              </a:cxn>
              <a:cxn ang="0">
                <a:pos x="410" y="159"/>
              </a:cxn>
              <a:cxn ang="0">
                <a:pos x="393" y="131"/>
              </a:cxn>
              <a:cxn ang="0">
                <a:pos x="386" y="148"/>
              </a:cxn>
              <a:cxn ang="0">
                <a:pos x="391" y="193"/>
              </a:cxn>
              <a:cxn ang="0">
                <a:pos x="374" y="187"/>
              </a:cxn>
              <a:cxn ang="0">
                <a:pos x="365" y="180"/>
              </a:cxn>
              <a:cxn ang="0">
                <a:pos x="338" y="122"/>
              </a:cxn>
              <a:cxn ang="0">
                <a:pos x="318" y="93"/>
              </a:cxn>
              <a:cxn ang="0">
                <a:pos x="302" y="88"/>
              </a:cxn>
              <a:cxn ang="0">
                <a:pos x="289" y="83"/>
              </a:cxn>
              <a:cxn ang="0">
                <a:pos x="288" y="126"/>
              </a:cxn>
              <a:cxn ang="0">
                <a:pos x="270" y="117"/>
              </a:cxn>
              <a:cxn ang="0">
                <a:pos x="253" y="105"/>
              </a:cxn>
              <a:cxn ang="0">
                <a:pos x="224" y="67"/>
              </a:cxn>
              <a:cxn ang="0">
                <a:pos x="223" y="103"/>
              </a:cxn>
              <a:cxn ang="0">
                <a:pos x="197" y="63"/>
              </a:cxn>
              <a:cxn ang="0">
                <a:pos x="183" y="62"/>
              </a:cxn>
              <a:cxn ang="0">
                <a:pos x="171" y="67"/>
              </a:cxn>
              <a:cxn ang="0">
                <a:pos x="518" y="208"/>
              </a:cxn>
              <a:cxn ang="0">
                <a:pos x="505" y="191"/>
              </a:cxn>
              <a:cxn ang="0">
                <a:pos x="502" y="198"/>
              </a:cxn>
              <a:cxn ang="0">
                <a:pos x="490" y="180"/>
              </a:cxn>
              <a:cxn ang="0">
                <a:pos x="481" y="173"/>
              </a:cxn>
              <a:cxn ang="0">
                <a:pos x="469" y="159"/>
              </a:cxn>
              <a:cxn ang="0">
                <a:pos x="457" y="150"/>
              </a:cxn>
              <a:cxn ang="0">
                <a:pos x="435" y="160"/>
              </a:cxn>
              <a:cxn ang="0">
                <a:pos x="358" y="142"/>
              </a:cxn>
              <a:cxn ang="0">
                <a:pos x="170" y="72"/>
              </a:cxn>
              <a:cxn ang="0">
                <a:pos x="183" y="81"/>
              </a:cxn>
              <a:cxn ang="0">
                <a:pos x="193" y="75"/>
              </a:cxn>
              <a:cxn ang="0">
                <a:pos x="99" y="41"/>
              </a:cxn>
              <a:cxn ang="0">
                <a:pos x="99" y="65"/>
              </a:cxn>
              <a:cxn ang="0">
                <a:pos x="58" y="30"/>
              </a:cxn>
              <a:cxn ang="0">
                <a:pos x="117" y="81"/>
              </a:cxn>
              <a:cxn ang="0">
                <a:pos x="152" y="57"/>
              </a:cxn>
              <a:cxn ang="0">
                <a:pos x="76" y="15"/>
              </a:cxn>
              <a:cxn ang="0">
                <a:pos x="110" y="19"/>
              </a:cxn>
              <a:cxn ang="0">
                <a:pos x="412" y="213"/>
              </a:cxn>
              <a:cxn ang="0">
                <a:pos x="228" y="112"/>
              </a:cxn>
              <a:cxn ang="0">
                <a:pos x="243" y="111"/>
              </a:cxn>
              <a:cxn ang="0">
                <a:pos x="256" y="96"/>
              </a:cxn>
              <a:cxn ang="0">
                <a:pos x="273" y="106"/>
              </a:cxn>
              <a:cxn ang="0">
                <a:pos x="289" y="118"/>
              </a:cxn>
              <a:cxn ang="0">
                <a:pos x="319" y="147"/>
              </a:cxn>
              <a:cxn ang="0">
                <a:pos x="332" y="137"/>
              </a:cxn>
              <a:cxn ang="0">
                <a:pos x="368" y="185"/>
              </a:cxn>
              <a:cxn ang="0">
                <a:pos x="365" y="127"/>
              </a:cxn>
              <a:cxn ang="0">
                <a:pos x="407" y="200"/>
              </a:cxn>
              <a:cxn ang="0">
                <a:pos x="433" y="192"/>
              </a:cxn>
              <a:cxn ang="0">
                <a:pos x="463" y="218"/>
              </a:cxn>
              <a:cxn ang="0">
                <a:pos x="487" y="222"/>
              </a:cxn>
              <a:cxn ang="0">
                <a:pos x="508" y="229"/>
              </a:cxn>
              <a:cxn ang="0">
                <a:pos x="508" y="243"/>
              </a:cxn>
            </a:cxnLst>
            <a:rect l="0" t="0" r="r" b="b"/>
            <a:pathLst>
              <a:path w="531" h="251">
                <a:moveTo>
                  <a:pt x="176" y="47"/>
                </a:moveTo>
                <a:lnTo>
                  <a:pt x="176" y="47"/>
                </a:lnTo>
                <a:lnTo>
                  <a:pt x="163" y="47"/>
                </a:lnTo>
                <a:lnTo>
                  <a:pt x="148" y="48"/>
                </a:lnTo>
                <a:lnTo>
                  <a:pt x="148" y="48"/>
                </a:lnTo>
                <a:lnTo>
                  <a:pt x="141" y="39"/>
                </a:lnTo>
                <a:lnTo>
                  <a:pt x="134" y="30"/>
                </a:lnTo>
                <a:lnTo>
                  <a:pt x="126" y="22"/>
                </a:lnTo>
                <a:lnTo>
                  <a:pt x="118" y="14"/>
                </a:lnTo>
                <a:lnTo>
                  <a:pt x="109" y="8"/>
                </a:lnTo>
                <a:lnTo>
                  <a:pt x="99" y="4"/>
                </a:lnTo>
                <a:lnTo>
                  <a:pt x="89" y="1"/>
                </a:lnTo>
                <a:lnTo>
                  <a:pt x="77" y="0"/>
                </a:lnTo>
                <a:lnTo>
                  <a:pt x="77" y="0"/>
                </a:lnTo>
                <a:lnTo>
                  <a:pt x="72" y="0"/>
                </a:lnTo>
                <a:lnTo>
                  <a:pt x="66" y="1"/>
                </a:lnTo>
                <a:lnTo>
                  <a:pt x="58" y="4"/>
                </a:lnTo>
                <a:lnTo>
                  <a:pt x="50" y="9"/>
                </a:lnTo>
                <a:lnTo>
                  <a:pt x="43" y="15"/>
                </a:lnTo>
                <a:lnTo>
                  <a:pt x="29" y="29"/>
                </a:lnTo>
                <a:lnTo>
                  <a:pt x="21" y="34"/>
                </a:lnTo>
                <a:lnTo>
                  <a:pt x="13" y="38"/>
                </a:lnTo>
                <a:lnTo>
                  <a:pt x="13" y="38"/>
                </a:lnTo>
                <a:lnTo>
                  <a:pt x="12" y="38"/>
                </a:lnTo>
                <a:lnTo>
                  <a:pt x="12" y="38"/>
                </a:lnTo>
                <a:lnTo>
                  <a:pt x="10" y="38"/>
                </a:lnTo>
                <a:lnTo>
                  <a:pt x="8" y="39"/>
                </a:lnTo>
                <a:lnTo>
                  <a:pt x="8" y="39"/>
                </a:lnTo>
                <a:lnTo>
                  <a:pt x="5" y="39"/>
                </a:lnTo>
                <a:lnTo>
                  <a:pt x="5" y="39"/>
                </a:lnTo>
                <a:lnTo>
                  <a:pt x="3" y="39"/>
                </a:lnTo>
                <a:lnTo>
                  <a:pt x="3" y="39"/>
                </a:lnTo>
                <a:lnTo>
                  <a:pt x="2" y="40"/>
                </a:lnTo>
                <a:lnTo>
                  <a:pt x="1" y="41"/>
                </a:lnTo>
                <a:lnTo>
                  <a:pt x="0" y="44"/>
                </a:lnTo>
                <a:lnTo>
                  <a:pt x="0" y="44"/>
                </a:lnTo>
                <a:lnTo>
                  <a:pt x="1" y="46"/>
                </a:lnTo>
                <a:lnTo>
                  <a:pt x="3" y="48"/>
                </a:lnTo>
                <a:lnTo>
                  <a:pt x="3" y="48"/>
                </a:lnTo>
                <a:lnTo>
                  <a:pt x="13" y="54"/>
                </a:lnTo>
                <a:lnTo>
                  <a:pt x="23" y="62"/>
                </a:lnTo>
                <a:lnTo>
                  <a:pt x="41" y="79"/>
                </a:lnTo>
                <a:lnTo>
                  <a:pt x="50" y="87"/>
                </a:lnTo>
                <a:lnTo>
                  <a:pt x="59" y="95"/>
                </a:lnTo>
                <a:lnTo>
                  <a:pt x="71" y="101"/>
                </a:lnTo>
                <a:lnTo>
                  <a:pt x="77" y="104"/>
                </a:lnTo>
                <a:lnTo>
                  <a:pt x="83" y="106"/>
                </a:lnTo>
                <a:lnTo>
                  <a:pt x="83" y="106"/>
                </a:lnTo>
                <a:lnTo>
                  <a:pt x="91" y="107"/>
                </a:lnTo>
                <a:lnTo>
                  <a:pt x="101" y="107"/>
                </a:lnTo>
                <a:lnTo>
                  <a:pt x="110" y="105"/>
                </a:lnTo>
                <a:lnTo>
                  <a:pt x="120" y="101"/>
                </a:lnTo>
                <a:lnTo>
                  <a:pt x="128" y="97"/>
                </a:lnTo>
                <a:lnTo>
                  <a:pt x="136" y="91"/>
                </a:lnTo>
                <a:lnTo>
                  <a:pt x="143" y="85"/>
                </a:lnTo>
                <a:lnTo>
                  <a:pt x="147" y="78"/>
                </a:lnTo>
                <a:lnTo>
                  <a:pt x="147" y="78"/>
                </a:lnTo>
                <a:lnTo>
                  <a:pt x="147" y="78"/>
                </a:lnTo>
                <a:lnTo>
                  <a:pt x="147" y="78"/>
                </a:lnTo>
                <a:lnTo>
                  <a:pt x="209" y="112"/>
                </a:lnTo>
                <a:lnTo>
                  <a:pt x="270" y="147"/>
                </a:lnTo>
                <a:lnTo>
                  <a:pt x="332" y="181"/>
                </a:lnTo>
                <a:lnTo>
                  <a:pt x="362" y="198"/>
                </a:lnTo>
                <a:lnTo>
                  <a:pt x="395" y="213"/>
                </a:lnTo>
                <a:lnTo>
                  <a:pt x="395" y="213"/>
                </a:lnTo>
                <a:lnTo>
                  <a:pt x="432" y="232"/>
                </a:lnTo>
                <a:lnTo>
                  <a:pt x="451" y="240"/>
                </a:lnTo>
                <a:lnTo>
                  <a:pt x="470" y="247"/>
                </a:lnTo>
                <a:lnTo>
                  <a:pt x="470" y="247"/>
                </a:lnTo>
                <a:lnTo>
                  <a:pt x="486" y="250"/>
                </a:lnTo>
                <a:lnTo>
                  <a:pt x="494" y="251"/>
                </a:lnTo>
                <a:lnTo>
                  <a:pt x="502" y="251"/>
                </a:lnTo>
                <a:lnTo>
                  <a:pt x="510" y="250"/>
                </a:lnTo>
                <a:lnTo>
                  <a:pt x="517" y="248"/>
                </a:lnTo>
                <a:lnTo>
                  <a:pt x="523" y="244"/>
                </a:lnTo>
                <a:lnTo>
                  <a:pt x="526" y="241"/>
                </a:lnTo>
                <a:lnTo>
                  <a:pt x="528" y="237"/>
                </a:lnTo>
                <a:lnTo>
                  <a:pt x="528" y="237"/>
                </a:lnTo>
                <a:lnTo>
                  <a:pt x="530" y="233"/>
                </a:lnTo>
                <a:lnTo>
                  <a:pt x="531" y="229"/>
                </a:lnTo>
                <a:lnTo>
                  <a:pt x="531" y="225"/>
                </a:lnTo>
                <a:lnTo>
                  <a:pt x="531" y="221"/>
                </a:lnTo>
                <a:lnTo>
                  <a:pt x="529" y="213"/>
                </a:lnTo>
                <a:lnTo>
                  <a:pt x="526" y="205"/>
                </a:lnTo>
                <a:lnTo>
                  <a:pt x="521" y="198"/>
                </a:lnTo>
                <a:lnTo>
                  <a:pt x="516" y="191"/>
                </a:lnTo>
                <a:lnTo>
                  <a:pt x="505" y="177"/>
                </a:lnTo>
                <a:lnTo>
                  <a:pt x="505" y="177"/>
                </a:lnTo>
                <a:lnTo>
                  <a:pt x="494" y="166"/>
                </a:lnTo>
                <a:lnTo>
                  <a:pt x="482" y="156"/>
                </a:lnTo>
                <a:lnTo>
                  <a:pt x="468" y="146"/>
                </a:lnTo>
                <a:lnTo>
                  <a:pt x="455" y="137"/>
                </a:lnTo>
                <a:lnTo>
                  <a:pt x="441" y="129"/>
                </a:lnTo>
                <a:lnTo>
                  <a:pt x="427" y="121"/>
                </a:lnTo>
                <a:lnTo>
                  <a:pt x="399" y="106"/>
                </a:lnTo>
                <a:lnTo>
                  <a:pt x="399" y="106"/>
                </a:lnTo>
                <a:lnTo>
                  <a:pt x="372" y="93"/>
                </a:lnTo>
                <a:lnTo>
                  <a:pt x="346" y="82"/>
                </a:lnTo>
                <a:lnTo>
                  <a:pt x="319" y="72"/>
                </a:lnTo>
                <a:lnTo>
                  <a:pt x="291" y="63"/>
                </a:lnTo>
                <a:lnTo>
                  <a:pt x="263" y="56"/>
                </a:lnTo>
                <a:lnTo>
                  <a:pt x="235" y="51"/>
                </a:lnTo>
                <a:lnTo>
                  <a:pt x="205" y="48"/>
                </a:lnTo>
                <a:lnTo>
                  <a:pt x="176" y="47"/>
                </a:lnTo>
                <a:lnTo>
                  <a:pt x="176" y="47"/>
                </a:lnTo>
                <a:close/>
                <a:moveTo>
                  <a:pt x="359" y="97"/>
                </a:moveTo>
                <a:lnTo>
                  <a:pt x="359" y="97"/>
                </a:lnTo>
                <a:lnTo>
                  <a:pt x="383" y="109"/>
                </a:lnTo>
                <a:lnTo>
                  <a:pt x="408" y="121"/>
                </a:lnTo>
                <a:lnTo>
                  <a:pt x="432" y="134"/>
                </a:lnTo>
                <a:lnTo>
                  <a:pt x="455" y="149"/>
                </a:lnTo>
                <a:lnTo>
                  <a:pt x="455" y="149"/>
                </a:lnTo>
                <a:lnTo>
                  <a:pt x="460" y="178"/>
                </a:lnTo>
                <a:lnTo>
                  <a:pt x="462" y="193"/>
                </a:lnTo>
                <a:lnTo>
                  <a:pt x="463" y="208"/>
                </a:lnTo>
                <a:lnTo>
                  <a:pt x="463" y="208"/>
                </a:lnTo>
                <a:lnTo>
                  <a:pt x="463" y="210"/>
                </a:lnTo>
                <a:lnTo>
                  <a:pt x="462" y="210"/>
                </a:lnTo>
                <a:lnTo>
                  <a:pt x="460" y="207"/>
                </a:lnTo>
                <a:lnTo>
                  <a:pt x="457" y="201"/>
                </a:lnTo>
                <a:lnTo>
                  <a:pt x="457" y="201"/>
                </a:lnTo>
                <a:lnTo>
                  <a:pt x="454" y="192"/>
                </a:lnTo>
                <a:lnTo>
                  <a:pt x="452" y="182"/>
                </a:lnTo>
                <a:lnTo>
                  <a:pt x="452" y="182"/>
                </a:lnTo>
                <a:lnTo>
                  <a:pt x="446" y="154"/>
                </a:lnTo>
                <a:lnTo>
                  <a:pt x="446" y="154"/>
                </a:lnTo>
                <a:lnTo>
                  <a:pt x="446" y="153"/>
                </a:lnTo>
                <a:lnTo>
                  <a:pt x="445" y="153"/>
                </a:lnTo>
                <a:lnTo>
                  <a:pt x="444" y="154"/>
                </a:lnTo>
                <a:lnTo>
                  <a:pt x="444" y="154"/>
                </a:lnTo>
                <a:lnTo>
                  <a:pt x="444" y="154"/>
                </a:lnTo>
                <a:lnTo>
                  <a:pt x="450" y="188"/>
                </a:lnTo>
                <a:lnTo>
                  <a:pt x="450" y="188"/>
                </a:lnTo>
                <a:lnTo>
                  <a:pt x="453" y="208"/>
                </a:lnTo>
                <a:lnTo>
                  <a:pt x="453" y="208"/>
                </a:lnTo>
                <a:lnTo>
                  <a:pt x="454" y="217"/>
                </a:lnTo>
                <a:lnTo>
                  <a:pt x="454" y="220"/>
                </a:lnTo>
                <a:lnTo>
                  <a:pt x="453" y="220"/>
                </a:lnTo>
                <a:lnTo>
                  <a:pt x="452" y="217"/>
                </a:lnTo>
                <a:lnTo>
                  <a:pt x="452" y="217"/>
                </a:lnTo>
                <a:lnTo>
                  <a:pt x="446" y="204"/>
                </a:lnTo>
                <a:lnTo>
                  <a:pt x="446" y="204"/>
                </a:lnTo>
                <a:lnTo>
                  <a:pt x="446" y="190"/>
                </a:lnTo>
                <a:lnTo>
                  <a:pt x="443" y="176"/>
                </a:lnTo>
                <a:lnTo>
                  <a:pt x="439" y="162"/>
                </a:lnTo>
                <a:lnTo>
                  <a:pt x="437" y="156"/>
                </a:lnTo>
                <a:lnTo>
                  <a:pt x="433" y="151"/>
                </a:lnTo>
                <a:lnTo>
                  <a:pt x="433" y="151"/>
                </a:lnTo>
                <a:lnTo>
                  <a:pt x="432" y="150"/>
                </a:lnTo>
                <a:lnTo>
                  <a:pt x="431" y="152"/>
                </a:lnTo>
                <a:lnTo>
                  <a:pt x="431" y="152"/>
                </a:lnTo>
                <a:lnTo>
                  <a:pt x="434" y="164"/>
                </a:lnTo>
                <a:lnTo>
                  <a:pt x="436" y="177"/>
                </a:lnTo>
                <a:lnTo>
                  <a:pt x="440" y="191"/>
                </a:lnTo>
                <a:lnTo>
                  <a:pt x="444" y="203"/>
                </a:lnTo>
                <a:lnTo>
                  <a:pt x="444" y="203"/>
                </a:lnTo>
                <a:lnTo>
                  <a:pt x="444" y="208"/>
                </a:lnTo>
                <a:lnTo>
                  <a:pt x="444" y="208"/>
                </a:lnTo>
                <a:lnTo>
                  <a:pt x="445" y="215"/>
                </a:lnTo>
                <a:lnTo>
                  <a:pt x="445" y="215"/>
                </a:lnTo>
                <a:lnTo>
                  <a:pt x="444" y="215"/>
                </a:lnTo>
                <a:lnTo>
                  <a:pt x="442" y="210"/>
                </a:lnTo>
                <a:lnTo>
                  <a:pt x="442" y="210"/>
                </a:lnTo>
                <a:lnTo>
                  <a:pt x="435" y="194"/>
                </a:lnTo>
                <a:lnTo>
                  <a:pt x="430" y="176"/>
                </a:lnTo>
                <a:lnTo>
                  <a:pt x="430" y="176"/>
                </a:lnTo>
                <a:lnTo>
                  <a:pt x="427" y="164"/>
                </a:lnTo>
                <a:lnTo>
                  <a:pt x="427" y="164"/>
                </a:lnTo>
                <a:lnTo>
                  <a:pt x="420" y="140"/>
                </a:lnTo>
                <a:lnTo>
                  <a:pt x="420" y="140"/>
                </a:lnTo>
                <a:lnTo>
                  <a:pt x="420" y="139"/>
                </a:lnTo>
                <a:lnTo>
                  <a:pt x="419" y="139"/>
                </a:lnTo>
                <a:lnTo>
                  <a:pt x="418" y="140"/>
                </a:lnTo>
                <a:lnTo>
                  <a:pt x="418" y="140"/>
                </a:lnTo>
                <a:lnTo>
                  <a:pt x="418" y="140"/>
                </a:lnTo>
                <a:lnTo>
                  <a:pt x="419" y="146"/>
                </a:lnTo>
                <a:lnTo>
                  <a:pt x="419" y="146"/>
                </a:lnTo>
                <a:lnTo>
                  <a:pt x="420" y="147"/>
                </a:lnTo>
                <a:lnTo>
                  <a:pt x="420" y="147"/>
                </a:lnTo>
                <a:lnTo>
                  <a:pt x="427" y="172"/>
                </a:lnTo>
                <a:lnTo>
                  <a:pt x="429" y="186"/>
                </a:lnTo>
                <a:lnTo>
                  <a:pt x="431" y="199"/>
                </a:lnTo>
                <a:lnTo>
                  <a:pt x="431" y="199"/>
                </a:lnTo>
                <a:lnTo>
                  <a:pt x="431" y="201"/>
                </a:lnTo>
                <a:lnTo>
                  <a:pt x="430" y="201"/>
                </a:lnTo>
                <a:lnTo>
                  <a:pt x="427" y="198"/>
                </a:lnTo>
                <a:lnTo>
                  <a:pt x="422" y="190"/>
                </a:lnTo>
                <a:lnTo>
                  <a:pt x="422" y="190"/>
                </a:lnTo>
                <a:lnTo>
                  <a:pt x="420" y="185"/>
                </a:lnTo>
                <a:lnTo>
                  <a:pt x="420" y="185"/>
                </a:lnTo>
                <a:lnTo>
                  <a:pt x="417" y="171"/>
                </a:lnTo>
                <a:lnTo>
                  <a:pt x="414" y="157"/>
                </a:lnTo>
                <a:lnTo>
                  <a:pt x="407" y="131"/>
                </a:lnTo>
                <a:lnTo>
                  <a:pt x="407" y="131"/>
                </a:lnTo>
                <a:lnTo>
                  <a:pt x="406" y="130"/>
                </a:lnTo>
                <a:lnTo>
                  <a:pt x="406" y="130"/>
                </a:lnTo>
                <a:lnTo>
                  <a:pt x="405" y="131"/>
                </a:lnTo>
                <a:lnTo>
                  <a:pt x="405" y="132"/>
                </a:lnTo>
                <a:lnTo>
                  <a:pt x="405" y="132"/>
                </a:lnTo>
                <a:lnTo>
                  <a:pt x="410" y="159"/>
                </a:lnTo>
                <a:lnTo>
                  <a:pt x="413" y="172"/>
                </a:lnTo>
                <a:lnTo>
                  <a:pt x="418" y="186"/>
                </a:lnTo>
                <a:lnTo>
                  <a:pt x="418" y="186"/>
                </a:lnTo>
                <a:lnTo>
                  <a:pt x="418" y="196"/>
                </a:lnTo>
                <a:lnTo>
                  <a:pt x="418" y="196"/>
                </a:lnTo>
                <a:lnTo>
                  <a:pt x="418" y="196"/>
                </a:lnTo>
                <a:lnTo>
                  <a:pt x="418" y="196"/>
                </a:lnTo>
                <a:lnTo>
                  <a:pt x="416" y="193"/>
                </a:lnTo>
                <a:lnTo>
                  <a:pt x="412" y="185"/>
                </a:lnTo>
                <a:lnTo>
                  <a:pt x="412" y="185"/>
                </a:lnTo>
                <a:lnTo>
                  <a:pt x="408" y="175"/>
                </a:lnTo>
                <a:lnTo>
                  <a:pt x="405" y="166"/>
                </a:lnTo>
                <a:lnTo>
                  <a:pt x="405" y="166"/>
                </a:lnTo>
                <a:lnTo>
                  <a:pt x="405" y="165"/>
                </a:lnTo>
                <a:lnTo>
                  <a:pt x="405" y="165"/>
                </a:lnTo>
                <a:lnTo>
                  <a:pt x="399" y="146"/>
                </a:lnTo>
                <a:lnTo>
                  <a:pt x="399" y="146"/>
                </a:lnTo>
                <a:lnTo>
                  <a:pt x="393" y="131"/>
                </a:lnTo>
                <a:lnTo>
                  <a:pt x="393" y="131"/>
                </a:lnTo>
                <a:lnTo>
                  <a:pt x="393" y="131"/>
                </a:lnTo>
                <a:lnTo>
                  <a:pt x="391" y="131"/>
                </a:lnTo>
                <a:lnTo>
                  <a:pt x="390" y="131"/>
                </a:lnTo>
                <a:lnTo>
                  <a:pt x="390" y="132"/>
                </a:lnTo>
                <a:lnTo>
                  <a:pt x="390" y="132"/>
                </a:lnTo>
                <a:lnTo>
                  <a:pt x="397" y="148"/>
                </a:lnTo>
                <a:lnTo>
                  <a:pt x="402" y="164"/>
                </a:lnTo>
                <a:lnTo>
                  <a:pt x="402" y="164"/>
                </a:lnTo>
                <a:lnTo>
                  <a:pt x="404" y="174"/>
                </a:lnTo>
                <a:lnTo>
                  <a:pt x="406" y="186"/>
                </a:lnTo>
                <a:lnTo>
                  <a:pt x="406" y="186"/>
                </a:lnTo>
                <a:lnTo>
                  <a:pt x="406" y="192"/>
                </a:lnTo>
                <a:lnTo>
                  <a:pt x="406" y="195"/>
                </a:lnTo>
                <a:lnTo>
                  <a:pt x="406" y="196"/>
                </a:lnTo>
                <a:lnTo>
                  <a:pt x="405" y="195"/>
                </a:lnTo>
                <a:lnTo>
                  <a:pt x="401" y="188"/>
                </a:lnTo>
                <a:lnTo>
                  <a:pt x="401" y="188"/>
                </a:lnTo>
                <a:lnTo>
                  <a:pt x="396" y="177"/>
                </a:lnTo>
                <a:lnTo>
                  <a:pt x="391" y="167"/>
                </a:lnTo>
                <a:lnTo>
                  <a:pt x="391" y="167"/>
                </a:lnTo>
                <a:lnTo>
                  <a:pt x="386" y="148"/>
                </a:lnTo>
                <a:lnTo>
                  <a:pt x="380" y="131"/>
                </a:lnTo>
                <a:lnTo>
                  <a:pt x="380" y="131"/>
                </a:lnTo>
                <a:lnTo>
                  <a:pt x="380" y="128"/>
                </a:lnTo>
                <a:lnTo>
                  <a:pt x="379" y="127"/>
                </a:lnTo>
                <a:lnTo>
                  <a:pt x="379" y="127"/>
                </a:lnTo>
                <a:lnTo>
                  <a:pt x="377" y="122"/>
                </a:lnTo>
                <a:lnTo>
                  <a:pt x="377" y="122"/>
                </a:lnTo>
                <a:lnTo>
                  <a:pt x="377" y="122"/>
                </a:lnTo>
                <a:lnTo>
                  <a:pt x="376" y="122"/>
                </a:lnTo>
                <a:lnTo>
                  <a:pt x="375" y="122"/>
                </a:lnTo>
                <a:lnTo>
                  <a:pt x="375" y="123"/>
                </a:lnTo>
                <a:lnTo>
                  <a:pt x="375" y="123"/>
                </a:lnTo>
                <a:lnTo>
                  <a:pt x="381" y="144"/>
                </a:lnTo>
                <a:lnTo>
                  <a:pt x="388" y="164"/>
                </a:lnTo>
                <a:lnTo>
                  <a:pt x="388" y="164"/>
                </a:lnTo>
                <a:lnTo>
                  <a:pt x="390" y="173"/>
                </a:lnTo>
                <a:lnTo>
                  <a:pt x="390" y="173"/>
                </a:lnTo>
                <a:lnTo>
                  <a:pt x="391" y="182"/>
                </a:lnTo>
                <a:lnTo>
                  <a:pt x="391" y="193"/>
                </a:lnTo>
                <a:lnTo>
                  <a:pt x="391" y="193"/>
                </a:lnTo>
                <a:lnTo>
                  <a:pt x="390" y="190"/>
                </a:lnTo>
                <a:lnTo>
                  <a:pt x="388" y="186"/>
                </a:lnTo>
                <a:lnTo>
                  <a:pt x="385" y="177"/>
                </a:lnTo>
                <a:lnTo>
                  <a:pt x="385" y="177"/>
                </a:lnTo>
                <a:lnTo>
                  <a:pt x="378" y="159"/>
                </a:lnTo>
                <a:lnTo>
                  <a:pt x="372" y="140"/>
                </a:lnTo>
                <a:lnTo>
                  <a:pt x="365" y="122"/>
                </a:lnTo>
                <a:lnTo>
                  <a:pt x="361" y="113"/>
                </a:lnTo>
                <a:lnTo>
                  <a:pt x="356" y="104"/>
                </a:lnTo>
                <a:lnTo>
                  <a:pt x="356" y="104"/>
                </a:lnTo>
                <a:lnTo>
                  <a:pt x="355" y="104"/>
                </a:lnTo>
                <a:lnTo>
                  <a:pt x="354" y="105"/>
                </a:lnTo>
                <a:lnTo>
                  <a:pt x="354" y="105"/>
                </a:lnTo>
                <a:lnTo>
                  <a:pt x="356" y="115"/>
                </a:lnTo>
                <a:lnTo>
                  <a:pt x="359" y="125"/>
                </a:lnTo>
                <a:lnTo>
                  <a:pt x="365" y="145"/>
                </a:lnTo>
                <a:lnTo>
                  <a:pt x="371" y="165"/>
                </a:lnTo>
                <a:lnTo>
                  <a:pt x="373" y="175"/>
                </a:lnTo>
                <a:lnTo>
                  <a:pt x="374" y="187"/>
                </a:lnTo>
                <a:lnTo>
                  <a:pt x="374" y="187"/>
                </a:lnTo>
                <a:lnTo>
                  <a:pt x="373" y="181"/>
                </a:lnTo>
                <a:lnTo>
                  <a:pt x="371" y="176"/>
                </a:lnTo>
                <a:lnTo>
                  <a:pt x="367" y="166"/>
                </a:lnTo>
                <a:lnTo>
                  <a:pt x="367" y="166"/>
                </a:lnTo>
                <a:lnTo>
                  <a:pt x="361" y="144"/>
                </a:lnTo>
                <a:lnTo>
                  <a:pt x="361" y="144"/>
                </a:lnTo>
                <a:lnTo>
                  <a:pt x="355" y="125"/>
                </a:lnTo>
                <a:lnTo>
                  <a:pt x="351" y="116"/>
                </a:lnTo>
                <a:lnTo>
                  <a:pt x="346" y="107"/>
                </a:lnTo>
                <a:lnTo>
                  <a:pt x="346" y="107"/>
                </a:lnTo>
                <a:lnTo>
                  <a:pt x="345" y="107"/>
                </a:lnTo>
                <a:lnTo>
                  <a:pt x="344" y="107"/>
                </a:lnTo>
                <a:lnTo>
                  <a:pt x="344" y="108"/>
                </a:lnTo>
                <a:lnTo>
                  <a:pt x="344" y="108"/>
                </a:lnTo>
                <a:lnTo>
                  <a:pt x="356" y="142"/>
                </a:lnTo>
                <a:lnTo>
                  <a:pt x="361" y="159"/>
                </a:lnTo>
                <a:lnTo>
                  <a:pt x="365" y="176"/>
                </a:lnTo>
                <a:lnTo>
                  <a:pt x="365" y="176"/>
                </a:lnTo>
                <a:lnTo>
                  <a:pt x="365" y="179"/>
                </a:lnTo>
                <a:lnTo>
                  <a:pt x="365" y="180"/>
                </a:lnTo>
                <a:lnTo>
                  <a:pt x="364" y="180"/>
                </a:lnTo>
                <a:lnTo>
                  <a:pt x="363" y="178"/>
                </a:lnTo>
                <a:lnTo>
                  <a:pt x="359" y="172"/>
                </a:lnTo>
                <a:lnTo>
                  <a:pt x="359" y="172"/>
                </a:lnTo>
                <a:lnTo>
                  <a:pt x="356" y="164"/>
                </a:lnTo>
                <a:lnTo>
                  <a:pt x="353" y="156"/>
                </a:lnTo>
                <a:lnTo>
                  <a:pt x="353" y="156"/>
                </a:lnTo>
                <a:lnTo>
                  <a:pt x="347" y="139"/>
                </a:lnTo>
                <a:lnTo>
                  <a:pt x="340" y="122"/>
                </a:lnTo>
                <a:lnTo>
                  <a:pt x="340" y="122"/>
                </a:lnTo>
                <a:lnTo>
                  <a:pt x="336" y="113"/>
                </a:lnTo>
                <a:lnTo>
                  <a:pt x="332" y="104"/>
                </a:lnTo>
                <a:lnTo>
                  <a:pt x="332" y="104"/>
                </a:lnTo>
                <a:lnTo>
                  <a:pt x="331" y="103"/>
                </a:lnTo>
                <a:lnTo>
                  <a:pt x="331" y="103"/>
                </a:lnTo>
                <a:lnTo>
                  <a:pt x="330" y="104"/>
                </a:lnTo>
                <a:lnTo>
                  <a:pt x="330" y="105"/>
                </a:lnTo>
                <a:lnTo>
                  <a:pt x="330" y="105"/>
                </a:lnTo>
                <a:lnTo>
                  <a:pt x="338" y="122"/>
                </a:lnTo>
                <a:lnTo>
                  <a:pt x="338" y="122"/>
                </a:lnTo>
                <a:lnTo>
                  <a:pt x="339" y="126"/>
                </a:lnTo>
                <a:lnTo>
                  <a:pt x="339" y="126"/>
                </a:lnTo>
                <a:lnTo>
                  <a:pt x="343" y="138"/>
                </a:lnTo>
                <a:lnTo>
                  <a:pt x="345" y="150"/>
                </a:lnTo>
                <a:lnTo>
                  <a:pt x="345" y="150"/>
                </a:lnTo>
                <a:lnTo>
                  <a:pt x="346" y="158"/>
                </a:lnTo>
                <a:lnTo>
                  <a:pt x="346" y="163"/>
                </a:lnTo>
                <a:lnTo>
                  <a:pt x="347" y="166"/>
                </a:lnTo>
                <a:lnTo>
                  <a:pt x="347" y="166"/>
                </a:lnTo>
                <a:lnTo>
                  <a:pt x="342" y="158"/>
                </a:lnTo>
                <a:lnTo>
                  <a:pt x="338" y="149"/>
                </a:lnTo>
                <a:lnTo>
                  <a:pt x="332" y="131"/>
                </a:lnTo>
                <a:lnTo>
                  <a:pt x="326" y="112"/>
                </a:lnTo>
                <a:lnTo>
                  <a:pt x="320" y="93"/>
                </a:lnTo>
                <a:lnTo>
                  <a:pt x="320" y="93"/>
                </a:lnTo>
                <a:lnTo>
                  <a:pt x="319" y="92"/>
                </a:lnTo>
                <a:lnTo>
                  <a:pt x="319" y="92"/>
                </a:lnTo>
                <a:lnTo>
                  <a:pt x="318" y="92"/>
                </a:lnTo>
                <a:lnTo>
                  <a:pt x="318" y="93"/>
                </a:lnTo>
                <a:lnTo>
                  <a:pt x="318" y="93"/>
                </a:lnTo>
                <a:lnTo>
                  <a:pt x="322" y="110"/>
                </a:lnTo>
                <a:lnTo>
                  <a:pt x="327" y="126"/>
                </a:lnTo>
                <a:lnTo>
                  <a:pt x="327" y="126"/>
                </a:lnTo>
                <a:lnTo>
                  <a:pt x="333" y="149"/>
                </a:lnTo>
                <a:lnTo>
                  <a:pt x="333" y="149"/>
                </a:lnTo>
                <a:lnTo>
                  <a:pt x="334" y="153"/>
                </a:lnTo>
                <a:lnTo>
                  <a:pt x="334" y="157"/>
                </a:lnTo>
                <a:lnTo>
                  <a:pt x="333" y="157"/>
                </a:lnTo>
                <a:lnTo>
                  <a:pt x="332" y="157"/>
                </a:lnTo>
                <a:lnTo>
                  <a:pt x="329" y="154"/>
                </a:lnTo>
                <a:lnTo>
                  <a:pt x="329" y="154"/>
                </a:lnTo>
                <a:lnTo>
                  <a:pt x="325" y="146"/>
                </a:lnTo>
                <a:lnTo>
                  <a:pt x="321" y="139"/>
                </a:lnTo>
                <a:lnTo>
                  <a:pt x="316" y="122"/>
                </a:lnTo>
                <a:lnTo>
                  <a:pt x="310" y="105"/>
                </a:lnTo>
                <a:lnTo>
                  <a:pt x="307" y="96"/>
                </a:lnTo>
                <a:lnTo>
                  <a:pt x="303" y="89"/>
                </a:lnTo>
                <a:lnTo>
                  <a:pt x="303" y="89"/>
                </a:lnTo>
                <a:lnTo>
                  <a:pt x="302" y="88"/>
                </a:lnTo>
                <a:lnTo>
                  <a:pt x="302" y="88"/>
                </a:lnTo>
                <a:lnTo>
                  <a:pt x="301" y="90"/>
                </a:lnTo>
                <a:lnTo>
                  <a:pt x="301" y="90"/>
                </a:lnTo>
                <a:lnTo>
                  <a:pt x="309" y="122"/>
                </a:lnTo>
                <a:lnTo>
                  <a:pt x="309" y="122"/>
                </a:lnTo>
                <a:lnTo>
                  <a:pt x="314" y="138"/>
                </a:lnTo>
                <a:lnTo>
                  <a:pt x="314" y="138"/>
                </a:lnTo>
                <a:lnTo>
                  <a:pt x="316" y="143"/>
                </a:lnTo>
                <a:lnTo>
                  <a:pt x="314" y="140"/>
                </a:lnTo>
                <a:lnTo>
                  <a:pt x="314" y="140"/>
                </a:lnTo>
                <a:lnTo>
                  <a:pt x="309" y="133"/>
                </a:lnTo>
                <a:lnTo>
                  <a:pt x="306" y="127"/>
                </a:lnTo>
                <a:lnTo>
                  <a:pt x="300" y="113"/>
                </a:lnTo>
                <a:lnTo>
                  <a:pt x="296" y="97"/>
                </a:lnTo>
                <a:lnTo>
                  <a:pt x="291" y="83"/>
                </a:lnTo>
                <a:lnTo>
                  <a:pt x="291" y="83"/>
                </a:lnTo>
                <a:lnTo>
                  <a:pt x="291" y="82"/>
                </a:lnTo>
                <a:lnTo>
                  <a:pt x="290" y="82"/>
                </a:lnTo>
                <a:lnTo>
                  <a:pt x="289" y="83"/>
                </a:lnTo>
                <a:lnTo>
                  <a:pt x="289" y="83"/>
                </a:lnTo>
                <a:lnTo>
                  <a:pt x="289" y="83"/>
                </a:lnTo>
                <a:lnTo>
                  <a:pt x="293" y="98"/>
                </a:lnTo>
                <a:lnTo>
                  <a:pt x="297" y="114"/>
                </a:lnTo>
                <a:lnTo>
                  <a:pt x="300" y="129"/>
                </a:lnTo>
                <a:lnTo>
                  <a:pt x="302" y="144"/>
                </a:lnTo>
                <a:lnTo>
                  <a:pt x="302" y="144"/>
                </a:lnTo>
                <a:lnTo>
                  <a:pt x="300" y="138"/>
                </a:lnTo>
                <a:lnTo>
                  <a:pt x="296" y="131"/>
                </a:lnTo>
                <a:lnTo>
                  <a:pt x="296" y="131"/>
                </a:lnTo>
                <a:lnTo>
                  <a:pt x="289" y="113"/>
                </a:lnTo>
                <a:lnTo>
                  <a:pt x="289" y="113"/>
                </a:lnTo>
                <a:lnTo>
                  <a:pt x="284" y="98"/>
                </a:lnTo>
                <a:lnTo>
                  <a:pt x="278" y="85"/>
                </a:lnTo>
                <a:lnTo>
                  <a:pt x="278" y="85"/>
                </a:lnTo>
                <a:lnTo>
                  <a:pt x="277" y="85"/>
                </a:lnTo>
                <a:lnTo>
                  <a:pt x="276" y="86"/>
                </a:lnTo>
                <a:lnTo>
                  <a:pt x="276" y="86"/>
                </a:lnTo>
                <a:lnTo>
                  <a:pt x="277" y="93"/>
                </a:lnTo>
                <a:lnTo>
                  <a:pt x="278" y="99"/>
                </a:lnTo>
                <a:lnTo>
                  <a:pt x="283" y="113"/>
                </a:lnTo>
                <a:lnTo>
                  <a:pt x="288" y="126"/>
                </a:lnTo>
                <a:lnTo>
                  <a:pt x="291" y="139"/>
                </a:lnTo>
                <a:lnTo>
                  <a:pt x="291" y="139"/>
                </a:lnTo>
                <a:lnTo>
                  <a:pt x="292" y="143"/>
                </a:lnTo>
                <a:lnTo>
                  <a:pt x="292" y="143"/>
                </a:lnTo>
                <a:lnTo>
                  <a:pt x="291" y="143"/>
                </a:lnTo>
                <a:lnTo>
                  <a:pt x="289" y="138"/>
                </a:lnTo>
                <a:lnTo>
                  <a:pt x="289" y="138"/>
                </a:lnTo>
                <a:lnTo>
                  <a:pt x="284" y="128"/>
                </a:lnTo>
                <a:lnTo>
                  <a:pt x="279" y="117"/>
                </a:lnTo>
                <a:lnTo>
                  <a:pt x="279" y="117"/>
                </a:lnTo>
                <a:lnTo>
                  <a:pt x="273" y="98"/>
                </a:lnTo>
                <a:lnTo>
                  <a:pt x="266" y="81"/>
                </a:lnTo>
                <a:lnTo>
                  <a:pt x="266" y="81"/>
                </a:lnTo>
                <a:lnTo>
                  <a:pt x="265" y="81"/>
                </a:lnTo>
                <a:lnTo>
                  <a:pt x="264" y="82"/>
                </a:lnTo>
                <a:lnTo>
                  <a:pt x="264" y="82"/>
                </a:lnTo>
                <a:lnTo>
                  <a:pt x="265" y="92"/>
                </a:lnTo>
                <a:lnTo>
                  <a:pt x="268" y="104"/>
                </a:lnTo>
                <a:lnTo>
                  <a:pt x="268" y="104"/>
                </a:lnTo>
                <a:lnTo>
                  <a:pt x="270" y="117"/>
                </a:lnTo>
                <a:lnTo>
                  <a:pt x="272" y="125"/>
                </a:lnTo>
                <a:lnTo>
                  <a:pt x="274" y="129"/>
                </a:lnTo>
                <a:lnTo>
                  <a:pt x="274" y="129"/>
                </a:lnTo>
                <a:lnTo>
                  <a:pt x="270" y="123"/>
                </a:lnTo>
                <a:lnTo>
                  <a:pt x="266" y="117"/>
                </a:lnTo>
                <a:lnTo>
                  <a:pt x="260" y="103"/>
                </a:lnTo>
                <a:lnTo>
                  <a:pt x="254" y="87"/>
                </a:lnTo>
                <a:lnTo>
                  <a:pt x="248" y="73"/>
                </a:lnTo>
                <a:lnTo>
                  <a:pt x="248" y="73"/>
                </a:lnTo>
                <a:lnTo>
                  <a:pt x="247" y="73"/>
                </a:lnTo>
                <a:lnTo>
                  <a:pt x="247" y="73"/>
                </a:lnTo>
                <a:lnTo>
                  <a:pt x="246" y="74"/>
                </a:lnTo>
                <a:lnTo>
                  <a:pt x="246" y="74"/>
                </a:lnTo>
                <a:lnTo>
                  <a:pt x="254" y="97"/>
                </a:lnTo>
                <a:lnTo>
                  <a:pt x="254" y="97"/>
                </a:lnTo>
                <a:lnTo>
                  <a:pt x="256" y="108"/>
                </a:lnTo>
                <a:lnTo>
                  <a:pt x="258" y="113"/>
                </a:lnTo>
                <a:lnTo>
                  <a:pt x="260" y="117"/>
                </a:lnTo>
                <a:lnTo>
                  <a:pt x="260" y="117"/>
                </a:lnTo>
                <a:lnTo>
                  <a:pt x="253" y="105"/>
                </a:lnTo>
                <a:lnTo>
                  <a:pt x="247" y="91"/>
                </a:lnTo>
                <a:lnTo>
                  <a:pt x="236" y="66"/>
                </a:lnTo>
                <a:lnTo>
                  <a:pt x="236" y="66"/>
                </a:lnTo>
                <a:lnTo>
                  <a:pt x="235" y="65"/>
                </a:lnTo>
                <a:lnTo>
                  <a:pt x="234" y="65"/>
                </a:lnTo>
                <a:lnTo>
                  <a:pt x="234" y="65"/>
                </a:lnTo>
                <a:lnTo>
                  <a:pt x="234" y="66"/>
                </a:lnTo>
                <a:lnTo>
                  <a:pt x="234" y="66"/>
                </a:lnTo>
                <a:lnTo>
                  <a:pt x="242" y="92"/>
                </a:lnTo>
                <a:lnTo>
                  <a:pt x="246" y="106"/>
                </a:lnTo>
                <a:lnTo>
                  <a:pt x="250" y="119"/>
                </a:lnTo>
                <a:lnTo>
                  <a:pt x="250" y="119"/>
                </a:lnTo>
                <a:lnTo>
                  <a:pt x="248" y="114"/>
                </a:lnTo>
                <a:lnTo>
                  <a:pt x="245" y="108"/>
                </a:lnTo>
                <a:lnTo>
                  <a:pt x="239" y="96"/>
                </a:lnTo>
                <a:lnTo>
                  <a:pt x="239" y="96"/>
                </a:lnTo>
                <a:lnTo>
                  <a:pt x="226" y="67"/>
                </a:lnTo>
                <a:lnTo>
                  <a:pt x="226" y="67"/>
                </a:lnTo>
                <a:lnTo>
                  <a:pt x="225" y="67"/>
                </a:lnTo>
                <a:lnTo>
                  <a:pt x="224" y="67"/>
                </a:lnTo>
                <a:lnTo>
                  <a:pt x="224" y="67"/>
                </a:lnTo>
                <a:lnTo>
                  <a:pt x="224" y="68"/>
                </a:lnTo>
                <a:lnTo>
                  <a:pt x="224" y="68"/>
                </a:lnTo>
                <a:lnTo>
                  <a:pt x="232" y="89"/>
                </a:lnTo>
                <a:lnTo>
                  <a:pt x="238" y="110"/>
                </a:lnTo>
                <a:lnTo>
                  <a:pt x="238" y="110"/>
                </a:lnTo>
                <a:lnTo>
                  <a:pt x="235" y="100"/>
                </a:lnTo>
                <a:lnTo>
                  <a:pt x="231" y="90"/>
                </a:lnTo>
                <a:lnTo>
                  <a:pt x="224" y="80"/>
                </a:lnTo>
                <a:lnTo>
                  <a:pt x="219" y="71"/>
                </a:lnTo>
                <a:lnTo>
                  <a:pt x="219" y="71"/>
                </a:lnTo>
                <a:lnTo>
                  <a:pt x="217" y="71"/>
                </a:lnTo>
                <a:lnTo>
                  <a:pt x="217" y="72"/>
                </a:lnTo>
                <a:lnTo>
                  <a:pt x="217" y="72"/>
                </a:lnTo>
                <a:lnTo>
                  <a:pt x="220" y="90"/>
                </a:lnTo>
                <a:lnTo>
                  <a:pt x="222" y="99"/>
                </a:lnTo>
                <a:lnTo>
                  <a:pt x="224" y="104"/>
                </a:lnTo>
                <a:lnTo>
                  <a:pt x="226" y="107"/>
                </a:lnTo>
                <a:lnTo>
                  <a:pt x="226" y="107"/>
                </a:lnTo>
                <a:lnTo>
                  <a:pt x="223" y="103"/>
                </a:lnTo>
                <a:lnTo>
                  <a:pt x="220" y="97"/>
                </a:lnTo>
                <a:lnTo>
                  <a:pt x="216" y="87"/>
                </a:lnTo>
                <a:lnTo>
                  <a:pt x="212" y="77"/>
                </a:lnTo>
                <a:lnTo>
                  <a:pt x="209" y="72"/>
                </a:lnTo>
                <a:lnTo>
                  <a:pt x="206" y="68"/>
                </a:lnTo>
                <a:lnTo>
                  <a:pt x="206" y="68"/>
                </a:lnTo>
                <a:lnTo>
                  <a:pt x="205" y="68"/>
                </a:lnTo>
                <a:lnTo>
                  <a:pt x="205" y="68"/>
                </a:lnTo>
                <a:lnTo>
                  <a:pt x="204" y="69"/>
                </a:lnTo>
                <a:lnTo>
                  <a:pt x="204" y="69"/>
                </a:lnTo>
                <a:lnTo>
                  <a:pt x="210" y="87"/>
                </a:lnTo>
                <a:lnTo>
                  <a:pt x="210" y="87"/>
                </a:lnTo>
                <a:lnTo>
                  <a:pt x="214" y="97"/>
                </a:lnTo>
                <a:lnTo>
                  <a:pt x="215" y="101"/>
                </a:lnTo>
                <a:lnTo>
                  <a:pt x="213" y="97"/>
                </a:lnTo>
                <a:lnTo>
                  <a:pt x="213" y="97"/>
                </a:lnTo>
                <a:lnTo>
                  <a:pt x="206" y="79"/>
                </a:lnTo>
                <a:lnTo>
                  <a:pt x="202" y="71"/>
                </a:lnTo>
                <a:lnTo>
                  <a:pt x="197" y="63"/>
                </a:lnTo>
                <a:lnTo>
                  <a:pt x="197" y="63"/>
                </a:lnTo>
                <a:lnTo>
                  <a:pt x="196" y="62"/>
                </a:lnTo>
                <a:lnTo>
                  <a:pt x="195" y="63"/>
                </a:lnTo>
                <a:lnTo>
                  <a:pt x="195" y="63"/>
                </a:lnTo>
                <a:lnTo>
                  <a:pt x="198" y="75"/>
                </a:lnTo>
                <a:lnTo>
                  <a:pt x="202" y="86"/>
                </a:lnTo>
                <a:lnTo>
                  <a:pt x="202" y="86"/>
                </a:lnTo>
                <a:lnTo>
                  <a:pt x="197" y="74"/>
                </a:lnTo>
                <a:lnTo>
                  <a:pt x="191" y="63"/>
                </a:lnTo>
                <a:lnTo>
                  <a:pt x="191" y="63"/>
                </a:lnTo>
                <a:lnTo>
                  <a:pt x="190" y="63"/>
                </a:lnTo>
                <a:lnTo>
                  <a:pt x="189" y="64"/>
                </a:lnTo>
                <a:lnTo>
                  <a:pt x="189" y="64"/>
                </a:lnTo>
                <a:lnTo>
                  <a:pt x="191" y="74"/>
                </a:lnTo>
                <a:lnTo>
                  <a:pt x="192" y="84"/>
                </a:lnTo>
                <a:lnTo>
                  <a:pt x="192" y="84"/>
                </a:lnTo>
                <a:lnTo>
                  <a:pt x="191" y="79"/>
                </a:lnTo>
                <a:lnTo>
                  <a:pt x="189" y="73"/>
                </a:lnTo>
                <a:lnTo>
                  <a:pt x="184" y="63"/>
                </a:lnTo>
                <a:lnTo>
                  <a:pt x="184" y="63"/>
                </a:lnTo>
                <a:lnTo>
                  <a:pt x="183" y="62"/>
                </a:lnTo>
                <a:lnTo>
                  <a:pt x="182" y="63"/>
                </a:lnTo>
                <a:lnTo>
                  <a:pt x="182" y="63"/>
                </a:lnTo>
                <a:lnTo>
                  <a:pt x="182" y="68"/>
                </a:lnTo>
                <a:lnTo>
                  <a:pt x="182" y="68"/>
                </a:lnTo>
                <a:lnTo>
                  <a:pt x="181" y="65"/>
                </a:lnTo>
                <a:lnTo>
                  <a:pt x="181" y="65"/>
                </a:lnTo>
                <a:lnTo>
                  <a:pt x="180" y="64"/>
                </a:lnTo>
                <a:lnTo>
                  <a:pt x="179" y="64"/>
                </a:lnTo>
                <a:lnTo>
                  <a:pt x="179" y="64"/>
                </a:lnTo>
                <a:lnTo>
                  <a:pt x="177" y="69"/>
                </a:lnTo>
                <a:lnTo>
                  <a:pt x="177" y="69"/>
                </a:lnTo>
                <a:lnTo>
                  <a:pt x="176" y="68"/>
                </a:lnTo>
                <a:lnTo>
                  <a:pt x="175" y="69"/>
                </a:lnTo>
                <a:lnTo>
                  <a:pt x="175" y="69"/>
                </a:lnTo>
                <a:lnTo>
                  <a:pt x="174" y="72"/>
                </a:lnTo>
                <a:lnTo>
                  <a:pt x="173" y="73"/>
                </a:lnTo>
                <a:lnTo>
                  <a:pt x="172" y="71"/>
                </a:lnTo>
                <a:lnTo>
                  <a:pt x="171" y="68"/>
                </a:lnTo>
                <a:lnTo>
                  <a:pt x="171" y="68"/>
                </a:lnTo>
                <a:lnTo>
                  <a:pt x="171" y="67"/>
                </a:lnTo>
                <a:lnTo>
                  <a:pt x="171" y="67"/>
                </a:lnTo>
                <a:lnTo>
                  <a:pt x="172" y="62"/>
                </a:lnTo>
                <a:lnTo>
                  <a:pt x="171" y="56"/>
                </a:lnTo>
                <a:lnTo>
                  <a:pt x="171" y="56"/>
                </a:lnTo>
                <a:lnTo>
                  <a:pt x="195" y="56"/>
                </a:lnTo>
                <a:lnTo>
                  <a:pt x="219" y="58"/>
                </a:lnTo>
                <a:lnTo>
                  <a:pt x="243" y="61"/>
                </a:lnTo>
                <a:lnTo>
                  <a:pt x="267" y="66"/>
                </a:lnTo>
                <a:lnTo>
                  <a:pt x="290" y="72"/>
                </a:lnTo>
                <a:lnTo>
                  <a:pt x="314" y="79"/>
                </a:lnTo>
                <a:lnTo>
                  <a:pt x="336" y="87"/>
                </a:lnTo>
                <a:lnTo>
                  <a:pt x="359" y="97"/>
                </a:lnTo>
                <a:lnTo>
                  <a:pt x="359" y="97"/>
                </a:lnTo>
                <a:close/>
                <a:moveTo>
                  <a:pt x="522" y="222"/>
                </a:moveTo>
                <a:lnTo>
                  <a:pt x="522" y="222"/>
                </a:lnTo>
                <a:lnTo>
                  <a:pt x="522" y="226"/>
                </a:lnTo>
                <a:lnTo>
                  <a:pt x="521" y="231"/>
                </a:lnTo>
                <a:lnTo>
                  <a:pt x="521" y="231"/>
                </a:lnTo>
                <a:lnTo>
                  <a:pt x="520" y="219"/>
                </a:lnTo>
                <a:lnTo>
                  <a:pt x="518" y="208"/>
                </a:lnTo>
                <a:lnTo>
                  <a:pt x="518" y="208"/>
                </a:lnTo>
                <a:lnTo>
                  <a:pt x="520" y="213"/>
                </a:lnTo>
                <a:lnTo>
                  <a:pt x="520" y="213"/>
                </a:lnTo>
                <a:lnTo>
                  <a:pt x="522" y="222"/>
                </a:lnTo>
                <a:lnTo>
                  <a:pt x="522" y="222"/>
                </a:lnTo>
                <a:close/>
                <a:moveTo>
                  <a:pt x="515" y="205"/>
                </a:moveTo>
                <a:lnTo>
                  <a:pt x="515" y="205"/>
                </a:lnTo>
                <a:lnTo>
                  <a:pt x="515" y="205"/>
                </a:lnTo>
                <a:lnTo>
                  <a:pt x="515" y="205"/>
                </a:lnTo>
                <a:lnTo>
                  <a:pt x="514" y="203"/>
                </a:lnTo>
                <a:lnTo>
                  <a:pt x="514" y="203"/>
                </a:lnTo>
                <a:lnTo>
                  <a:pt x="515" y="205"/>
                </a:lnTo>
                <a:lnTo>
                  <a:pt x="515" y="205"/>
                </a:lnTo>
                <a:close/>
                <a:moveTo>
                  <a:pt x="464" y="155"/>
                </a:moveTo>
                <a:lnTo>
                  <a:pt x="464" y="155"/>
                </a:lnTo>
                <a:lnTo>
                  <a:pt x="476" y="163"/>
                </a:lnTo>
                <a:lnTo>
                  <a:pt x="486" y="172"/>
                </a:lnTo>
                <a:lnTo>
                  <a:pt x="496" y="181"/>
                </a:lnTo>
                <a:lnTo>
                  <a:pt x="505" y="191"/>
                </a:lnTo>
                <a:lnTo>
                  <a:pt x="505" y="191"/>
                </a:lnTo>
                <a:lnTo>
                  <a:pt x="509" y="197"/>
                </a:lnTo>
                <a:lnTo>
                  <a:pt x="509" y="197"/>
                </a:lnTo>
                <a:lnTo>
                  <a:pt x="513" y="213"/>
                </a:lnTo>
                <a:lnTo>
                  <a:pt x="513" y="213"/>
                </a:lnTo>
                <a:lnTo>
                  <a:pt x="512" y="222"/>
                </a:lnTo>
                <a:lnTo>
                  <a:pt x="513" y="230"/>
                </a:lnTo>
                <a:lnTo>
                  <a:pt x="513" y="230"/>
                </a:lnTo>
                <a:lnTo>
                  <a:pt x="509" y="221"/>
                </a:lnTo>
                <a:lnTo>
                  <a:pt x="507" y="211"/>
                </a:lnTo>
                <a:lnTo>
                  <a:pt x="504" y="191"/>
                </a:lnTo>
                <a:lnTo>
                  <a:pt x="504" y="191"/>
                </a:lnTo>
                <a:lnTo>
                  <a:pt x="504" y="190"/>
                </a:lnTo>
                <a:lnTo>
                  <a:pt x="503" y="190"/>
                </a:lnTo>
                <a:lnTo>
                  <a:pt x="502" y="191"/>
                </a:lnTo>
                <a:lnTo>
                  <a:pt x="502" y="191"/>
                </a:lnTo>
                <a:lnTo>
                  <a:pt x="502" y="191"/>
                </a:lnTo>
                <a:lnTo>
                  <a:pt x="502" y="196"/>
                </a:lnTo>
                <a:lnTo>
                  <a:pt x="502" y="196"/>
                </a:lnTo>
                <a:lnTo>
                  <a:pt x="502" y="198"/>
                </a:lnTo>
                <a:lnTo>
                  <a:pt x="502" y="198"/>
                </a:lnTo>
                <a:lnTo>
                  <a:pt x="504" y="212"/>
                </a:lnTo>
                <a:lnTo>
                  <a:pt x="504" y="212"/>
                </a:lnTo>
                <a:lnTo>
                  <a:pt x="505" y="219"/>
                </a:lnTo>
                <a:lnTo>
                  <a:pt x="506" y="228"/>
                </a:lnTo>
                <a:lnTo>
                  <a:pt x="506" y="231"/>
                </a:lnTo>
                <a:lnTo>
                  <a:pt x="505" y="232"/>
                </a:lnTo>
                <a:lnTo>
                  <a:pt x="504" y="231"/>
                </a:lnTo>
                <a:lnTo>
                  <a:pt x="502" y="227"/>
                </a:lnTo>
                <a:lnTo>
                  <a:pt x="502" y="227"/>
                </a:lnTo>
                <a:lnTo>
                  <a:pt x="500" y="223"/>
                </a:lnTo>
                <a:lnTo>
                  <a:pt x="500" y="223"/>
                </a:lnTo>
                <a:lnTo>
                  <a:pt x="500" y="212"/>
                </a:lnTo>
                <a:lnTo>
                  <a:pt x="499" y="201"/>
                </a:lnTo>
                <a:lnTo>
                  <a:pt x="496" y="191"/>
                </a:lnTo>
                <a:lnTo>
                  <a:pt x="492" y="180"/>
                </a:lnTo>
                <a:lnTo>
                  <a:pt x="492" y="180"/>
                </a:lnTo>
                <a:lnTo>
                  <a:pt x="491" y="179"/>
                </a:lnTo>
                <a:lnTo>
                  <a:pt x="490" y="179"/>
                </a:lnTo>
                <a:lnTo>
                  <a:pt x="490" y="180"/>
                </a:lnTo>
                <a:lnTo>
                  <a:pt x="490" y="180"/>
                </a:lnTo>
                <a:lnTo>
                  <a:pt x="490" y="180"/>
                </a:lnTo>
                <a:lnTo>
                  <a:pt x="492" y="192"/>
                </a:lnTo>
                <a:lnTo>
                  <a:pt x="493" y="202"/>
                </a:lnTo>
                <a:lnTo>
                  <a:pt x="495" y="213"/>
                </a:lnTo>
                <a:lnTo>
                  <a:pt x="498" y="223"/>
                </a:lnTo>
                <a:lnTo>
                  <a:pt x="498" y="223"/>
                </a:lnTo>
                <a:lnTo>
                  <a:pt x="497" y="230"/>
                </a:lnTo>
                <a:lnTo>
                  <a:pt x="497" y="230"/>
                </a:lnTo>
                <a:lnTo>
                  <a:pt x="497" y="230"/>
                </a:lnTo>
                <a:lnTo>
                  <a:pt x="497" y="230"/>
                </a:lnTo>
                <a:lnTo>
                  <a:pt x="495" y="226"/>
                </a:lnTo>
                <a:lnTo>
                  <a:pt x="492" y="220"/>
                </a:lnTo>
                <a:lnTo>
                  <a:pt x="492" y="220"/>
                </a:lnTo>
                <a:lnTo>
                  <a:pt x="489" y="208"/>
                </a:lnTo>
                <a:lnTo>
                  <a:pt x="486" y="196"/>
                </a:lnTo>
                <a:lnTo>
                  <a:pt x="486" y="196"/>
                </a:lnTo>
                <a:lnTo>
                  <a:pt x="485" y="185"/>
                </a:lnTo>
                <a:lnTo>
                  <a:pt x="482" y="173"/>
                </a:lnTo>
                <a:lnTo>
                  <a:pt x="482" y="173"/>
                </a:lnTo>
                <a:lnTo>
                  <a:pt x="481" y="173"/>
                </a:lnTo>
                <a:lnTo>
                  <a:pt x="481" y="173"/>
                </a:lnTo>
                <a:lnTo>
                  <a:pt x="480" y="173"/>
                </a:lnTo>
                <a:lnTo>
                  <a:pt x="480" y="174"/>
                </a:lnTo>
                <a:lnTo>
                  <a:pt x="480" y="174"/>
                </a:lnTo>
                <a:lnTo>
                  <a:pt x="482" y="187"/>
                </a:lnTo>
                <a:lnTo>
                  <a:pt x="485" y="198"/>
                </a:lnTo>
                <a:lnTo>
                  <a:pt x="485" y="198"/>
                </a:lnTo>
                <a:lnTo>
                  <a:pt x="485" y="212"/>
                </a:lnTo>
                <a:lnTo>
                  <a:pt x="485" y="212"/>
                </a:lnTo>
                <a:lnTo>
                  <a:pt x="485" y="215"/>
                </a:lnTo>
                <a:lnTo>
                  <a:pt x="485" y="215"/>
                </a:lnTo>
                <a:lnTo>
                  <a:pt x="483" y="211"/>
                </a:lnTo>
                <a:lnTo>
                  <a:pt x="479" y="199"/>
                </a:lnTo>
                <a:lnTo>
                  <a:pt x="479" y="199"/>
                </a:lnTo>
                <a:lnTo>
                  <a:pt x="477" y="191"/>
                </a:lnTo>
                <a:lnTo>
                  <a:pt x="477" y="191"/>
                </a:lnTo>
                <a:lnTo>
                  <a:pt x="474" y="175"/>
                </a:lnTo>
                <a:lnTo>
                  <a:pt x="469" y="160"/>
                </a:lnTo>
                <a:lnTo>
                  <a:pt x="469" y="160"/>
                </a:lnTo>
                <a:lnTo>
                  <a:pt x="469" y="159"/>
                </a:lnTo>
                <a:lnTo>
                  <a:pt x="468" y="159"/>
                </a:lnTo>
                <a:lnTo>
                  <a:pt x="467" y="160"/>
                </a:lnTo>
                <a:lnTo>
                  <a:pt x="467" y="161"/>
                </a:lnTo>
                <a:lnTo>
                  <a:pt x="467" y="161"/>
                </a:lnTo>
                <a:lnTo>
                  <a:pt x="470" y="176"/>
                </a:lnTo>
                <a:lnTo>
                  <a:pt x="475" y="192"/>
                </a:lnTo>
                <a:lnTo>
                  <a:pt x="475" y="192"/>
                </a:lnTo>
                <a:lnTo>
                  <a:pt x="475" y="194"/>
                </a:lnTo>
                <a:lnTo>
                  <a:pt x="475" y="194"/>
                </a:lnTo>
                <a:lnTo>
                  <a:pt x="475" y="205"/>
                </a:lnTo>
                <a:lnTo>
                  <a:pt x="475" y="210"/>
                </a:lnTo>
                <a:lnTo>
                  <a:pt x="474" y="212"/>
                </a:lnTo>
                <a:lnTo>
                  <a:pt x="474" y="212"/>
                </a:lnTo>
                <a:lnTo>
                  <a:pt x="470" y="207"/>
                </a:lnTo>
                <a:lnTo>
                  <a:pt x="468" y="202"/>
                </a:lnTo>
                <a:lnTo>
                  <a:pt x="465" y="191"/>
                </a:lnTo>
                <a:lnTo>
                  <a:pt x="465" y="191"/>
                </a:lnTo>
                <a:lnTo>
                  <a:pt x="461" y="170"/>
                </a:lnTo>
                <a:lnTo>
                  <a:pt x="457" y="150"/>
                </a:lnTo>
                <a:lnTo>
                  <a:pt x="457" y="150"/>
                </a:lnTo>
                <a:lnTo>
                  <a:pt x="464" y="155"/>
                </a:lnTo>
                <a:lnTo>
                  <a:pt x="464" y="155"/>
                </a:lnTo>
                <a:close/>
                <a:moveTo>
                  <a:pt x="498" y="214"/>
                </a:moveTo>
                <a:lnTo>
                  <a:pt x="498" y="214"/>
                </a:lnTo>
                <a:lnTo>
                  <a:pt x="495" y="197"/>
                </a:lnTo>
                <a:lnTo>
                  <a:pt x="495" y="197"/>
                </a:lnTo>
                <a:lnTo>
                  <a:pt x="494" y="192"/>
                </a:lnTo>
                <a:lnTo>
                  <a:pt x="494" y="192"/>
                </a:lnTo>
                <a:lnTo>
                  <a:pt x="497" y="203"/>
                </a:lnTo>
                <a:lnTo>
                  <a:pt x="498" y="214"/>
                </a:lnTo>
                <a:lnTo>
                  <a:pt x="498" y="214"/>
                </a:lnTo>
                <a:lnTo>
                  <a:pt x="498" y="214"/>
                </a:lnTo>
                <a:lnTo>
                  <a:pt x="498" y="214"/>
                </a:lnTo>
                <a:close/>
                <a:moveTo>
                  <a:pt x="443" y="194"/>
                </a:moveTo>
                <a:lnTo>
                  <a:pt x="443" y="194"/>
                </a:lnTo>
                <a:lnTo>
                  <a:pt x="440" y="185"/>
                </a:lnTo>
                <a:lnTo>
                  <a:pt x="440" y="185"/>
                </a:lnTo>
                <a:lnTo>
                  <a:pt x="437" y="172"/>
                </a:lnTo>
                <a:lnTo>
                  <a:pt x="435" y="160"/>
                </a:lnTo>
                <a:lnTo>
                  <a:pt x="435" y="160"/>
                </a:lnTo>
                <a:lnTo>
                  <a:pt x="434" y="156"/>
                </a:lnTo>
                <a:lnTo>
                  <a:pt x="435" y="157"/>
                </a:lnTo>
                <a:lnTo>
                  <a:pt x="437" y="162"/>
                </a:lnTo>
                <a:lnTo>
                  <a:pt x="437" y="162"/>
                </a:lnTo>
                <a:lnTo>
                  <a:pt x="439" y="170"/>
                </a:lnTo>
                <a:lnTo>
                  <a:pt x="441" y="177"/>
                </a:lnTo>
                <a:lnTo>
                  <a:pt x="443" y="193"/>
                </a:lnTo>
                <a:lnTo>
                  <a:pt x="443" y="193"/>
                </a:lnTo>
                <a:lnTo>
                  <a:pt x="443" y="194"/>
                </a:lnTo>
                <a:lnTo>
                  <a:pt x="443" y="194"/>
                </a:lnTo>
                <a:close/>
                <a:moveTo>
                  <a:pt x="358" y="142"/>
                </a:moveTo>
                <a:lnTo>
                  <a:pt x="358" y="142"/>
                </a:lnTo>
                <a:lnTo>
                  <a:pt x="352" y="126"/>
                </a:lnTo>
                <a:lnTo>
                  <a:pt x="349" y="118"/>
                </a:lnTo>
                <a:lnTo>
                  <a:pt x="346" y="112"/>
                </a:lnTo>
                <a:lnTo>
                  <a:pt x="346" y="112"/>
                </a:lnTo>
                <a:lnTo>
                  <a:pt x="350" y="119"/>
                </a:lnTo>
                <a:lnTo>
                  <a:pt x="353" y="127"/>
                </a:lnTo>
                <a:lnTo>
                  <a:pt x="358" y="142"/>
                </a:lnTo>
                <a:lnTo>
                  <a:pt x="358" y="142"/>
                </a:lnTo>
                <a:close/>
                <a:moveTo>
                  <a:pt x="206" y="100"/>
                </a:moveTo>
                <a:lnTo>
                  <a:pt x="206" y="100"/>
                </a:lnTo>
                <a:lnTo>
                  <a:pt x="205" y="92"/>
                </a:lnTo>
                <a:lnTo>
                  <a:pt x="204" y="85"/>
                </a:lnTo>
                <a:lnTo>
                  <a:pt x="199" y="70"/>
                </a:lnTo>
                <a:lnTo>
                  <a:pt x="199" y="70"/>
                </a:lnTo>
                <a:lnTo>
                  <a:pt x="198" y="68"/>
                </a:lnTo>
                <a:lnTo>
                  <a:pt x="199" y="68"/>
                </a:lnTo>
                <a:lnTo>
                  <a:pt x="201" y="73"/>
                </a:lnTo>
                <a:lnTo>
                  <a:pt x="206" y="84"/>
                </a:lnTo>
                <a:lnTo>
                  <a:pt x="206" y="84"/>
                </a:lnTo>
                <a:lnTo>
                  <a:pt x="210" y="95"/>
                </a:lnTo>
                <a:lnTo>
                  <a:pt x="214" y="106"/>
                </a:lnTo>
                <a:lnTo>
                  <a:pt x="214" y="106"/>
                </a:lnTo>
                <a:lnTo>
                  <a:pt x="206" y="100"/>
                </a:lnTo>
                <a:lnTo>
                  <a:pt x="206" y="100"/>
                </a:lnTo>
                <a:close/>
                <a:moveTo>
                  <a:pt x="167" y="78"/>
                </a:moveTo>
                <a:lnTo>
                  <a:pt x="167" y="78"/>
                </a:lnTo>
                <a:lnTo>
                  <a:pt x="170" y="72"/>
                </a:lnTo>
                <a:lnTo>
                  <a:pt x="170" y="72"/>
                </a:lnTo>
                <a:lnTo>
                  <a:pt x="171" y="74"/>
                </a:lnTo>
                <a:lnTo>
                  <a:pt x="172" y="76"/>
                </a:lnTo>
                <a:lnTo>
                  <a:pt x="172" y="76"/>
                </a:lnTo>
                <a:lnTo>
                  <a:pt x="173" y="77"/>
                </a:lnTo>
                <a:lnTo>
                  <a:pt x="174" y="76"/>
                </a:lnTo>
                <a:lnTo>
                  <a:pt x="174" y="76"/>
                </a:lnTo>
                <a:lnTo>
                  <a:pt x="176" y="74"/>
                </a:lnTo>
                <a:lnTo>
                  <a:pt x="176" y="75"/>
                </a:lnTo>
                <a:lnTo>
                  <a:pt x="177" y="82"/>
                </a:lnTo>
                <a:lnTo>
                  <a:pt x="177" y="82"/>
                </a:lnTo>
                <a:lnTo>
                  <a:pt x="178" y="83"/>
                </a:lnTo>
                <a:lnTo>
                  <a:pt x="178" y="82"/>
                </a:lnTo>
                <a:lnTo>
                  <a:pt x="179" y="82"/>
                </a:lnTo>
                <a:lnTo>
                  <a:pt x="179" y="82"/>
                </a:lnTo>
                <a:lnTo>
                  <a:pt x="180" y="75"/>
                </a:lnTo>
                <a:lnTo>
                  <a:pt x="180" y="69"/>
                </a:lnTo>
                <a:lnTo>
                  <a:pt x="180" y="69"/>
                </a:lnTo>
                <a:lnTo>
                  <a:pt x="183" y="79"/>
                </a:lnTo>
                <a:lnTo>
                  <a:pt x="183" y="79"/>
                </a:lnTo>
                <a:lnTo>
                  <a:pt x="183" y="81"/>
                </a:lnTo>
                <a:lnTo>
                  <a:pt x="183" y="81"/>
                </a:lnTo>
                <a:lnTo>
                  <a:pt x="185" y="85"/>
                </a:lnTo>
                <a:lnTo>
                  <a:pt x="185" y="85"/>
                </a:lnTo>
                <a:lnTo>
                  <a:pt x="186" y="86"/>
                </a:lnTo>
                <a:lnTo>
                  <a:pt x="187" y="86"/>
                </a:lnTo>
                <a:lnTo>
                  <a:pt x="187" y="85"/>
                </a:lnTo>
                <a:lnTo>
                  <a:pt x="187" y="84"/>
                </a:lnTo>
                <a:lnTo>
                  <a:pt x="187" y="84"/>
                </a:lnTo>
                <a:lnTo>
                  <a:pt x="184" y="73"/>
                </a:lnTo>
                <a:lnTo>
                  <a:pt x="184" y="69"/>
                </a:lnTo>
                <a:lnTo>
                  <a:pt x="185" y="72"/>
                </a:lnTo>
                <a:lnTo>
                  <a:pt x="185" y="72"/>
                </a:lnTo>
                <a:lnTo>
                  <a:pt x="188" y="80"/>
                </a:lnTo>
                <a:lnTo>
                  <a:pt x="193" y="88"/>
                </a:lnTo>
                <a:lnTo>
                  <a:pt x="193" y="88"/>
                </a:lnTo>
                <a:lnTo>
                  <a:pt x="194" y="88"/>
                </a:lnTo>
                <a:lnTo>
                  <a:pt x="195" y="87"/>
                </a:lnTo>
                <a:lnTo>
                  <a:pt x="195" y="87"/>
                </a:lnTo>
                <a:lnTo>
                  <a:pt x="193" y="75"/>
                </a:lnTo>
                <a:lnTo>
                  <a:pt x="193" y="75"/>
                </a:lnTo>
                <a:lnTo>
                  <a:pt x="191" y="69"/>
                </a:lnTo>
                <a:lnTo>
                  <a:pt x="191" y="68"/>
                </a:lnTo>
                <a:lnTo>
                  <a:pt x="191" y="68"/>
                </a:lnTo>
                <a:lnTo>
                  <a:pt x="194" y="72"/>
                </a:lnTo>
                <a:lnTo>
                  <a:pt x="194" y="72"/>
                </a:lnTo>
                <a:lnTo>
                  <a:pt x="197" y="79"/>
                </a:lnTo>
                <a:lnTo>
                  <a:pt x="199" y="85"/>
                </a:lnTo>
                <a:lnTo>
                  <a:pt x="203" y="98"/>
                </a:lnTo>
                <a:lnTo>
                  <a:pt x="203" y="98"/>
                </a:lnTo>
                <a:lnTo>
                  <a:pt x="167" y="78"/>
                </a:lnTo>
                <a:lnTo>
                  <a:pt x="167" y="78"/>
                </a:lnTo>
                <a:close/>
                <a:moveTo>
                  <a:pt x="30" y="46"/>
                </a:moveTo>
                <a:lnTo>
                  <a:pt x="30" y="46"/>
                </a:lnTo>
                <a:lnTo>
                  <a:pt x="42" y="44"/>
                </a:lnTo>
                <a:lnTo>
                  <a:pt x="54" y="42"/>
                </a:lnTo>
                <a:lnTo>
                  <a:pt x="67" y="40"/>
                </a:lnTo>
                <a:lnTo>
                  <a:pt x="80" y="39"/>
                </a:lnTo>
                <a:lnTo>
                  <a:pt x="80" y="39"/>
                </a:lnTo>
                <a:lnTo>
                  <a:pt x="90" y="40"/>
                </a:lnTo>
                <a:lnTo>
                  <a:pt x="99" y="41"/>
                </a:lnTo>
                <a:lnTo>
                  <a:pt x="108" y="44"/>
                </a:lnTo>
                <a:lnTo>
                  <a:pt x="116" y="48"/>
                </a:lnTo>
                <a:lnTo>
                  <a:pt x="116" y="48"/>
                </a:lnTo>
                <a:lnTo>
                  <a:pt x="129" y="58"/>
                </a:lnTo>
                <a:lnTo>
                  <a:pt x="135" y="62"/>
                </a:lnTo>
                <a:lnTo>
                  <a:pt x="142" y="65"/>
                </a:lnTo>
                <a:lnTo>
                  <a:pt x="142" y="65"/>
                </a:lnTo>
                <a:lnTo>
                  <a:pt x="142" y="65"/>
                </a:lnTo>
                <a:lnTo>
                  <a:pt x="142" y="65"/>
                </a:lnTo>
                <a:lnTo>
                  <a:pt x="140" y="66"/>
                </a:lnTo>
                <a:lnTo>
                  <a:pt x="139" y="67"/>
                </a:lnTo>
                <a:lnTo>
                  <a:pt x="139" y="67"/>
                </a:lnTo>
                <a:lnTo>
                  <a:pt x="136" y="69"/>
                </a:lnTo>
                <a:lnTo>
                  <a:pt x="133" y="71"/>
                </a:lnTo>
                <a:lnTo>
                  <a:pt x="130" y="72"/>
                </a:lnTo>
                <a:lnTo>
                  <a:pt x="127" y="73"/>
                </a:lnTo>
                <a:lnTo>
                  <a:pt x="120" y="73"/>
                </a:lnTo>
                <a:lnTo>
                  <a:pt x="113" y="71"/>
                </a:lnTo>
                <a:lnTo>
                  <a:pt x="106" y="68"/>
                </a:lnTo>
                <a:lnTo>
                  <a:pt x="99" y="65"/>
                </a:lnTo>
                <a:lnTo>
                  <a:pt x="87" y="59"/>
                </a:lnTo>
                <a:lnTo>
                  <a:pt x="87" y="59"/>
                </a:lnTo>
                <a:lnTo>
                  <a:pt x="72" y="55"/>
                </a:lnTo>
                <a:lnTo>
                  <a:pt x="57" y="53"/>
                </a:lnTo>
                <a:lnTo>
                  <a:pt x="43" y="50"/>
                </a:lnTo>
                <a:lnTo>
                  <a:pt x="28" y="47"/>
                </a:lnTo>
                <a:lnTo>
                  <a:pt x="28" y="47"/>
                </a:lnTo>
                <a:lnTo>
                  <a:pt x="30" y="46"/>
                </a:lnTo>
                <a:lnTo>
                  <a:pt x="30" y="46"/>
                </a:lnTo>
                <a:close/>
                <a:moveTo>
                  <a:pt x="114" y="37"/>
                </a:moveTo>
                <a:lnTo>
                  <a:pt x="114" y="37"/>
                </a:lnTo>
                <a:lnTo>
                  <a:pt x="106" y="33"/>
                </a:lnTo>
                <a:lnTo>
                  <a:pt x="98" y="32"/>
                </a:lnTo>
                <a:lnTo>
                  <a:pt x="82" y="31"/>
                </a:lnTo>
                <a:lnTo>
                  <a:pt x="82" y="31"/>
                </a:lnTo>
                <a:lnTo>
                  <a:pt x="74" y="30"/>
                </a:lnTo>
                <a:lnTo>
                  <a:pt x="66" y="31"/>
                </a:lnTo>
                <a:lnTo>
                  <a:pt x="52" y="34"/>
                </a:lnTo>
                <a:lnTo>
                  <a:pt x="52" y="34"/>
                </a:lnTo>
                <a:lnTo>
                  <a:pt x="58" y="30"/>
                </a:lnTo>
                <a:lnTo>
                  <a:pt x="65" y="27"/>
                </a:lnTo>
                <a:lnTo>
                  <a:pt x="65" y="27"/>
                </a:lnTo>
                <a:lnTo>
                  <a:pt x="73" y="25"/>
                </a:lnTo>
                <a:lnTo>
                  <a:pt x="79" y="24"/>
                </a:lnTo>
                <a:lnTo>
                  <a:pt x="86" y="25"/>
                </a:lnTo>
                <a:lnTo>
                  <a:pt x="93" y="26"/>
                </a:lnTo>
                <a:lnTo>
                  <a:pt x="99" y="28"/>
                </a:lnTo>
                <a:lnTo>
                  <a:pt x="105" y="31"/>
                </a:lnTo>
                <a:lnTo>
                  <a:pt x="117" y="39"/>
                </a:lnTo>
                <a:lnTo>
                  <a:pt x="117" y="39"/>
                </a:lnTo>
                <a:lnTo>
                  <a:pt x="114" y="37"/>
                </a:lnTo>
                <a:lnTo>
                  <a:pt x="114" y="37"/>
                </a:lnTo>
                <a:close/>
                <a:moveTo>
                  <a:pt x="38" y="58"/>
                </a:moveTo>
                <a:lnTo>
                  <a:pt x="38" y="58"/>
                </a:lnTo>
                <a:lnTo>
                  <a:pt x="67" y="64"/>
                </a:lnTo>
                <a:lnTo>
                  <a:pt x="82" y="68"/>
                </a:lnTo>
                <a:lnTo>
                  <a:pt x="96" y="73"/>
                </a:lnTo>
                <a:lnTo>
                  <a:pt x="96" y="73"/>
                </a:lnTo>
                <a:lnTo>
                  <a:pt x="110" y="79"/>
                </a:lnTo>
                <a:lnTo>
                  <a:pt x="117" y="81"/>
                </a:lnTo>
                <a:lnTo>
                  <a:pt x="125" y="82"/>
                </a:lnTo>
                <a:lnTo>
                  <a:pt x="125" y="82"/>
                </a:lnTo>
                <a:lnTo>
                  <a:pt x="119" y="84"/>
                </a:lnTo>
                <a:lnTo>
                  <a:pt x="114" y="86"/>
                </a:lnTo>
                <a:lnTo>
                  <a:pt x="108" y="88"/>
                </a:lnTo>
                <a:lnTo>
                  <a:pt x="102" y="88"/>
                </a:lnTo>
                <a:lnTo>
                  <a:pt x="96" y="88"/>
                </a:lnTo>
                <a:lnTo>
                  <a:pt x="90" y="88"/>
                </a:lnTo>
                <a:lnTo>
                  <a:pt x="84" y="87"/>
                </a:lnTo>
                <a:lnTo>
                  <a:pt x="78" y="85"/>
                </a:lnTo>
                <a:lnTo>
                  <a:pt x="78" y="85"/>
                </a:lnTo>
                <a:lnTo>
                  <a:pt x="66" y="80"/>
                </a:lnTo>
                <a:lnTo>
                  <a:pt x="56" y="74"/>
                </a:lnTo>
                <a:lnTo>
                  <a:pt x="38" y="58"/>
                </a:lnTo>
                <a:lnTo>
                  <a:pt x="38" y="58"/>
                </a:lnTo>
                <a:close/>
                <a:moveTo>
                  <a:pt x="152" y="70"/>
                </a:moveTo>
                <a:lnTo>
                  <a:pt x="152" y="70"/>
                </a:lnTo>
                <a:lnTo>
                  <a:pt x="152" y="70"/>
                </a:lnTo>
                <a:lnTo>
                  <a:pt x="152" y="70"/>
                </a:lnTo>
                <a:lnTo>
                  <a:pt x="152" y="57"/>
                </a:lnTo>
                <a:lnTo>
                  <a:pt x="152" y="57"/>
                </a:lnTo>
                <a:lnTo>
                  <a:pt x="162" y="56"/>
                </a:lnTo>
                <a:lnTo>
                  <a:pt x="162" y="56"/>
                </a:lnTo>
                <a:lnTo>
                  <a:pt x="162" y="57"/>
                </a:lnTo>
                <a:lnTo>
                  <a:pt x="162" y="57"/>
                </a:lnTo>
                <a:lnTo>
                  <a:pt x="163" y="62"/>
                </a:lnTo>
                <a:lnTo>
                  <a:pt x="163" y="66"/>
                </a:lnTo>
                <a:lnTo>
                  <a:pt x="161" y="70"/>
                </a:lnTo>
                <a:lnTo>
                  <a:pt x="159" y="74"/>
                </a:lnTo>
                <a:lnTo>
                  <a:pt x="159" y="74"/>
                </a:lnTo>
                <a:lnTo>
                  <a:pt x="152" y="70"/>
                </a:lnTo>
                <a:lnTo>
                  <a:pt x="152" y="70"/>
                </a:lnTo>
                <a:close/>
                <a:moveTo>
                  <a:pt x="125" y="34"/>
                </a:moveTo>
                <a:lnTo>
                  <a:pt x="125" y="34"/>
                </a:lnTo>
                <a:lnTo>
                  <a:pt x="116" y="28"/>
                </a:lnTo>
                <a:lnTo>
                  <a:pt x="106" y="23"/>
                </a:lnTo>
                <a:lnTo>
                  <a:pt x="95" y="18"/>
                </a:lnTo>
                <a:lnTo>
                  <a:pt x="84" y="16"/>
                </a:lnTo>
                <a:lnTo>
                  <a:pt x="84" y="16"/>
                </a:lnTo>
                <a:lnTo>
                  <a:pt x="76" y="15"/>
                </a:lnTo>
                <a:lnTo>
                  <a:pt x="69" y="16"/>
                </a:lnTo>
                <a:lnTo>
                  <a:pt x="61" y="18"/>
                </a:lnTo>
                <a:lnTo>
                  <a:pt x="54" y="20"/>
                </a:lnTo>
                <a:lnTo>
                  <a:pt x="54" y="20"/>
                </a:lnTo>
                <a:lnTo>
                  <a:pt x="50" y="24"/>
                </a:lnTo>
                <a:lnTo>
                  <a:pt x="46" y="27"/>
                </a:lnTo>
                <a:lnTo>
                  <a:pt x="37" y="34"/>
                </a:lnTo>
                <a:lnTo>
                  <a:pt x="37" y="34"/>
                </a:lnTo>
                <a:lnTo>
                  <a:pt x="47" y="25"/>
                </a:lnTo>
                <a:lnTo>
                  <a:pt x="56" y="16"/>
                </a:lnTo>
                <a:lnTo>
                  <a:pt x="56" y="16"/>
                </a:lnTo>
                <a:lnTo>
                  <a:pt x="61" y="13"/>
                </a:lnTo>
                <a:lnTo>
                  <a:pt x="66" y="10"/>
                </a:lnTo>
                <a:lnTo>
                  <a:pt x="71" y="9"/>
                </a:lnTo>
                <a:lnTo>
                  <a:pt x="76" y="8"/>
                </a:lnTo>
                <a:lnTo>
                  <a:pt x="80" y="8"/>
                </a:lnTo>
                <a:lnTo>
                  <a:pt x="85" y="8"/>
                </a:lnTo>
                <a:lnTo>
                  <a:pt x="94" y="10"/>
                </a:lnTo>
                <a:lnTo>
                  <a:pt x="102" y="14"/>
                </a:lnTo>
                <a:lnTo>
                  <a:pt x="110" y="19"/>
                </a:lnTo>
                <a:lnTo>
                  <a:pt x="118" y="27"/>
                </a:lnTo>
                <a:lnTo>
                  <a:pt x="125" y="34"/>
                </a:lnTo>
                <a:lnTo>
                  <a:pt x="125" y="34"/>
                </a:lnTo>
                <a:close/>
                <a:moveTo>
                  <a:pt x="50" y="78"/>
                </a:moveTo>
                <a:lnTo>
                  <a:pt x="50" y="78"/>
                </a:lnTo>
                <a:lnTo>
                  <a:pt x="57" y="83"/>
                </a:lnTo>
                <a:lnTo>
                  <a:pt x="64" y="88"/>
                </a:lnTo>
                <a:lnTo>
                  <a:pt x="73" y="92"/>
                </a:lnTo>
                <a:lnTo>
                  <a:pt x="81" y="95"/>
                </a:lnTo>
                <a:lnTo>
                  <a:pt x="81" y="95"/>
                </a:lnTo>
                <a:lnTo>
                  <a:pt x="75" y="93"/>
                </a:lnTo>
                <a:lnTo>
                  <a:pt x="70" y="91"/>
                </a:lnTo>
                <a:lnTo>
                  <a:pt x="70" y="91"/>
                </a:lnTo>
                <a:lnTo>
                  <a:pt x="59" y="85"/>
                </a:lnTo>
                <a:lnTo>
                  <a:pt x="50" y="78"/>
                </a:lnTo>
                <a:lnTo>
                  <a:pt x="50" y="78"/>
                </a:lnTo>
                <a:close/>
                <a:moveTo>
                  <a:pt x="452" y="231"/>
                </a:moveTo>
                <a:lnTo>
                  <a:pt x="452" y="231"/>
                </a:lnTo>
                <a:lnTo>
                  <a:pt x="432" y="222"/>
                </a:lnTo>
                <a:lnTo>
                  <a:pt x="412" y="213"/>
                </a:lnTo>
                <a:lnTo>
                  <a:pt x="372" y="193"/>
                </a:lnTo>
                <a:lnTo>
                  <a:pt x="372" y="193"/>
                </a:lnTo>
                <a:lnTo>
                  <a:pt x="333" y="173"/>
                </a:lnTo>
                <a:lnTo>
                  <a:pt x="294" y="151"/>
                </a:lnTo>
                <a:lnTo>
                  <a:pt x="217" y="107"/>
                </a:lnTo>
                <a:lnTo>
                  <a:pt x="217" y="107"/>
                </a:lnTo>
                <a:lnTo>
                  <a:pt x="217" y="107"/>
                </a:lnTo>
                <a:lnTo>
                  <a:pt x="217" y="107"/>
                </a:lnTo>
                <a:lnTo>
                  <a:pt x="213" y="88"/>
                </a:lnTo>
                <a:lnTo>
                  <a:pt x="211" y="80"/>
                </a:lnTo>
                <a:lnTo>
                  <a:pt x="207" y="73"/>
                </a:lnTo>
                <a:lnTo>
                  <a:pt x="207" y="73"/>
                </a:lnTo>
                <a:lnTo>
                  <a:pt x="210" y="77"/>
                </a:lnTo>
                <a:lnTo>
                  <a:pt x="212" y="82"/>
                </a:lnTo>
                <a:lnTo>
                  <a:pt x="217" y="92"/>
                </a:lnTo>
                <a:lnTo>
                  <a:pt x="221" y="101"/>
                </a:lnTo>
                <a:lnTo>
                  <a:pt x="224" y="107"/>
                </a:lnTo>
                <a:lnTo>
                  <a:pt x="227" y="111"/>
                </a:lnTo>
                <a:lnTo>
                  <a:pt x="227" y="111"/>
                </a:lnTo>
                <a:lnTo>
                  <a:pt x="228" y="112"/>
                </a:lnTo>
                <a:lnTo>
                  <a:pt x="229" y="110"/>
                </a:lnTo>
                <a:lnTo>
                  <a:pt x="229" y="110"/>
                </a:lnTo>
                <a:lnTo>
                  <a:pt x="223" y="91"/>
                </a:lnTo>
                <a:lnTo>
                  <a:pt x="223" y="91"/>
                </a:lnTo>
                <a:lnTo>
                  <a:pt x="220" y="78"/>
                </a:lnTo>
                <a:lnTo>
                  <a:pt x="219" y="77"/>
                </a:lnTo>
                <a:lnTo>
                  <a:pt x="220" y="77"/>
                </a:lnTo>
                <a:lnTo>
                  <a:pt x="224" y="85"/>
                </a:lnTo>
                <a:lnTo>
                  <a:pt x="224" y="85"/>
                </a:lnTo>
                <a:lnTo>
                  <a:pt x="232" y="100"/>
                </a:lnTo>
                <a:lnTo>
                  <a:pt x="236" y="108"/>
                </a:lnTo>
                <a:lnTo>
                  <a:pt x="240" y="115"/>
                </a:lnTo>
                <a:lnTo>
                  <a:pt x="240" y="115"/>
                </a:lnTo>
                <a:lnTo>
                  <a:pt x="240" y="116"/>
                </a:lnTo>
                <a:lnTo>
                  <a:pt x="241" y="116"/>
                </a:lnTo>
                <a:lnTo>
                  <a:pt x="241" y="114"/>
                </a:lnTo>
                <a:lnTo>
                  <a:pt x="241" y="114"/>
                </a:lnTo>
                <a:lnTo>
                  <a:pt x="236" y="95"/>
                </a:lnTo>
                <a:lnTo>
                  <a:pt x="236" y="95"/>
                </a:lnTo>
                <a:lnTo>
                  <a:pt x="243" y="111"/>
                </a:lnTo>
                <a:lnTo>
                  <a:pt x="251" y="125"/>
                </a:lnTo>
                <a:lnTo>
                  <a:pt x="251" y="125"/>
                </a:lnTo>
                <a:lnTo>
                  <a:pt x="252" y="125"/>
                </a:lnTo>
                <a:lnTo>
                  <a:pt x="253" y="124"/>
                </a:lnTo>
                <a:lnTo>
                  <a:pt x="253" y="124"/>
                </a:lnTo>
                <a:lnTo>
                  <a:pt x="250" y="111"/>
                </a:lnTo>
                <a:lnTo>
                  <a:pt x="246" y="96"/>
                </a:lnTo>
                <a:lnTo>
                  <a:pt x="237" y="70"/>
                </a:lnTo>
                <a:lnTo>
                  <a:pt x="237" y="70"/>
                </a:lnTo>
                <a:lnTo>
                  <a:pt x="241" y="83"/>
                </a:lnTo>
                <a:lnTo>
                  <a:pt x="247" y="96"/>
                </a:lnTo>
                <a:lnTo>
                  <a:pt x="253" y="110"/>
                </a:lnTo>
                <a:lnTo>
                  <a:pt x="261" y="122"/>
                </a:lnTo>
                <a:lnTo>
                  <a:pt x="261" y="122"/>
                </a:lnTo>
                <a:lnTo>
                  <a:pt x="261" y="122"/>
                </a:lnTo>
                <a:lnTo>
                  <a:pt x="262" y="122"/>
                </a:lnTo>
                <a:lnTo>
                  <a:pt x="263" y="121"/>
                </a:lnTo>
                <a:lnTo>
                  <a:pt x="263" y="121"/>
                </a:lnTo>
                <a:lnTo>
                  <a:pt x="259" y="109"/>
                </a:lnTo>
                <a:lnTo>
                  <a:pt x="256" y="96"/>
                </a:lnTo>
                <a:lnTo>
                  <a:pt x="256" y="96"/>
                </a:lnTo>
                <a:lnTo>
                  <a:pt x="254" y="93"/>
                </a:lnTo>
                <a:lnTo>
                  <a:pt x="254" y="93"/>
                </a:lnTo>
                <a:lnTo>
                  <a:pt x="263" y="114"/>
                </a:lnTo>
                <a:lnTo>
                  <a:pt x="269" y="124"/>
                </a:lnTo>
                <a:lnTo>
                  <a:pt x="275" y="134"/>
                </a:lnTo>
                <a:lnTo>
                  <a:pt x="275" y="134"/>
                </a:lnTo>
                <a:lnTo>
                  <a:pt x="277" y="134"/>
                </a:lnTo>
                <a:lnTo>
                  <a:pt x="277" y="133"/>
                </a:lnTo>
                <a:lnTo>
                  <a:pt x="277" y="133"/>
                </a:lnTo>
                <a:lnTo>
                  <a:pt x="275" y="122"/>
                </a:lnTo>
                <a:lnTo>
                  <a:pt x="272" y="112"/>
                </a:lnTo>
                <a:lnTo>
                  <a:pt x="272" y="112"/>
                </a:lnTo>
                <a:lnTo>
                  <a:pt x="269" y="98"/>
                </a:lnTo>
                <a:lnTo>
                  <a:pt x="269" y="98"/>
                </a:lnTo>
                <a:lnTo>
                  <a:pt x="266" y="89"/>
                </a:lnTo>
                <a:lnTo>
                  <a:pt x="266" y="86"/>
                </a:lnTo>
                <a:lnTo>
                  <a:pt x="268" y="90"/>
                </a:lnTo>
                <a:lnTo>
                  <a:pt x="268" y="90"/>
                </a:lnTo>
                <a:lnTo>
                  <a:pt x="273" y="106"/>
                </a:lnTo>
                <a:lnTo>
                  <a:pt x="279" y="120"/>
                </a:lnTo>
                <a:lnTo>
                  <a:pt x="284" y="134"/>
                </a:lnTo>
                <a:lnTo>
                  <a:pt x="288" y="141"/>
                </a:lnTo>
                <a:lnTo>
                  <a:pt x="292" y="148"/>
                </a:lnTo>
                <a:lnTo>
                  <a:pt x="292" y="148"/>
                </a:lnTo>
                <a:lnTo>
                  <a:pt x="293" y="148"/>
                </a:lnTo>
                <a:lnTo>
                  <a:pt x="294" y="147"/>
                </a:lnTo>
                <a:lnTo>
                  <a:pt x="294" y="147"/>
                </a:lnTo>
                <a:lnTo>
                  <a:pt x="293" y="140"/>
                </a:lnTo>
                <a:lnTo>
                  <a:pt x="292" y="134"/>
                </a:lnTo>
                <a:lnTo>
                  <a:pt x="288" y="122"/>
                </a:lnTo>
                <a:lnTo>
                  <a:pt x="284" y="110"/>
                </a:lnTo>
                <a:lnTo>
                  <a:pt x="280" y="96"/>
                </a:lnTo>
                <a:lnTo>
                  <a:pt x="280" y="96"/>
                </a:lnTo>
                <a:lnTo>
                  <a:pt x="278" y="89"/>
                </a:lnTo>
                <a:lnTo>
                  <a:pt x="278" y="89"/>
                </a:lnTo>
                <a:lnTo>
                  <a:pt x="279" y="90"/>
                </a:lnTo>
                <a:lnTo>
                  <a:pt x="282" y="99"/>
                </a:lnTo>
                <a:lnTo>
                  <a:pt x="282" y="99"/>
                </a:lnTo>
                <a:lnTo>
                  <a:pt x="289" y="118"/>
                </a:lnTo>
                <a:lnTo>
                  <a:pt x="289" y="118"/>
                </a:lnTo>
                <a:lnTo>
                  <a:pt x="295" y="134"/>
                </a:lnTo>
                <a:lnTo>
                  <a:pt x="298" y="141"/>
                </a:lnTo>
                <a:lnTo>
                  <a:pt x="302" y="149"/>
                </a:lnTo>
                <a:lnTo>
                  <a:pt x="302" y="149"/>
                </a:lnTo>
                <a:lnTo>
                  <a:pt x="304" y="149"/>
                </a:lnTo>
                <a:lnTo>
                  <a:pt x="304" y="148"/>
                </a:lnTo>
                <a:lnTo>
                  <a:pt x="304" y="148"/>
                </a:lnTo>
                <a:lnTo>
                  <a:pt x="304" y="140"/>
                </a:lnTo>
                <a:lnTo>
                  <a:pt x="303" y="132"/>
                </a:lnTo>
                <a:lnTo>
                  <a:pt x="300" y="116"/>
                </a:lnTo>
                <a:lnTo>
                  <a:pt x="300" y="116"/>
                </a:lnTo>
                <a:lnTo>
                  <a:pt x="307" y="133"/>
                </a:lnTo>
                <a:lnTo>
                  <a:pt x="312" y="141"/>
                </a:lnTo>
                <a:lnTo>
                  <a:pt x="317" y="148"/>
                </a:lnTo>
                <a:lnTo>
                  <a:pt x="317" y="148"/>
                </a:lnTo>
                <a:lnTo>
                  <a:pt x="318" y="149"/>
                </a:lnTo>
                <a:lnTo>
                  <a:pt x="318" y="149"/>
                </a:lnTo>
                <a:lnTo>
                  <a:pt x="319" y="147"/>
                </a:lnTo>
                <a:lnTo>
                  <a:pt x="319" y="147"/>
                </a:lnTo>
                <a:lnTo>
                  <a:pt x="308" y="111"/>
                </a:lnTo>
                <a:lnTo>
                  <a:pt x="308" y="111"/>
                </a:lnTo>
                <a:lnTo>
                  <a:pt x="306" y="99"/>
                </a:lnTo>
                <a:lnTo>
                  <a:pt x="306" y="99"/>
                </a:lnTo>
                <a:lnTo>
                  <a:pt x="305" y="98"/>
                </a:lnTo>
                <a:lnTo>
                  <a:pt x="305" y="98"/>
                </a:lnTo>
                <a:lnTo>
                  <a:pt x="310" y="112"/>
                </a:lnTo>
                <a:lnTo>
                  <a:pt x="310" y="112"/>
                </a:lnTo>
                <a:lnTo>
                  <a:pt x="315" y="126"/>
                </a:lnTo>
                <a:lnTo>
                  <a:pt x="320" y="140"/>
                </a:lnTo>
                <a:lnTo>
                  <a:pt x="323" y="146"/>
                </a:lnTo>
                <a:lnTo>
                  <a:pt x="326" y="152"/>
                </a:lnTo>
                <a:lnTo>
                  <a:pt x="330" y="158"/>
                </a:lnTo>
                <a:lnTo>
                  <a:pt x="335" y="163"/>
                </a:lnTo>
                <a:lnTo>
                  <a:pt x="335" y="163"/>
                </a:lnTo>
                <a:lnTo>
                  <a:pt x="336" y="164"/>
                </a:lnTo>
                <a:lnTo>
                  <a:pt x="337" y="163"/>
                </a:lnTo>
                <a:lnTo>
                  <a:pt x="337" y="163"/>
                </a:lnTo>
                <a:lnTo>
                  <a:pt x="335" y="149"/>
                </a:lnTo>
                <a:lnTo>
                  <a:pt x="332" y="137"/>
                </a:lnTo>
                <a:lnTo>
                  <a:pt x="332" y="137"/>
                </a:lnTo>
                <a:lnTo>
                  <a:pt x="339" y="154"/>
                </a:lnTo>
                <a:lnTo>
                  <a:pt x="343" y="162"/>
                </a:lnTo>
                <a:lnTo>
                  <a:pt x="348" y="170"/>
                </a:lnTo>
                <a:lnTo>
                  <a:pt x="348" y="170"/>
                </a:lnTo>
                <a:lnTo>
                  <a:pt x="349" y="171"/>
                </a:lnTo>
                <a:lnTo>
                  <a:pt x="350" y="170"/>
                </a:lnTo>
                <a:lnTo>
                  <a:pt x="350" y="170"/>
                </a:lnTo>
                <a:lnTo>
                  <a:pt x="348" y="155"/>
                </a:lnTo>
                <a:lnTo>
                  <a:pt x="346" y="141"/>
                </a:lnTo>
                <a:lnTo>
                  <a:pt x="346" y="141"/>
                </a:lnTo>
                <a:lnTo>
                  <a:pt x="350" y="153"/>
                </a:lnTo>
                <a:lnTo>
                  <a:pt x="350" y="153"/>
                </a:lnTo>
                <a:lnTo>
                  <a:pt x="353" y="161"/>
                </a:lnTo>
                <a:lnTo>
                  <a:pt x="356" y="170"/>
                </a:lnTo>
                <a:lnTo>
                  <a:pt x="360" y="178"/>
                </a:lnTo>
                <a:lnTo>
                  <a:pt x="366" y="186"/>
                </a:lnTo>
                <a:lnTo>
                  <a:pt x="366" y="186"/>
                </a:lnTo>
                <a:lnTo>
                  <a:pt x="367" y="186"/>
                </a:lnTo>
                <a:lnTo>
                  <a:pt x="368" y="185"/>
                </a:lnTo>
                <a:lnTo>
                  <a:pt x="368" y="185"/>
                </a:lnTo>
                <a:lnTo>
                  <a:pt x="367" y="176"/>
                </a:lnTo>
                <a:lnTo>
                  <a:pt x="366" y="168"/>
                </a:lnTo>
                <a:lnTo>
                  <a:pt x="366" y="168"/>
                </a:lnTo>
                <a:lnTo>
                  <a:pt x="370" y="179"/>
                </a:lnTo>
                <a:lnTo>
                  <a:pt x="374" y="191"/>
                </a:lnTo>
                <a:lnTo>
                  <a:pt x="374" y="191"/>
                </a:lnTo>
                <a:lnTo>
                  <a:pt x="375" y="192"/>
                </a:lnTo>
                <a:lnTo>
                  <a:pt x="376" y="192"/>
                </a:lnTo>
                <a:lnTo>
                  <a:pt x="376" y="191"/>
                </a:lnTo>
                <a:lnTo>
                  <a:pt x="376" y="191"/>
                </a:lnTo>
                <a:lnTo>
                  <a:pt x="376" y="179"/>
                </a:lnTo>
                <a:lnTo>
                  <a:pt x="374" y="169"/>
                </a:lnTo>
                <a:lnTo>
                  <a:pt x="369" y="149"/>
                </a:lnTo>
                <a:lnTo>
                  <a:pt x="362" y="129"/>
                </a:lnTo>
                <a:lnTo>
                  <a:pt x="357" y="109"/>
                </a:lnTo>
                <a:lnTo>
                  <a:pt x="357" y="109"/>
                </a:lnTo>
                <a:lnTo>
                  <a:pt x="358" y="113"/>
                </a:lnTo>
                <a:lnTo>
                  <a:pt x="360" y="118"/>
                </a:lnTo>
                <a:lnTo>
                  <a:pt x="365" y="127"/>
                </a:lnTo>
                <a:lnTo>
                  <a:pt x="365" y="127"/>
                </a:lnTo>
                <a:lnTo>
                  <a:pt x="369" y="139"/>
                </a:lnTo>
                <a:lnTo>
                  <a:pt x="373" y="150"/>
                </a:lnTo>
                <a:lnTo>
                  <a:pt x="373" y="150"/>
                </a:lnTo>
                <a:lnTo>
                  <a:pt x="381" y="173"/>
                </a:lnTo>
                <a:lnTo>
                  <a:pt x="385" y="186"/>
                </a:lnTo>
                <a:lnTo>
                  <a:pt x="390" y="197"/>
                </a:lnTo>
                <a:lnTo>
                  <a:pt x="390" y="197"/>
                </a:lnTo>
                <a:lnTo>
                  <a:pt x="391" y="198"/>
                </a:lnTo>
                <a:lnTo>
                  <a:pt x="393" y="197"/>
                </a:lnTo>
                <a:lnTo>
                  <a:pt x="393" y="197"/>
                </a:lnTo>
                <a:lnTo>
                  <a:pt x="394" y="187"/>
                </a:lnTo>
                <a:lnTo>
                  <a:pt x="394" y="177"/>
                </a:lnTo>
                <a:lnTo>
                  <a:pt x="394" y="177"/>
                </a:lnTo>
                <a:lnTo>
                  <a:pt x="399" y="190"/>
                </a:lnTo>
                <a:lnTo>
                  <a:pt x="405" y="201"/>
                </a:lnTo>
                <a:lnTo>
                  <a:pt x="405" y="201"/>
                </a:lnTo>
                <a:lnTo>
                  <a:pt x="406" y="201"/>
                </a:lnTo>
                <a:lnTo>
                  <a:pt x="407" y="200"/>
                </a:lnTo>
                <a:lnTo>
                  <a:pt x="407" y="200"/>
                </a:lnTo>
                <a:lnTo>
                  <a:pt x="408" y="191"/>
                </a:lnTo>
                <a:lnTo>
                  <a:pt x="408" y="180"/>
                </a:lnTo>
                <a:lnTo>
                  <a:pt x="408" y="180"/>
                </a:lnTo>
                <a:lnTo>
                  <a:pt x="412" y="191"/>
                </a:lnTo>
                <a:lnTo>
                  <a:pt x="419" y="201"/>
                </a:lnTo>
                <a:lnTo>
                  <a:pt x="419" y="201"/>
                </a:lnTo>
                <a:lnTo>
                  <a:pt x="420" y="201"/>
                </a:lnTo>
                <a:lnTo>
                  <a:pt x="421" y="200"/>
                </a:lnTo>
                <a:lnTo>
                  <a:pt x="421" y="200"/>
                </a:lnTo>
                <a:lnTo>
                  <a:pt x="420" y="192"/>
                </a:lnTo>
                <a:lnTo>
                  <a:pt x="420" y="192"/>
                </a:lnTo>
                <a:lnTo>
                  <a:pt x="425" y="200"/>
                </a:lnTo>
                <a:lnTo>
                  <a:pt x="431" y="207"/>
                </a:lnTo>
                <a:lnTo>
                  <a:pt x="431" y="207"/>
                </a:lnTo>
                <a:lnTo>
                  <a:pt x="432" y="207"/>
                </a:lnTo>
                <a:lnTo>
                  <a:pt x="432" y="206"/>
                </a:lnTo>
                <a:lnTo>
                  <a:pt x="432" y="206"/>
                </a:lnTo>
                <a:lnTo>
                  <a:pt x="433" y="199"/>
                </a:lnTo>
                <a:lnTo>
                  <a:pt x="433" y="192"/>
                </a:lnTo>
                <a:lnTo>
                  <a:pt x="433" y="192"/>
                </a:lnTo>
                <a:lnTo>
                  <a:pt x="438" y="206"/>
                </a:lnTo>
                <a:lnTo>
                  <a:pt x="444" y="220"/>
                </a:lnTo>
                <a:lnTo>
                  <a:pt x="444" y="220"/>
                </a:lnTo>
                <a:lnTo>
                  <a:pt x="445" y="220"/>
                </a:lnTo>
                <a:lnTo>
                  <a:pt x="446" y="220"/>
                </a:lnTo>
                <a:lnTo>
                  <a:pt x="446" y="219"/>
                </a:lnTo>
                <a:lnTo>
                  <a:pt x="446" y="219"/>
                </a:lnTo>
                <a:lnTo>
                  <a:pt x="447" y="210"/>
                </a:lnTo>
                <a:lnTo>
                  <a:pt x="447" y="210"/>
                </a:lnTo>
                <a:lnTo>
                  <a:pt x="454" y="226"/>
                </a:lnTo>
                <a:lnTo>
                  <a:pt x="454" y="226"/>
                </a:lnTo>
                <a:lnTo>
                  <a:pt x="455" y="227"/>
                </a:lnTo>
                <a:lnTo>
                  <a:pt x="455" y="227"/>
                </a:lnTo>
                <a:lnTo>
                  <a:pt x="456" y="225"/>
                </a:lnTo>
                <a:lnTo>
                  <a:pt x="456" y="225"/>
                </a:lnTo>
                <a:lnTo>
                  <a:pt x="456" y="213"/>
                </a:lnTo>
                <a:lnTo>
                  <a:pt x="454" y="200"/>
                </a:lnTo>
                <a:lnTo>
                  <a:pt x="454" y="200"/>
                </a:lnTo>
                <a:lnTo>
                  <a:pt x="458" y="209"/>
                </a:lnTo>
                <a:lnTo>
                  <a:pt x="463" y="218"/>
                </a:lnTo>
                <a:lnTo>
                  <a:pt x="463" y="218"/>
                </a:lnTo>
                <a:lnTo>
                  <a:pt x="464" y="219"/>
                </a:lnTo>
                <a:lnTo>
                  <a:pt x="464" y="218"/>
                </a:lnTo>
                <a:lnTo>
                  <a:pt x="464" y="218"/>
                </a:lnTo>
                <a:lnTo>
                  <a:pt x="465" y="208"/>
                </a:lnTo>
                <a:lnTo>
                  <a:pt x="464" y="199"/>
                </a:lnTo>
                <a:lnTo>
                  <a:pt x="464" y="199"/>
                </a:lnTo>
                <a:lnTo>
                  <a:pt x="469" y="209"/>
                </a:lnTo>
                <a:lnTo>
                  <a:pt x="472" y="213"/>
                </a:lnTo>
                <a:lnTo>
                  <a:pt x="476" y="217"/>
                </a:lnTo>
                <a:lnTo>
                  <a:pt x="476" y="217"/>
                </a:lnTo>
                <a:lnTo>
                  <a:pt x="477" y="217"/>
                </a:lnTo>
                <a:lnTo>
                  <a:pt x="478" y="216"/>
                </a:lnTo>
                <a:lnTo>
                  <a:pt x="478" y="216"/>
                </a:lnTo>
                <a:lnTo>
                  <a:pt x="477" y="202"/>
                </a:lnTo>
                <a:lnTo>
                  <a:pt x="477" y="202"/>
                </a:lnTo>
                <a:lnTo>
                  <a:pt x="481" y="211"/>
                </a:lnTo>
                <a:lnTo>
                  <a:pt x="485" y="221"/>
                </a:lnTo>
                <a:lnTo>
                  <a:pt x="485" y="221"/>
                </a:lnTo>
                <a:lnTo>
                  <a:pt x="487" y="222"/>
                </a:lnTo>
                <a:lnTo>
                  <a:pt x="487" y="221"/>
                </a:lnTo>
                <a:lnTo>
                  <a:pt x="487" y="221"/>
                </a:lnTo>
                <a:lnTo>
                  <a:pt x="487" y="212"/>
                </a:lnTo>
                <a:lnTo>
                  <a:pt x="487" y="212"/>
                </a:lnTo>
                <a:lnTo>
                  <a:pt x="491" y="224"/>
                </a:lnTo>
                <a:lnTo>
                  <a:pt x="494" y="229"/>
                </a:lnTo>
                <a:lnTo>
                  <a:pt x="497" y="235"/>
                </a:lnTo>
                <a:lnTo>
                  <a:pt x="497" y="235"/>
                </a:lnTo>
                <a:lnTo>
                  <a:pt x="498" y="235"/>
                </a:lnTo>
                <a:lnTo>
                  <a:pt x="499" y="234"/>
                </a:lnTo>
                <a:lnTo>
                  <a:pt x="499" y="234"/>
                </a:lnTo>
                <a:lnTo>
                  <a:pt x="500" y="228"/>
                </a:lnTo>
                <a:lnTo>
                  <a:pt x="500" y="228"/>
                </a:lnTo>
                <a:lnTo>
                  <a:pt x="502" y="233"/>
                </a:lnTo>
                <a:lnTo>
                  <a:pt x="506" y="238"/>
                </a:lnTo>
                <a:lnTo>
                  <a:pt x="506" y="238"/>
                </a:lnTo>
                <a:lnTo>
                  <a:pt x="507" y="238"/>
                </a:lnTo>
                <a:lnTo>
                  <a:pt x="508" y="237"/>
                </a:lnTo>
                <a:lnTo>
                  <a:pt x="508" y="237"/>
                </a:lnTo>
                <a:lnTo>
                  <a:pt x="508" y="229"/>
                </a:lnTo>
                <a:lnTo>
                  <a:pt x="508" y="221"/>
                </a:lnTo>
                <a:lnTo>
                  <a:pt x="508" y="221"/>
                </a:lnTo>
                <a:lnTo>
                  <a:pt x="510" y="228"/>
                </a:lnTo>
                <a:lnTo>
                  <a:pt x="512" y="234"/>
                </a:lnTo>
                <a:lnTo>
                  <a:pt x="512" y="234"/>
                </a:lnTo>
                <a:lnTo>
                  <a:pt x="513" y="235"/>
                </a:lnTo>
                <a:lnTo>
                  <a:pt x="514" y="234"/>
                </a:lnTo>
                <a:lnTo>
                  <a:pt x="514" y="234"/>
                </a:lnTo>
                <a:lnTo>
                  <a:pt x="515" y="223"/>
                </a:lnTo>
                <a:lnTo>
                  <a:pt x="515" y="212"/>
                </a:lnTo>
                <a:lnTo>
                  <a:pt x="515" y="212"/>
                </a:lnTo>
                <a:lnTo>
                  <a:pt x="519" y="232"/>
                </a:lnTo>
                <a:lnTo>
                  <a:pt x="519" y="232"/>
                </a:lnTo>
                <a:lnTo>
                  <a:pt x="520" y="233"/>
                </a:lnTo>
                <a:lnTo>
                  <a:pt x="521" y="233"/>
                </a:lnTo>
                <a:lnTo>
                  <a:pt x="521" y="233"/>
                </a:lnTo>
                <a:lnTo>
                  <a:pt x="518" y="237"/>
                </a:lnTo>
                <a:lnTo>
                  <a:pt x="515" y="239"/>
                </a:lnTo>
                <a:lnTo>
                  <a:pt x="512" y="241"/>
                </a:lnTo>
                <a:lnTo>
                  <a:pt x="508" y="243"/>
                </a:lnTo>
                <a:lnTo>
                  <a:pt x="503" y="243"/>
                </a:lnTo>
                <a:lnTo>
                  <a:pt x="498" y="243"/>
                </a:lnTo>
                <a:lnTo>
                  <a:pt x="488" y="242"/>
                </a:lnTo>
                <a:lnTo>
                  <a:pt x="478" y="240"/>
                </a:lnTo>
                <a:lnTo>
                  <a:pt x="467" y="237"/>
                </a:lnTo>
                <a:lnTo>
                  <a:pt x="452" y="231"/>
                </a:lnTo>
                <a:lnTo>
                  <a:pt x="452" y="23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2534"/>
          <p:cNvSpPr>
            <a:spLocks noEditPoints="1"/>
          </p:cNvSpPr>
          <p:nvPr/>
        </p:nvSpPr>
        <p:spPr bwMode="auto">
          <a:xfrm>
            <a:off x="8332627" y="1269232"/>
            <a:ext cx="257175" cy="300038"/>
          </a:xfrm>
          <a:custGeom>
            <a:avLst/>
            <a:gdLst/>
            <a:ahLst/>
            <a:cxnLst>
              <a:cxn ang="0">
                <a:pos x="117" y="5"/>
              </a:cxn>
              <a:cxn ang="0">
                <a:pos x="52" y="6"/>
              </a:cxn>
              <a:cxn ang="0">
                <a:pos x="1" y="31"/>
              </a:cxn>
              <a:cxn ang="0">
                <a:pos x="72" y="187"/>
              </a:cxn>
              <a:cxn ang="0">
                <a:pos x="144" y="89"/>
              </a:cxn>
              <a:cxn ang="0">
                <a:pos x="75" y="175"/>
              </a:cxn>
              <a:cxn ang="0">
                <a:pos x="87" y="150"/>
              </a:cxn>
              <a:cxn ang="0">
                <a:pos x="81" y="165"/>
              </a:cxn>
              <a:cxn ang="0">
                <a:pos x="103" y="137"/>
              </a:cxn>
              <a:cxn ang="0">
                <a:pos x="115" y="122"/>
              </a:cxn>
              <a:cxn ang="0">
                <a:pos x="63" y="156"/>
              </a:cxn>
              <a:cxn ang="0">
                <a:pos x="124" y="98"/>
              </a:cxn>
              <a:cxn ang="0">
                <a:pos x="50" y="135"/>
              </a:cxn>
              <a:cxn ang="0">
                <a:pos x="53" y="140"/>
              </a:cxn>
              <a:cxn ang="0">
                <a:pos x="96" y="92"/>
              </a:cxn>
              <a:cxn ang="0">
                <a:pos x="149" y="41"/>
              </a:cxn>
              <a:cxn ang="0">
                <a:pos x="113" y="78"/>
              </a:cxn>
              <a:cxn ang="0">
                <a:pos x="68" y="102"/>
              </a:cxn>
              <a:cxn ang="0">
                <a:pos x="153" y="35"/>
              </a:cxn>
              <a:cxn ang="0">
                <a:pos x="49" y="102"/>
              </a:cxn>
              <a:cxn ang="0">
                <a:pos x="90" y="69"/>
              </a:cxn>
              <a:cxn ang="0">
                <a:pos x="90" y="69"/>
              </a:cxn>
              <a:cxn ang="0">
                <a:pos x="52" y="132"/>
              </a:cxn>
              <a:cxn ang="0">
                <a:pos x="119" y="116"/>
              </a:cxn>
              <a:cxn ang="0">
                <a:pos x="119" y="116"/>
              </a:cxn>
              <a:cxn ang="0">
                <a:pos x="76" y="141"/>
              </a:cxn>
              <a:cxn ang="0">
                <a:pos x="127" y="101"/>
              </a:cxn>
              <a:cxn ang="0">
                <a:pos x="54" y="141"/>
              </a:cxn>
              <a:cxn ang="0">
                <a:pos x="135" y="88"/>
              </a:cxn>
              <a:cxn ang="0">
                <a:pos x="41" y="98"/>
              </a:cxn>
              <a:cxn ang="0">
                <a:pos x="126" y="33"/>
              </a:cxn>
              <a:cxn ang="0">
                <a:pos x="38" y="97"/>
              </a:cxn>
              <a:cxn ang="0">
                <a:pos x="70" y="56"/>
              </a:cxn>
              <a:cxn ang="0">
                <a:pos x="40" y="65"/>
              </a:cxn>
              <a:cxn ang="0">
                <a:pos x="24" y="86"/>
              </a:cxn>
              <a:cxn ang="0">
                <a:pos x="53" y="45"/>
              </a:cxn>
              <a:cxn ang="0">
                <a:pos x="35" y="42"/>
              </a:cxn>
              <a:cxn ang="0">
                <a:pos x="14" y="63"/>
              </a:cxn>
              <a:cxn ang="0">
                <a:pos x="32" y="22"/>
              </a:cxn>
              <a:cxn ang="0">
                <a:pos x="20" y="41"/>
              </a:cxn>
              <a:cxn ang="0">
                <a:pos x="11" y="52"/>
              </a:cxn>
              <a:cxn ang="0">
                <a:pos x="15" y="65"/>
              </a:cxn>
              <a:cxn ang="0">
                <a:pos x="67" y="44"/>
              </a:cxn>
              <a:cxn ang="0">
                <a:pos x="39" y="60"/>
              </a:cxn>
              <a:cxn ang="0">
                <a:pos x="28" y="84"/>
              </a:cxn>
              <a:cxn ang="0">
                <a:pos x="77" y="61"/>
              </a:cxn>
              <a:cxn ang="0">
                <a:pos x="33" y="98"/>
              </a:cxn>
              <a:cxn ang="0">
                <a:pos x="91" y="46"/>
              </a:cxn>
              <a:cxn ang="0">
                <a:pos x="79" y="63"/>
              </a:cxn>
              <a:cxn ang="0">
                <a:pos x="122" y="28"/>
              </a:cxn>
              <a:cxn ang="0">
                <a:pos x="116" y="38"/>
              </a:cxn>
              <a:cxn ang="0">
                <a:pos x="136" y="10"/>
              </a:cxn>
              <a:cxn ang="0">
                <a:pos x="111" y="24"/>
              </a:cxn>
              <a:cxn ang="0">
                <a:pos x="113" y="17"/>
              </a:cxn>
              <a:cxn ang="0">
                <a:pos x="51" y="17"/>
              </a:cxn>
              <a:cxn ang="0">
                <a:pos x="20" y="37"/>
              </a:cxn>
              <a:cxn ang="0">
                <a:pos x="50" y="16"/>
              </a:cxn>
              <a:cxn ang="0">
                <a:pos x="28" y="9"/>
              </a:cxn>
              <a:cxn ang="0">
                <a:pos x="40" y="112"/>
              </a:cxn>
              <a:cxn ang="0">
                <a:pos x="86" y="87"/>
              </a:cxn>
            </a:cxnLst>
            <a:rect l="0" t="0" r="r" b="b"/>
            <a:pathLst>
              <a:path w="162" h="189">
                <a:moveTo>
                  <a:pt x="162" y="27"/>
                </a:moveTo>
                <a:lnTo>
                  <a:pt x="162" y="27"/>
                </a:lnTo>
                <a:lnTo>
                  <a:pt x="160" y="19"/>
                </a:lnTo>
                <a:lnTo>
                  <a:pt x="158" y="14"/>
                </a:lnTo>
                <a:lnTo>
                  <a:pt x="154" y="10"/>
                </a:lnTo>
                <a:lnTo>
                  <a:pt x="149" y="6"/>
                </a:lnTo>
                <a:lnTo>
                  <a:pt x="144" y="4"/>
                </a:lnTo>
                <a:lnTo>
                  <a:pt x="138" y="2"/>
                </a:lnTo>
                <a:lnTo>
                  <a:pt x="132" y="2"/>
                </a:lnTo>
                <a:lnTo>
                  <a:pt x="125" y="3"/>
                </a:lnTo>
                <a:lnTo>
                  <a:pt x="125" y="3"/>
                </a:lnTo>
                <a:lnTo>
                  <a:pt x="117" y="5"/>
                </a:lnTo>
                <a:lnTo>
                  <a:pt x="109" y="9"/>
                </a:lnTo>
                <a:lnTo>
                  <a:pt x="103" y="14"/>
                </a:lnTo>
                <a:lnTo>
                  <a:pt x="96" y="20"/>
                </a:lnTo>
                <a:lnTo>
                  <a:pt x="91" y="27"/>
                </a:lnTo>
                <a:lnTo>
                  <a:pt x="87" y="35"/>
                </a:lnTo>
                <a:lnTo>
                  <a:pt x="79" y="50"/>
                </a:lnTo>
                <a:lnTo>
                  <a:pt x="79" y="50"/>
                </a:lnTo>
                <a:lnTo>
                  <a:pt x="73" y="36"/>
                </a:lnTo>
                <a:lnTo>
                  <a:pt x="66" y="22"/>
                </a:lnTo>
                <a:lnTo>
                  <a:pt x="62" y="16"/>
                </a:lnTo>
                <a:lnTo>
                  <a:pt x="57" y="11"/>
                </a:lnTo>
                <a:lnTo>
                  <a:pt x="52" y="6"/>
                </a:lnTo>
                <a:lnTo>
                  <a:pt x="45" y="3"/>
                </a:lnTo>
                <a:lnTo>
                  <a:pt x="45" y="3"/>
                </a:lnTo>
                <a:lnTo>
                  <a:pt x="39" y="1"/>
                </a:lnTo>
                <a:lnTo>
                  <a:pt x="32" y="0"/>
                </a:lnTo>
                <a:lnTo>
                  <a:pt x="26" y="1"/>
                </a:lnTo>
                <a:lnTo>
                  <a:pt x="20" y="3"/>
                </a:lnTo>
                <a:lnTo>
                  <a:pt x="14" y="6"/>
                </a:lnTo>
                <a:lnTo>
                  <a:pt x="9" y="10"/>
                </a:lnTo>
                <a:lnTo>
                  <a:pt x="6" y="15"/>
                </a:lnTo>
                <a:lnTo>
                  <a:pt x="3" y="21"/>
                </a:lnTo>
                <a:lnTo>
                  <a:pt x="3" y="21"/>
                </a:lnTo>
                <a:lnTo>
                  <a:pt x="1" y="31"/>
                </a:lnTo>
                <a:lnTo>
                  <a:pt x="0" y="39"/>
                </a:lnTo>
                <a:lnTo>
                  <a:pt x="1" y="48"/>
                </a:lnTo>
                <a:lnTo>
                  <a:pt x="3" y="56"/>
                </a:lnTo>
                <a:lnTo>
                  <a:pt x="5" y="65"/>
                </a:lnTo>
                <a:lnTo>
                  <a:pt x="8" y="73"/>
                </a:lnTo>
                <a:lnTo>
                  <a:pt x="15" y="88"/>
                </a:lnTo>
                <a:lnTo>
                  <a:pt x="15" y="88"/>
                </a:lnTo>
                <a:lnTo>
                  <a:pt x="28" y="114"/>
                </a:lnTo>
                <a:lnTo>
                  <a:pt x="42" y="138"/>
                </a:lnTo>
                <a:lnTo>
                  <a:pt x="71" y="185"/>
                </a:lnTo>
                <a:lnTo>
                  <a:pt x="71" y="185"/>
                </a:lnTo>
                <a:lnTo>
                  <a:pt x="72" y="187"/>
                </a:lnTo>
                <a:lnTo>
                  <a:pt x="72" y="187"/>
                </a:lnTo>
                <a:lnTo>
                  <a:pt x="74" y="189"/>
                </a:lnTo>
                <a:lnTo>
                  <a:pt x="76" y="189"/>
                </a:lnTo>
                <a:lnTo>
                  <a:pt x="78" y="189"/>
                </a:lnTo>
                <a:lnTo>
                  <a:pt x="79" y="186"/>
                </a:lnTo>
                <a:lnTo>
                  <a:pt x="79" y="186"/>
                </a:lnTo>
                <a:lnTo>
                  <a:pt x="79" y="186"/>
                </a:lnTo>
                <a:lnTo>
                  <a:pt x="79" y="186"/>
                </a:lnTo>
                <a:lnTo>
                  <a:pt x="96" y="163"/>
                </a:lnTo>
                <a:lnTo>
                  <a:pt x="114" y="140"/>
                </a:lnTo>
                <a:lnTo>
                  <a:pt x="129" y="115"/>
                </a:lnTo>
                <a:lnTo>
                  <a:pt x="144" y="89"/>
                </a:lnTo>
                <a:lnTo>
                  <a:pt x="144" y="89"/>
                </a:lnTo>
                <a:lnTo>
                  <a:pt x="151" y="75"/>
                </a:lnTo>
                <a:lnTo>
                  <a:pt x="157" y="59"/>
                </a:lnTo>
                <a:lnTo>
                  <a:pt x="160" y="51"/>
                </a:lnTo>
                <a:lnTo>
                  <a:pt x="161" y="43"/>
                </a:lnTo>
                <a:lnTo>
                  <a:pt x="162" y="35"/>
                </a:lnTo>
                <a:lnTo>
                  <a:pt x="162" y="27"/>
                </a:lnTo>
                <a:lnTo>
                  <a:pt x="162" y="27"/>
                </a:lnTo>
                <a:close/>
                <a:moveTo>
                  <a:pt x="76" y="177"/>
                </a:moveTo>
                <a:lnTo>
                  <a:pt x="76" y="177"/>
                </a:lnTo>
                <a:lnTo>
                  <a:pt x="75" y="175"/>
                </a:lnTo>
                <a:lnTo>
                  <a:pt x="75" y="175"/>
                </a:lnTo>
                <a:lnTo>
                  <a:pt x="86" y="163"/>
                </a:lnTo>
                <a:lnTo>
                  <a:pt x="86" y="163"/>
                </a:lnTo>
                <a:lnTo>
                  <a:pt x="76" y="177"/>
                </a:lnTo>
                <a:lnTo>
                  <a:pt x="76" y="177"/>
                </a:lnTo>
                <a:close/>
                <a:moveTo>
                  <a:pt x="69" y="166"/>
                </a:moveTo>
                <a:lnTo>
                  <a:pt x="69" y="166"/>
                </a:lnTo>
                <a:lnTo>
                  <a:pt x="76" y="160"/>
                </a:lnTo>
                <a:lnTo>
                  <a:pt x="76" y="160"/>
                </a:lnTo>
                <a:lnTo>
                  <a:pt x="87" y="150"/>
                </a:lnTo>
                <a:lnTo>
                  <a:pt x="87" y="150"/>
                </a:lnTo>
                <a:lnTo>
                  <a:pt x="87" y="150"/>
                </a:lnTo>
                <a:lnTo>
                  <a:pt x="87" y="150"/>
                </a:lnTo>
                <a:lnTo>
                  <a:pt x="79" y="157"/>
                </a:lnTo>
                <a:lnTo>
                  <a:pt x="72" y="164"/>
                </a:lnTo>
                <a:lnTo>
                  <a:pt x="72" y="164"/>
                </a:lnTo>
                <a:lnTo>
                  <a:pt x="69" y="166"/>
                </a:lnTo>
                <a:lnTo>
                  <a:pt x="69" y="166"/>
                </a:lnTo>
                <a:lnTo>
                  <a:pt x="69" y="166"/>
                </a:lnTo>
                <a:lnTo>
                  <a:pt x="69" y="166"/>
                </a:lnTo>
                <a:close/>
                <a:moveTo>
                  <a:pt x="103" y="139"/>
                </a:moveTo>
                <a:lnTo>
                  <a:pt x="103" y="139"/>
                </a:lnTo>
                <a:lnTo>
                  <a:pt x="95" y="147"/>
                </a:lnTo>
                <a:lnTo>
                  <a:pt x="88" y="156"/>
                </a:lnTo>
                <a:lnTo>
                  <a:pt x="81" y="165"/>
                </a:lnTo>
                <a:lnTo>
                  <a:pt x="74" y="173"/>
                </a:lnTo>
                <a:lnTo>
                  <a:pt x="74" y="173"/>
                </a:lnTo>
                <a:lnTo>
                  <a:pt x="70" y="168"/>
                </a:lnTo>
                <a:lnTo>
                  <a:pt x="70" y="168"/>
                </a:lnTo>
                <a:lnTo>
                  <a:pt x="78" y="161"/>
                </a:lnTo>
                <a:lnTo>
                  <a:pt x="86" y="154"/>
                </a:lnTo>
                <a:lnTo>
                  <a:pt x="94" y="146"/>
                </a:lnTo>
                <a:lnTo>
                  <a:pt x="103" y="139"/>
                </a:lnTo>
                <a:lnTo>
                  <a:pt x="103" y="139"/>
                </a:lnTo>
                <a:close/>
                <a:moveTo>
                  <a:pt x="107" y="134"/>
                </a:moveTo>
                <a:lnTo>
                  <a:pt x="107" y="134"/>
                </a:lnTo>
                <a:lnTo>
                  <a:pt x="103" y="137"/>
                </a:lnTo>
                <a:lnTo>
                  <a:pt x="103" y="137"/>
                </a:lnTo>
                <a:lnTo>
                  <a:pt x="110" y="130"/>
                </a:lnTo>
                <a:lnTo>
                  <a:pt x="110" y="130"/>
                </a:lnTo>
                <a:lnTo>
                  <a:pt x="107" y="134"/>
                </a:lnTo>
                <a:lnTo>
                  <a:pt x="107" y="134"/>
                </a:lnTo>
                <a:close/>
                <a:moveTo>
                  <a:pt x="68" y="165"/>
                </a:moveTo>
                <a:lnTo>
                  <a:pt x="68" y="165"/>
                </a:lnTo>
                <a:lnTo>
                  <a:pt x="64" y="158"/>
                </a:lnTo>
                <a:lnTo>
                  <a:pt x="64" y="158"/>
                </a:lnTo>
                <a:lnTo>
                  <a:pt x="89" y="141"/>
                </a:lnTo>
                <a:lnTo>
                  <a:pt x="103" y="132"/>
                </a:lnTo>
                <a:lnTo>
                  <a:pt x="115" y="122"/>
                </a:lnTo>
                <a:lnTo>
                  <a:pt x="115" y="122"/>
                </a:lnTo>
                <a:lnTo>
                  <a:pt x="115" y="122"/>
                </a:lnTo>
                <a:lnTo>
                  <a:pt x="115" y="122"/>
                </a:lnTo>
                <a:lnTo>
                  <a:pt x="91" y="143"/>
                </a:lnTo>
                <a:lnTo>
                  <a:pt x="68" y="165"/>
                </a:lnTo>
                <a:lnTo>
                  <a:pt x="68" y="165"/>
                </a:lnTo>
                <a:close/>
                <a:moveTo>
                  <a:pt x="60" y="151"/>
                </a:moveTo>
                <a:lnTo>
                  <a:pt x="60" y="151"/>
                </a:lnTo>
                <a:lnTo>
                  <a:pt x="71" y="146"/>
                </a:lnTo>
                <a:lnTo>
                  <a:pt x="83" y="139"/>
                </a:lnTo>
                <a:lnTo>
                  <a:pt x="83" y="139"/>
                </a:lnTo>
                <a:lnTo>
                  <a:pt x="63" y="156"/>
                </a:lnTo>
                <a:lnTo>
                  <a:pt x="63" y="156"/>
                </a:lnTo>
                <a:lnTo>
                  <a:pt x="60" y="151"/>
                </a:lnTo>
                <a:lnTo>
                  <a:pt x="60" y="151"/>
                </a:lnTo>
                <a:close/>
                <a:moveTo>
                  <a:pt x="55" y="143"/>
                </a:moveTo>
                <a:lnTo>
                  <a:pt x="55" y="143"/>
                </a:lnTo>
                <a:lnTo>
                  <a:pt x="64" y="140"/>
                </a:lnTo>
                <a:lnTo>
                  <a:pt x="73" y="135"/>
                </a:lnTo>
                <a:lnTo>
                  <a:pt x="82" y="130"/>
                </a:lnTo>
                <a:lnTo>
                  <a:pt x="91" y="124"/>
                </a:lnTo>
                <a:lnTo>
                  <a:pt x="108" y="112"/>
                </a:lnTo>
                <a:lnTo>
                  <a:pt x="124" y="98"/>
                </a:lnTo>
                <a:lnTo>
                  <a:pt x="124" y="98"/>
                </a:lnTo>
                <a:lnTo>
                  <a:pt x="124" y="98"/>
                </a:lnTo>
                <a:lnTo>
                  <a:pt x="124" y="98"/>
                </a:lnTo>
                <a:lnTo>
                  <a:pt x="112" y="110"/>
                </a:lnTo>
                <a:lnTo>
                  <a:pt x="98" y="120"/>
                </a:lnTo>
                <a:lnTo>
                  <a:pt x="98" y="120"/>
                </a:lnTo>
                <a:lnTo>
                  <a:pt x="78" y="135"/>
                </a:lnTo>
                <a:lnTo>
                  <a:pt x="58" y="149"/>
                </a:lnTo>
                <a:lnTo>
                  <a:pt x="58" y="149"/>
                </a:lnTo>
                <a:lnTo>
                  <a:pt x="55" y="143"/>
                </a:lnTo>
                <a:lnTo>
                  <a:pt x="55" y="143"/>
                </a:lnTo>
                <a:close/>
                <a:moveTo>
                  <a:pt x="50" y="135"/>
                </a:moveTo>
                <a:lnTo>
                  <a:pt x="50" y="135"/>
                </a:lnTo>
                <a:lnTo>
                  <a:pt x="64" y="128"/>
                </a:lnTo>
                <a:lnTo>
                  <a:pt x="78" y="120"/>
                </a:lnTo>
                <a:lnTo>
                  <a:pt x="106" y="102"/>
                </a:lnTo>
                <a:lnTo>
                  <a:pt x="106" y="102"/>
                </a:lnTo>
                <a:lnTo>
                  <a:pt x="124" y="92"/>
                </a:lnTo>
                <a:lnTo>
                  <a:pt x="124" y="92"/>
                </a:lnTo>
                <a:lnTo>
                  <a:pt x="106" y="103"/>
                </a:lnTo>
                <a:lnTo>
                  <a:pt x="87" y="115"/>
                </a:lnTo>
                <a:lnTo>
                  <a:pt x="69" y="127"/>
                </a:lnTo>
                <a:lnTo>
                  <a:pt x="61" y="133"/>
                </a:lnTo>
                <a:lnTo>
                  <a:pt x="53" y="140"/>
                </a:lnTo>
                <a:lnTo>
                  <a:pt x="53" y="140"/>
                </a:lnTo>
                <a:lnTo>
                  <a:pt x="50" y="135"/>
                </a:lnTo>
                <a:lnTo>
                  <a:pt x="50" y="135"/>
                </a:lnTo>
                <a:close/>
                <a:moveTo>
                  <a:pt x="42" y="122"/>
                </a:moveTo>
                <a:lnTo>
                  <a:pt x="42" y="122"/>
                </a:lnTo>
                <a:lnTo>
                  <a:pt x="44" y="122"/>
                </a:lnTo>
                <a:lnTo>
                  <a:pt x="44" y="122"/>
                </a:lnTo>
                <a:lnTo>
                  <a:pt x="58" y="115"/>
                </a:lnTo>
                <a:lnTo>
                  <a:pt x="72" y="106"/>
                </a:lnTo>
                <a:lnTo>
                  <a:pt x="101" y="89"/>
                </a:lnTo>
                <a:lnTo>
                  <a:pt x="101" y="89"/>
                </a:lnTo>
                <a:lnTo>
                  <a:pt x="96" y="92"/>
                </a:lnTo>
                <a:lnTo>
                  <a:pt x="96" y="92"/>
                </a:lnTo>
                <a:lnTo>
                  <a:pt x="84" y="101"/>
                </a:lnTo>
                <a:lnTo>
                  <a:pt x="72" y="112"/>
                </a:lnTo>
                <a:lnTo>
                  <a:pt x="48" y="132"/>
                </a:lnTo>
                <a:lnTo>
                  <a:pt x="48" y="132"/>
                </a:lnTo>
                <a:lnTo>
                  <a:pt x="42" y="122"/>
                </a:lnTo>
                <a:lnTo>
                  <a:pt x="42" y="122"/>
                </a:lnTo>
                <a:close/>
                <a:moveTo>
                  <a:pt x="114" y="67"/>
                </a:moveTo>
                <a:lnTo>
                  <a:pt x="114" y="67"/>
                </a:lnTo>
                <a:lnTo>
                  <a:pt x="130" y="54"/>
                </a:lnTo>
                <a:lnTo>
                  <a:pt x="147" y="41"/>
                </a:lnTo>
                <a:lnTo>
                  <a:pt x="147" y="41"/>
                </a:lnTo>
                <a:lnTo>
                  <a:pt x="149" y="41"/>
                </a:lnTo>
                <a:lnTo>
                  <a:pt x="150" y="40"/>
                </a:lnTo>
                <a:lnTo>
                  <a:pt x="150" y="40"/>
                </a:lnTo>
                <a:lnTo>
                  <a:pt x="153" y="38"/>
                </a:lnTo>
                <a:lnTo>
                  <a:pt x="153" y="38"/>
                </a:lnTo>
                <a:lnTo>
                  <a:pt x="151" y="47"/>
                </a:lnTo>
                <a:lnTo>
                  <a:pt x="151" y="47"/>
                </a:lnTo>
                <a:lnTo>
                  <a:pt x="151" y="50"/>
                </a:lnTo>
                <a:lnTo>
                  <a:pt x="151" y="50"/>
                </a:lnTo>
                <a:lnTo>
                  <a:pt x="144" y="54"/>
                </a:lnTo>
                <a:lnTo>
                  <a:pt x="137" y="58"/>
                </a:lnTo>
                <a:lnTo>
                  <a:pt x="125" y="68"/>
                </a:lnTo>
                <a:lnTo>
                  <a:pt x="113" y="78"/>
                </a:lnTo>
                <a:lnTo>
                  <a:pt x="107" y="83"/>
                </a:lnTo>
                <a:lnTo>
                  <a:pt x="99" y="87"/>
                </a:lnTo>
                <a:lnTo>
                  <a:pt x="99" y="87"/>
                </a:lnTo>
                <a:lnTo>
                  <a:pt x="66" y="108"/>
                </a:lnTo>
                <a:lnTo>
                  <a:pt x="66" y="108"/>
                </a:lnTo>
                <a:lnTo>
                  <a:pt x="52" y="116"/>
                </a:lnTo>
                <a:lnTo>
                  <a:pt x="52" y="116"/>
                </a:lnTo>
                <a:lnTo>
                  <a:pt x="47" y="118"/>
                </a:lnTo>
                <a:lnTo>
                  <a:pt x="48" y="117"/>
                </a:lnTo>
                <a:lnTo>
                  <a:pt x="55" y="113"/>
                </a:lnTo>
                <a:lnTo>
                  <a:pt x="55" y="113"/>
                </a:lnTo>
                <a:lnTo>
                  <a:pt x="68" y="102"/>
                </a:lnTo>
                <a:lnTo>
                  <a:pt x="82" y="92"/>
                </a:lnTo>
                <a:lnTo>
                  <a:pt x="95" y="82"/>
                </a:lnTo>
                <a:lnTo>
                  <a:pt x="109" y="71"/>
                </a:lnTo>
                <a:lnTo>
                  <a:pt x="109" y="71"/>
                </a:lnTo>
                <a:lnTo>
                  <a:pt x="114" y="67"/>
                </a:lnTo>
                <a:lnTo>
                  <a:pt x="114" y="67"/>
                </a:lnTo>
                <a:close/>
                <a:moveTo>
                  <a:pt x="149" y="18"/>
                </a:moveTo>
                <a:lnTo>
                  <a:pt x="149" y="18"/>
                </a:lnTo>
                <a:lnTo>
                  <a:pt x="150" y="22"/>
                </a:lnTo>
                <a:lnTo>
                  <a:pt x="152" y="27"/>
                </a:lnTo>
                <a:lnTo>
                  <a:pt x="153" y="35"/>
                </a:lnTo>
                <a:lnTo>
                  <a:pt x="153" y="35"/>
                </a:lnTo>
                <a:lnTo>
                  <a:pt x="153" y="35"/>
                </a:lnTo>
                <a:lnTo>
                  <a:pt x="153" y="35"/>
                </a:lnTo>
                <a:lnTo>
                  <a:pt x="144" y="41"/>
                </a:lnTo>
                <a:lnTo>
                  <a:pt x="135" y="46"/>
                </a:lnTo>
                <a:lnTo>
                  <a:pt x="119" y="60"/>
                </a:lnTo>
                <a:lnTo>
                  <a:pt x="119" y="60"/>
                </a:lnTo>
                <a:lnTo>
                  <a:pt x="98" y="73"/>
                </a:lnTo>
                <a:lnTo>
                  <a:pt x="77" y="86"/>
                </a:lnTo>
                <a:lnTo>
                  <a:pt x="77" y="86"/>
                </a:lnTo>
                <a:lnTo>
                  <a:pt x="63" y="94"/>
                </a:lnTo>
                <a:lnTo>
                  <a:pt x="49" y="102"/>
                </a:lnTo>
                <a:lnTo>
                  <a:pt x="49" y="102"/>
                </a:lnTo>
                <a:lnTo>
                  <a:pt x="59" y="94"/>
                </a:lnTo>
                <a:lnTo>
                  <a:pt x="59" y="94"/>
                </a:lnTo>
                <a:lnTo>
                  <a:pt x="70" y="85"/>
                </a:lnTo>
                <a:lnTo>
                  <a:pt x="82" y="76"/>
                </a:lnTo>
                <a:lnTo>
                  <a:pt x="107" y="59"/>
                </a:lnTo>
                <a:lnTo>
                  <a:pt x="118" y="50"/>
                </a:lnTo>
                <a:lnTo>
                  <a:pt x="129" y="41"/>
                </a:lnTo>
                <a:lnTo>
                  <a:pt x="139" y="31"/>
                </a:lnTo>
                <a:lnTo>
                  <a:pt x="149" y="18"/>
                </a:lnTo>
                <a:lnTo>
                  <a:pt x="149" y="18"/>
                </a:lnTo>
                <a:close/>
                <a:moveTo>
                  <a:pt x="90" y="69"/>
                </a:moveTo>
                <a:lnTo>
                  <a:pt x="90" y="69"/>
                </a:lnTo>
                <a:lnTo>
                  <a:pt x="120" y="44"/>
                </a:lnTo>
                <a:lnTo>
                  <a:pt x="120" y="44"/>
                </a:lnTo>
                <a:lnTo>
                  <a:pt x="134" y="32"/>
                </a:lnTo>
                <a:lnTo>
                  <a:pt x="140" y="25"/>
                </a:lnTo>
                <a:lnTo>
                  <a:pt x="145" y="19"/>
                </a:lnTo>
                <a:lnTo>
                  <a:pt x="145" y="19"/>
                </a:lnTo>
                <a:lnTo>
                  <a:pt x="140" y="28"/>
                </a:lnTo>
                <a:lnTo>
                  <a:pt x="134" y="34"/>
                </a:lnTo>
                <a:lnTo>
                  <a:pt x="121" y="47"/>
                </a:lnTo>
                <a:lnTo>
                  <a:pt x="106" y="58"/>
                </a:lnTo>
                <a:lnTo>
                  <a:pt x="90" y="69"/>
                </a:lnTo>
                <a:lnTo>
                  <a:pt x="90" y="69"/>
                </a:lnTo>
                <a:close/>
                <a:moveTo>
                  <a:pt x="141" y="76"/>
                </a:moveTo>
                <a:lnTo>
                  <a:pt x="141" y="76"/>
                </a:lnTo>
                <a:lnTo>
                  <a:pt x="132" y="83"/>
                </a:lnTo>
                <a:lnTo>
                  <a:pt x="122" y="90"/>
                </a:lnTo>
                <a:lnTo>
                  <a:pt x="101" y="103"/>
                </a:lnTo>
                <a:lnTo>
                  <a:pt x="101" y="103"/>
                </a:lnTo>
                <a:lnTo>
                  <a:pt x="75" y="120"/>
                </a:lnTo>
                <a:lnTo>
                  <a:pt x="75" y="120"/>
                </a:lnTo>
                <a:lnTo>
                  <a:pt x="63" y="126"/>
                </a:lnTo>
                <a:lnTo>
                  <a:pt x="57" y="129"/>
                </a:lnTo>
                <a:lnTo>
                  <a:pt x="52" y="132"/>
                </a:lnTo>
                <a:lnTo>
                  <a:pt x="52" y="132"/>
                </a:lnTo>
                <a:lnTo>
                  <a:pt x="76" y="111"/>
                </a:lnTo>
                <a:lnTo>
                  <a:pt x="103" y="91"/>
                </a:lnTo>
                <a:lnTo>
                  <a:pt x="103" y="91"/>
                </a:lnTo>
                <a:lnTo>
                  <a:pt x="115" y="82"/>
                </a:lnTo>
                <a:lnTo>
                  <a:pt x="126" y="72"/>
                </a:lnTo>
                <a:lnTo>
                  <a:pt x="150" y="54"/>
                </a:lnTo>
                <a:lnTo>
                  <a:pt x="150" y="54"/>
                </a:lnTo>
                <a:lnTo>
                  <a:pt x="146" y="65"/>
                </a:lnTo>
                <a:lnTo>
                  <a:pt x="141" y="76"/>
                </a:lnTo>
                <a:lnTo>
                  <a:pt x="141" y="76"/>
                </a:lnTo>
                <a:close/>
                <a:moveTo>
                  <a:pt x="119" y="116"/>
                </a:moveTo>
                <a:lnTo>
                  <a:pt x="119" y="116"/>
                </a:lnTo>
                <a:lnTo>
                  <a:pt x="104" y="128"/>
                </a:lnTo>
                <a:lnTo>
                  <a:pt x="87" y="140"/>
                </a:lnTo>
                <a:lnTo>
                  <a:pt x="87" y="140"/>
                </a:lnTo>
                <a:lnTo>
                  <a:pt x="79" y="145"/>
                </a:lnTo>
                <a:lnTo>
                  <a:pt x="79" y="145"/>
                </a:lnTo>
                <a:lnTo>
                  <a:pt x="102" y="127"/>
                </a:lnTo>
                <a:lnTo>
                  <a:pt x="102" y="127"/>
                </a:lnTo>
                <a:lnTo>
                  <a:pt x="112" y="118"/>
                </a:lnTo>
                <a:lnTo>
                  <a:pt x="123" y="109"/>
                </a:lnTo>
                <a:lnTo>
                  <a:pt x="123" y="109"/>
                </a:lnTo>
                <a:lnTo>
                  <a:pt x="119" y="116"/>
                </a:lnTo>
                <a:lnTo>
                  <a:pt x="119" y="116"/>
                </a:lnTo>
                <a:close/>
                <a:moveTo>
                  <a:pt x="127" y="101"/>
                </a:moveTo>
                <a:lnTo>
                  <a:pt x="127" y="101"/>
                </a:lnTo>
                <a:lnTo>
                  <a:pt x="126" y="102"/>
                </a:lnTo>
                <a:lnTo>
                  <a:pt x="126" y="102"/>
                </a:lnTo>
                <a:lnTo>
                  <a:pt x="125" y="103"/>
                </a:lnTo>
                <a:lnTo>
                  <a:pt x="124" y="104"/>
                </a:lnTo>
                <a:lnTo>
                  <a:pt x="124" y="104"/>
                </a:lnTo>
                <a:lnTo>
                  <a:pt x="101" y="125"/>
                </a:lnTo>
                <a:lnTo>
                  <a:pt x="101" y="125"/>
                </a:lnTo>
                <a:lnTo>
                  <a:pt x="88" y="133"/>
                </a:lnTo>
                <a:lnTo>
                  <a:pt x="76" y="141"/>
                </a:lnTo>
                <a:lnTo>
                  <a:pt x="76" y="141"/>
                </a:lnTo>
                <a:lnTo>
                  <a:pt x="60" y="149"/>
                </a:lnTo>
                <a:lnTo>
                  <a:pt x="60" y="149"/>
                </a:lnTo>
                <a:lnTo>
                  <a:pt x="67" y="145"/>
                </a:lnTo>
                <a:lnTo>
                  <a:pt x="75" y="139"/>
                </a:lnTo>
                <a:lnTo>
                  <a:pt x="75" y="139"/>
                </a:lnTo>
                <a:lnTo>
                  <a:pt x="90" y="129"/>
                </a:lnTo>
                <a:lnTo>
                  <a:pt x="106" y="118"/>
                </a:lnTo>
                <a:lnTo>
                  <a:pt x="119" y="105"/>
                </a:lnTo>
                <a:lnTo>
                  <a:pt x="132" y="92"/>
                </a:lnTo>
                <a:lnTo>
                  <a:pt x="132" y="92"/>
                </a:lnTo>
                <a:lnTo>
                  <a:pt x="127" y="101"/>
                </a:lnTo>
                <a:lnTo>
                  <a:pt x="127" y="101"/>
                </a:lnTo>
                <a:close/>
                <a:moveTo>
                  <a:pt x="135" y="88"/>
                </a:moveTo>
                <a:lnTo>
                  <a:pt x="135" y="88"/>
                </a:lnTo>
                <a:lnTo>
                  <a:pt x="134" y="88"/>
                </a:lnTo>
                <a:lnTo>
                  <a:pt x="134" y="88"/>
                </a:lnTo>
                <a:lnTo>
                  <a:pt x="112" y="105"/>
                </a:lnTo>
                <a:lnTo>
                  <a:pt x="90" y="122"/>
                </a:lnTo>
                <a:lnTo>
                  <a:pt x="90" y="122"/>
                </a:lnTo>
                <a:lnTo>
                  <a:pt x="79" y="130"/>
                </a:lnTo>
                <a:lnTo>
                  <a:pt x="67" y="136"/>
                </a:lnTo>
                <a:lnTo>
                  <a:pt x="67" y="136"/>
                </a:lnTo>
                <a:lnTo>
                  <a:pt x="61" y="139"/>
                </a:lnTo>
                <a:lnTo>
                  <a:pt x="54" y="141"/>
                </a:lnTo>
                <a:lnTo>
                  <a:pt x="54" y="141"/>
                </a:lnTo>
                <a:lnTo>
                  <a:pt x="60" y="136"/>
                </a:lnTo>
                <a:lnTo>
                  <a:pt x="67" y="131"/>
                </a:lnTo>
                <a:lnTo>
                  <a:pt x="67" y="131"/>
                </a:lnTo>
                <a:lnTo>
                  <a:pt x="84" y="119"/>
                </a:lnTo>
                <a:lnTo>
                  <a:pt x="103" y="106"/>
                </a:lnTo>
                <a:lnTo>
                  <a:pt x="121" y="95"/>
                </a:lnTo>
                <a:lnTo>
                  <a:pt x="130" y="89"/>
                </a:lnTo>
                <a:lnTo>
                  <a:pt x="138" y="82"/>
                </a:lnTo>
                <a:lnTo>
                  <a:pt x="138" y="82"/>
                </a:lnTo>
                <a:lnTo>
                  <a:pt x="135" y="88"/>
                </a:lnTo>
                <a:lnTo>
                  <a:pt x="135" y="88"/>
                </a:lnTo>
                <a:close/>
                <a:moveTo>
                  <a:pt x="147" y="16"/>
                </a:moveTo>
                <a:lnTo>
                  <a:pt x="147" y="16"/>
                </a:lnTo>
                <a:lnTo>
                  <a:pt x="118" y="43"/>
                </a:lnTo>
                <a:lnTo>
                  <a:pt x="87" y="68"/>
                </a:lnTo>
                <a:lnTo>
                  <a:pt x="87" y="68"/>
                </a:lnTo>
                <a:lnTo>
                  <a:pt x="70" y="82"/>
                </a:lnTo>
                <a:lnTo>
                  <a:pt x="52" y="94"/>
                </a:lnTo>
                <a:lnTo>
                  <a:pt x="52" y="94"/>
                </a:lnTo>
                <a:lnTo>
                  <a:pt x="35" y="103"/>
                </a:lnTo>
                <a:lnTo>
                  <a:pt x="35" y="103"/>
                </a:lnTo>
                <a:lnTo>
                  <a:pt x="38" y="101"/>
                </a:lnTo>
                <a:lnTo>
                  <a:pt x="41" y="98"/>
                </a:lnTo>
                <a:lnTo>
                  <a:pt x="46" y="92"/>
                </a:lnTo>
                <a:lnTo>
                  <a:pt x="46" y="92"/>
                </a:lnTo>
                <a:lnTo>
                  <a:pt x="47" y="91"/>
                </a:lnTo>
                <a:lnTo>
                  <a:pt x="47" y="91"/>
                </a:lnTo>
                <a:lnTo>
                  <a:pt x="55" y="84"/>
                </a:lnTo>
                <a:lnTo>
                  <a:pt x="63" y="77"/>
                </a:lnTo>
                <a:lnTo>
                  <a:pt x="63" y="77"/>
                </a:lnTo>
                <a:lnTo>
                  <a:pt x="84" y="63"/>
                </a:lnTo>
                <a:lnTo>
                  <a:pt x="105" y="48"/>
                </a:lnTo>
                <a:lnTo>
                  <a:pt x="105" y="48"/>
                </a:lnTo>
                <a:lnTo>
                  <a:pt x="116" y="41"/>
                </a:lnTo>
                <a:lnTo>
                  <a:pt x="126" y="33"/>
                </a:lnTo>
                <a:lnTo>
                  <a:pt x="130" y="28"/>
                </a:lnTo>
                <a:lnTo>
                  <a:pt x="134" y="23"/>
                </a:lnTo>
                <a:lnTo>
                  <a:pt x="138" y="17"/>
                </a:lnTo>
                <a:lnTo>
                  <a:pt x="141" y="12"/>
                </a:lnTo>
                <a:lnTo>
                  <a:pt x="141" y="12"/>
                </a:lnTo>
                <a:lnTo>
                  <a:pt x="144" y="13"/>
                </a:lnTo>
                <a:lnTo>
                  <a:pt x="147" y="16"/>
                </a:lnTo>
                <a:lnTo>
                  <a:pt x="147" y="16"/>
                </a:lnTo>
                <a:close/>
                <a:moveTo>
                  <a:pt x="32" y="100"/>
                </a:moveTo>
                <a:lnTo>
                  <a:pt x="32" y="100"/>
                </a:lnTo>
                <a:lnTo>
                  <a:pt x="38" y="97"/>
                </a:lnTo>
                <a:lnTo>
                  <a:pt x="38" y="97"/>
                </a:lnTo>
                <a:lnTo>
                  <a:pt x="33" y="103"/>
                </a:lnTo>
                <a:lnTo>
                  <a:pt x="33" y="103"/>
                </a:lnTo>
                <a:lnTo>
                  <a:pt x="32" y="100"/>
                </a:lnTo>
                <a:lnTo>
                  <a:pt x="32" y="100"/>
                </a:lnTo>
                <a:close/>
                <a:moveTo>
                  <a:pt x="25" y="88"/>
                </a:moveTo>
                <a:lnTo>
                  <a:pt x="25" y="88"/>
                </a:lnTo>
                <a:lnTo>
                  <a:pt x="37" y="81"/>
                </a:lnTo>
                <a:lnTo>
                  <a:pt x="48" y="73"/>
                </a:lnTo>
                <a:lnTo>
                  <a:pt x="48" y="73"/>
                </a:lnTo>
                <a:lnTo>
                  <a:pt x="60" y="65"/>
                </a:lnTo>
                <a:lnTo>
                  <a:pt x="65" y="61"/>
                </a:lnTo>
                <a:lnTo>
                  <a:pt x="70" y="56"/>
                </a:lnTo>
                <a:lnTo>
                  <a:pt x="70" y="56"/>
                </a:lnTo>
                <a:lnTo>
                  <a:pt x="60" y="67"/>
                </a:lnTo>
                <a:lnTo>
                  <a:pt x="50" y="77"/>
                </a:lnTo>
                <a:lnTo>
                  <a:pt x="40" y="86"/>
                </a:lnTo>
                <a:lnTo>
                  <a:pt x="30" y="97"/>
                </a:lnTo>
                <a:lnTo>
                  <a:pt x="30" y="97"/>
                </a:lnTo>
                <a:lnTo>
                  <a:pt x="25" y="88"/>
                </a:lnTo>
                <a:lnTo>
                  <a:pt x="25" y="88"/>
                </a:lnTo>
                <a:close/>
                <a:moveTo>
                  <a:pt x="20" y="77"/>
                </a:moveTo>
                <a:lnTo>
                  <a:pt x="20" y="77"/>
                </a:lnTo>
                <a:lnTo>
                  <a:pt x="31" y="72"/>
                </a:lnTo>
                <a:lnTo>
                  <a:pt x="40" y="65"/>
                </a:lnTo>
                <a:lnTo>
                  <a:pt x="49" y="58"/>
                </a:lnTo>
                <a:lnTo>
                  <a:pt x="58" y="51"/>
                </a:lnTo>
                <a:lnTo>
                  <a:pt x="58" y="51"/>
                </a:lnTo>
                <a:lnTo>
                  <a:pt x="63" y="47"/>
                </a:lnTo>
                <a:lnTo>
                  <a:pt x="64" y="47"/>
                </a:lnTo>
                <a:lnTo>
                  <a:pt x="64" y="47"/>
                </a:lnTo>
                <a:lnTo>
                  <a:pt x="60" y="51"/>
                </a:lnTo>
                <a:lnTo>
                  <a:pt x="60" y="51"/>
                </a:lnTo>
                <a:lnTo>
                  <a:pt x="50" y="62"/>
                </a:lnTo>
                <a:lnTo>
                  <a:pt x="50" y="62"/>
                </a:lnTo>
                <a:lnTo>
                  <a:pt x="24" y="86"/>
                </a:lnTo>
                <a:lnTo>
                  <a:pt x="24" y="86"/>
                </a:lnTo>
                <a:lnTo>
                  <a:pt x="20" y="77"/>
                </a:lnTo>
                <a:lnTo>
                  <a:pt x="20" y="77"/>
                </a:lnTo>
                <a:close/>
                <a:moveTo>
                  <a:pt x="15" y="67"/>
                </a:moveTo>
                <a:lnTo>
                  <a:pt x="15" y="67"/>
                </a:lnTo>
                <a:lnTo>
                  <a:pt x="27" y="60"/>
                </a:lnTo>
                <a:lnTo>
                  <a:pt x="37" y="53"/>
                </a:lnTo>
                <a:lnTo>
                  <a:pt x="47" y="46"/>
                </a:lnTo>
                <a:lnTo>
                  <a:pt x="57" y="39"/>
                </a:lnTo>
                <a:lnTo>
                  <a:pt x="57" y="39"/>
                </a:lnTo>
                <a:lnTo>
                  <a:pt x="61" y="38"/>
                </a:lnTo>
                <a:lnTo>
                  <a:pt x="59" y="40"/>
                </a:lnTo>
                <a:lnTo>
                  <a:pt x="53" y="45"/>
                </a:lnTo>
                <a:lnTo>
                  <a:pt x="53" y="45"/>
                </a:lnTo>
                <a:lnTo>
                  <a:pt x="41" y="55"/>
                </a:lnTo>
                <a:lnTo>
                  <a:pt x="41" y="55"/>
                </a:lnTo>
                <a:lnTo>
                  <a:pt x="18" y="75"/>
                </a:lnTo>
                <a:lnTo>
                  <a:pt x="18" y="75"/>
                </a:lnTo>
                <a:lnTo>
                  <a:pt x="15" y="67"/>
                </a:lnTo>
                <a:lnTo>
                  <a:pt x="15" y="67"/>
                </a:lnTo>
                <a:close/>
                <a:moveTo>
                  <a:pt x="12" y="55"/>
                </a:moveTo>
                <a:lnTo>
                  <a:pt x="12" y="55"/>
                </a:lnTo>
                <a:lnTo>
                  <a:pt x="24" y="49"/>
                </a:lnTo>
                <a:lnTo>
                  <a:pt x="35" y="42"/>
                </a:lnTo>
                <a:lnTo>
                  <a:pt x="35" y="42"/>
                </a:lnTo>
                <a:lnTo>
                  <a:pt x="47" y="34"/>
                </a:lnTo>
                <a:lnTo>
                  <a:pt x="47" y="34"/>
                </a:lnTo>
                <a:lnTo>
                  <a:pt x="54" y="28"/>
                </a:lnTo>
                <a:lnTo>
                  <a:pt x="55" y="27"/>
                </a:lnTo>
                <a:lnTo>
                  <a:pt x="55" y="28"/>
                </a:lnTo>
                <a:lnTo>
                  <a:pt x="51" y="33"/>
                </a:lnTo>
                <a:lnTo>
                  <a:pt x="51" y="33"/>
                </a:lnTo>
                <a:lnTo>
                  <a:pt x="43" y="41"/>
                </a:lnTo>
                <a:lnTo>
                  <a:pt x="33" y="49"/>
                </a:lnTo>
                <a:lnTo>
                  <a:pt x="24" y="56"/>
                </a:lnTo>
                <a:lnTo>
                  <a:pt x="14" y="63"/>
                </a:lnTo>
                <a:lnTo>
                  <a:pt x="14" y="63"/>
                </a:lnTo>
                <a:lnTo>
                  <a:pt x="12" y="55"/>
                </a:lnTo>
                <a:lnTo>
                  <a:pt x="12" y="55"/>
                </a:lnTo>
                <a:close/>
                <a:moveTo>
                  <a:pt x="10" y="34"/>
                </a:moveTo>
                <a:lnTo>
                  <a:pt x="10" y="34"/>
                </a:lnTo>
                <a:lnTo>
                  <a:pt x="24" y="23"/>
                </a:lnTo>
                <a:lnTo>
                  <a:pt x="24" y="23"/>
                </a:lnTo>
                <a:lnTo>
                  <a:pt x="31" y="18"/>
                </a:lnTo>
                <a:lnTo>
                  <a:pt x="36" y="15"/>
                </a:lnTo>
                <a:lnTo>
                  <a:pt x="37" y="14"/>
                </a:lnTo>
                <a:lnTo>
                  <a:pt x="37" y="15"/>
                </a:lnTo>
                <a:lnTo>
                  <a:pt x="32" y="22"/>
                </a:lnTo>
                <a:lnTo>
                  <a:pt x="32" y="22"/>
                </a:lnTo>
                <a:lnTo>
                  <a:pt x="27" y="28"/>
                </a:lnTo>
                <a:lnTo>
                  <a:pt x="21" y="33"/>
                </a:lnTo>
                <a:lnTo>
                  <a:pt x="15" y="37"/>
                </a:lnTo>
                <a:lnTo>
                  <a:pt x="10" y="42"/>
                </a:lnTo>
                <a:lnTo>
                  <a:pt x="10" y="42"/>
                </a:lnTo>
                <a:lnTo>
                  <a:pt x="10" y="34"/>
                </a:lnTo>
                <a:lnTo>
                  <a:pt x="10" y="34"/>
                </a:lnTo>
                <a:close/>
                <a:moveTo>
                  <a:pt x="11" y="50"/>
                </a:moveTo>
                <a:lnTo>
                  <a:pt x="11" y="50"/>
                </a:lnTo>
                <a:lnTo>
                  <a:pt x="10" y="46"/>
                </a:lnTo>
                <a:lnTo>
                  <a:pt x="10" y="46"/>
                </a:lnTo>
                <a:lnTo>
                  <a:pt x="20" y="41"/>
                </a:lnTo>
                <a:lnTo>
                  <a:pt x="28" y="35"/>
                </a:lnTo>
                <a:lnTo>
                  <a:pt x="36" y="28"/>
                </a:lnTo>
                <a:lnTo>
                  <a:pt x="44" y="21"/>
                </a:lnTo>
                <a:lnTo>
                  <a:pt x="44" y="21"/>
                </a:lnTo>
                <a:lnTo>
                  <a:pt x="47" y="19"/>
                </a:lnTo>
                <a:lnTo>
                  <a:pt x="47" y="19"/>
                </a:lnTo>
                <a:lnTo>
                  <a:pt x="47" y="20"/>
                </a:lnTo>
                <a:lnTo>
                  <a:pt x="44" y="24"/>
                </a:lnTo>
                <a:lnTo>
                  <a:pt x="34" y="35"/>
                </a:lnTo>
                <a:lnTo>
                  <a:pt x="34" y="35"/>
                </a:lnTo>
                <a:lnTo>
                  <a:pt x="24" y="44"/>
                </a:lnTo>
                <a:lnTo>
                  <a:pt x="11" y="52"/>
                </a:lnTo>
                <a:lnTo>
                  <a:pt x="11" y="52"/>
                </a:lnTo>
                <a:lnTo>
                  <a:pt x="11" y="50"/>
                </a:lnTo>
                <a:lnTo>
                  <a:pt x="11" y="50"/>
                </a:lnTo>
                <a:close/>
                <a:moveTo>
                  <a:pt x="63" y="35"/>
                </a:moveTo>
                <a:lnTo>
                  <a:pt x="63" y="35"/>
                </a:lnTo>
                <a:lnTo>
                  <a:pt x="52" y="40"/>
                </a:lnTo>
                <a:lnTo>
                  <a:pt x="41" y="47"/>
                </a:lnTo>
                <a:lnTo>
                  <a:pt x="41" y="47"/>
                </a:lnTo>
                <a:lnTo>
                  <a:pt x="28" y="56"/>
                </a:lnTo>
                <a:lnTo>
                  <a:pt x="21" y="61"/>
                </a:lnTo>
                <a:lnTo>
                  <a:pt x="15" y="65"/>
                </a:lnTo>
                <a:lnTo>
                  <a:pt x="15" y="65"/>
                </a:lnTo>
                <a:lnTo>
                  <a:pt x="15" y="65"/>
                </a:lnTo>
                <a:lnTo>
                  <a:pt x="15" y="65"/>
                </a:lnTo>
                <a:lnTo>
                  <a:pt x="27" y="56"/>
                </a:lnTo>
                <a:lnTo>
                  <a:pt x="38" y="47"/>
                </a:lnTo>
                <a:lnTo>
                  <a:pt x="49" y="38"/>
                </a:lnTo>
                <a:lnTo>
                  <a:pt x="54" y="32"/>
                </a:lnTo>
                <a:lnTo>
                  <a:pt x="58" y="25"/>
                </a:lnTo>
                <a:lnTo>
                  <a:pt x="58" y="25"/>
                </a:lnTo>
                <a:lnTo>
                  <a:pt x="63" y="35"/>
                </a:lnTo>
                <a:lnTo>
                  <a:pt x="63" y="35"/>
                </a:lnTo>
                <a:close/>
                <a:moveTo>
                  <a:pt x="67" y="44"/>
                </a:moveTo>
                <a:lnTo>
                  <a:pt x="67" y="44"/>
                </a:lnTo>
                <a:lnTo>
                  <a:pt x="62" y="46"/>
                </a:lnTo>
                <a:lnTo>
                  <a:pt x="57" y="49"/>
                </a:lnTo>
                <a:lnTo>
                  <a:pt x="47" y="56"/>
                </a:lnTo>
                <a:lnTo>
                  <a:pt x="38" y="64"/>
                </a:lnTo>
                <a:lnTo>
                  <a:pt x="29" y="71"/>
                </a:lnTo>
                <a:lnTo>
                  <a:pt x="29" y="71"/>
                </a:lnTo>
                <a:lnTo>
                  <a:pt x="24" y="74"/>
                </a:lnTo>
                <a:lnTo>
                  <a:pt x="23" y="74"/>
                </a:lnTo>
                <a:lnTo>
                  <a:pt x="23" y="74"/>
                </a:lnTo>
                <a:lnTo>
                  <a:pt x="27" y="70"/>
                </a:lnTo>
                <a:lnTo>
                  <a:pt x="27" y="70"/>
                </a:lnTo>
                <a:lnTo>
                  <a:pt x="39" y="60"/>
                </a:lnTo>
                <a:lnTo>
                  <a:pt x="39" y="60"/>
                </a:lnTo>
                <a:lnTo>
                  <a:pt x="64" y="37"/>
                </a:lnTo>
                <a:lnTo>
                  <a:pt x="64" y="37"/>
                </a:lnTo>
                <a:lnTo>
                  <a:pt x="67" y="44"/>
                </a:lnTo>
                <a:lnTo>
                  <a:pt x="67" y="44"/>
                </a:lnTo>
                <a:close/>
                <a:moveTo>
                  <a:pt x="71" y="54"/>
                </a:moveTo>
                <a:lnTo>
                  <a:pt x="71" y="54"/>
                </a:lnTo>
                <a:lnTo>
                  <a:pt x="60" y="61"/>
                </a:lnTo>
                <a:lnTo>
                  <a:pt x="50" y="69"/>
                </a:lnTo>
                <a:lnTo>
                  <a:pt x="39" y="77"/>
                </a:lnTo>
                <a:lnTo>
                  <a:pt x="28" y="84"/>
                </a:lnTo>
                <a:lnTo>
                  <a:pt x="28" y="84"/>
                </a:lnTo>
                <a:lnTo>
                  <a:pt x="38" y="76"/>
                </a:lnTo>
                <a:lnTo>
                  <a:pt x="49" y="67"/>
                </a:lnTo>
                <a:lnTo>
                  <a:pt x="68" y="46"/>
                </a:lnTo>
                <a:lnTo>
                  <a:pt x="68" y="46"/>
                </a:lnTo>
                <a:lnTo>
                  <a:pt x="71" y="54"/>
                </a:lnTo>
                <a:lnTo>
                  <a:pt x="71" y="54"/>
                </a:lnTo>
                <a:close/>
                <a:moveTo>
                  <a:pt x="73" y="58"/>
                </a:moveTo>
                <a:lnTo>
                  <a:pt x="73" y="58"/>
                </a:lnTo>
                <a:lnTo>
                  <a:pt x="74" y="59"/>
                </a:lnTo>
                <a:lnTo>
                  <a:pt x="76" y="60"/>
                </a:lnTo>
                <a:lnTo>
                  <a:pt x="76" y="60"/>
                </a:lnTo>
                <a:lnTo>
                  <a:pt x="77" y="61"/>
                </a:lnTo>
                <a:lnTo>
                  <a:pt x="77" y="61"/>
                </a:lnTo>
                <a:lnTo>
                  <a:pt x="69" y="68"/>
                </a:lnTo>
                <a:lnTo>
                  <a:pt x="69" y="68"/>
                </a:lnTo>
                <a:lnTo>
                  <a:pt x="61" y="75"/>
                </a:lnTo>
                <a:lnTo>
                  <a:pt x="61" y="75"/>
                </a:lnTo>
                <a:lnTo>
                  <a:pt x="53" y="83"/>
                </a:lnTo>
                <a:lnTo>
                  <a:pt x="44" y="90"/>
                </a:lnTo>
                <a:lnTo>
                  <a:pt x="44" y="90"/>
                </a:lnTo>
                <a:lnTo>
                  <a:pt x="39" y="94"/>
                </a:lnTo>
                <a:lnTo>
                  <a:pt x="39" y="94"/>
                </a:lnTo>
                <a:lnTo>
                  <a:pt x="34" y="97"/>
                </a:lnTo>
                <a:lnTo>
                  <a:pt x="33" y="98"/>
                </a:lnTo>
                <a:lnTo>
                  <a:pt x="33" y="97"/>
                </a:lnTo>
                <a:lnTo>
                  <a:pt x="35" y="94"/>
                </a:lnTo>
                <a:lnTo>
                  <a:pt x="35" y="94"/>
                </a:lnTo>
                <a:lnTo>
                  <a:pt x="44" y="84"/>
                </a:lnTo>
                <a:lnTo>
                  <a:pt x="54" y="75"/>
                </a:lnTo>
                <a:lnTo>
                  <a:pt x="64" y="66"/>
                </a:lnTo>
                <a:lnTo>
                  <a:pt x="73" y="56"/>
                </a:lnTo>
                <a:lnTo>
                  <a:pt x="73" y="56"/>
                </a:lnTo>
                <a:lnTo>
                  <a:pt x="73" y="58"/>
                </a:lnTo>
                <a:lnTo>
                  <a:pt x="73" y="58"/>
                </a:lnTo>
                <a:close/>
                <a:moveTo>
                  <a:pt x="91" y="46"/>
                </a:moveTo>
                <a:lnTo>
                  <a:pt x="91" y="46"/>
                </a:lnTo>
                <a:lnTo>
                  <a:pt x="117" y="28"/>
                </a:lnTo>
                <a:lnTo>
                  <a:pt x="117" y="28"/>
                </a:lnTo>
                <a:lnTo>
                  <a:pt x="111" y="35"/>
                </a:lnTo>
                <a:lnTo>
                  <a:pt x="103" y="40"/>
                </a:lnTo>
                <a:lnTo>
                  <a:pt x="103" y="40"/>
                </a:lnTo>
                <a:lnTo>
                  <a:pt x="88" y="51"/>
                </a:lnTo>
                <a:lnTo>
                  <a:pt x="88" y="51"/>
                </a:lnTo>
                <a:lnTo>
                  <a:pt x="91" y="46"/>
                </a:lnTo>
                <a:lnTo>
                  <a:pt x="91" y="46"/>
                </a:lnTo>
                <a:close/>
                <a:moveTo>
                  <a:pt x="79" y="62"/>
                </a:moveTo>
                <a:lnTo>
                  <a:pt x="79" y="62"/>
                </a:lnTo>
                <a:lnTo>
                  <a:pt x="79" y="63"/>
                </a:lnTo>
                <a:lnTo>
                  <a:pt x="79" y="63"/>
                </a:lnTo>
                <a:lnTo>
                  <a:pt x="77" y="64"/>
                </a:lnTo>
                <a:lnTo>
                  <a:pt x="77" y="64"/>
                </a:lnTo>
                <a:lnTo>
                  <a:pt x="79" y="62"/>
                </a:lnTo>
                <a:lnTo>
                  <a:pt x="79" y="62"/>
                </a:lnTo>
                <a:close/>
                <a:moveTo>
                  <a:pt x="86" y="56"/>
                </a:moveTo>
                <a:lnTo>
                  <a:pt x="86" y="56"/>
                </a:lnTo>
                <a:lnTo>
                  <a:pt x="94" y="49"/>
                </a:lnTo>
                <a:lnTo>
                  <a:pt x="104" y="42"/>
                </a:lnTo>
                <a:lnTo>
                  <a:pt x="104" y="42"/>
                </a:lnTo>
                <a:lnTo>
                  <a:pt x="114" y="36"/>
                </a:lnTo>
                <a:lnTo>
                  <a:pt x="122" y="28"/>
                </a:lnTo>
                <a:lnTo>
                  <a:pt x="122" y="28"/>
                </a:lnTo>
                <a:lnTo>
                  <a:pt x="133" y="16"/>
                </a:lnTo>
                <a:lnTo>
                  <a:pt x="133" y="16"/>
                </a:lnTo>
                <a:lnTo>
                  <a:pt x="137" y="13"/>
                </a:lnTo>
                <a:lnTo>
                  <a:pt x="137" y="13"/>
                </a:lnTo>
                <a:lnTo>
                  <a:pt x="136" y="17"/>
                </a:lnTo>
                <a:lnTo>
                  <a:pt x="136" y="17"/>
                </a:lnTo>
                <a:lnTo>
                  <a:pt x="132" y="23"/>
                </a:lnTo>
                <a:lnTo>
                  <a:pt x="126" y="29"/>
                </a:lnTo>
                <a:lnTo>
                  <a:pt x="126" y="29"/>
                </a:lnTo>
                <a:lnTo>
                  <a:pt x="121" y="34"/>
                </a:lnTo>
                <a:lnTo>
                  <a:pt x="116" y="38"/>
                </a:lnTo>
                <a:lnTo>
                  <a:pt x="104" y="46"/>
                </a:lnTo>
                <a:lnTo>
                  <a:pt x="104" y="46"/>
                </a:lnTo>
                <a:lnTo>
                  <a:pt x="84" y="59"/>
                </a:lnTo>
                <a:lnTo>
                  <a:pt x="84" y="59"/>
                </a:lnTo>
                <a:lnTo>
                  <a:pt x="86" y="56"/>
                </a:lnTo>
                <a:lnTo>
                  <a:pt x="86" y="56"/>
                </a:lnTo>
                <a:close/>
                <a:moveTo>
                  <a:pt x="126" y="13"/>
                </a:moveTo>
                <a:lnTo>
                  <a:pt x="126" y="13"/>
                </a:lnTo>
                <a:lnTo>
                  <a:pt x="131" y="11"/>
                </a:lnTo>
                <a:lnTo>
                  <a:pt x="133" y="10"/>
                </a:lnTo>
                <a:lnTo>
                  <a:pt x="136" y="10"/>
                </a:lnTo>
                <a:lnTo>
                  <a:pt x="136" y="10"/>
                </a:lnTo>
                <a:lnTo>
                  <a:pt x="131" y="14"/>
                </a:lnTo>
                <a:lnTo>
                  <a:pt x="126" y="19"/>
                </a:lnTo>
                <a:lnTo>
                  <a:pt x="126" y="19"/>
                </a:lnTo>
                <a:lnTo>
                  <a:pt x="103" y="35"/>
                </a:lnTo>
                <a:lnTo>
                  <a:pt x="103" y="35"/>
                </a:lnTo>
                <a:lnTo>
                  <a:pt x="97" y="39"/>
                </a:lnTo>
                <a:lnTo>
                  <a:pt x="93" y="43"/>
                </a:lnTo>
                <a:lnTo>
                  <a:pt x="93" y="43"/>
                </a:lnTo>
                <a:lnTo>
                  <a:pt x="97" y="38"/>
                </a:lnTo>
                <a:lnTo>
                  <a:pt x="97" y="38"/>
                </a:lnTo>
                <a:lnTo>
                  <a:pt x="104" y="31"/>
                </a:lnTo>
                <a:lnTo>
                  <a:pt x="111" y="24"/>
                </a:lnTo>
                <a:lnTo>
                  <a:pt x="119" y="18"/>
                </a:lnTo>
                <a:lnTo>
                  <a:pt x="126" y="13"/>
                </a:lnTo>
                <a:lnTo>
                  <a:pt x="126" y="13"/>
                </a:lnTo>
                <a:close/>
                <a:moveTo>
                  <a:pt x="119" y="14"/>
                </a:moveTo>
                <a:lnTo>
                  <a:pt x="119" y="14"/>
                </a:lnTo>
                <a:lnTo>
                  <a:pt x="113" y="18"/>
                </a:lnTo>
                <a:lnTo>
                  <a:pt x="108" y="23"/>
                </a:lnTo>
                <a:lnTo>
                  <a:pt x="98" y="33"/>
                </a:lnTo>
                <a:lnTo>
                  <a:pt x="98" y="33"/>
                </a:lnTo>
                <a:lnTo>
                  <a:pt x="103" y="28"/>
                </a:lnTo>
                <a:lnTo>
                  <a:pt x="107" y="22"/>
                </a:lnTo>
                <a:lnTo>
                  <a:pt x="113" y="17"/>
                </a:lnTo>
                <a:lnTo>
                  <a:pt x="119" y="14"/>
                </a:lnTo>
                <a:lnTo>
                  <a:pt x="119" y="14"/>
                </a:lnTo>
                <a:close/>
                <a:moveTo>
                  <a:pt x="57" y="23"/>
                </a:moveTo>
                <a:lnTo>
                  <a:pt x="57" y="23"/>
                </a:lnTo>
                <a:lnTo>
                  <a:pt x="34" y="39"/>
                </a:lnTo>
                <a:lnTo>
                  <a:pt x="12" y="55"/>
                </a:lnTo>
                <a:lnTo>
                  <a:pt x="12" y="55"/>
                </a:lnTo>
                <a:lnTo>
                  <a:pt x="24" y="47"/>
                </a:lnTo>
                <a:lnTo>
                  <a:pt x="34" y="38"/>
                </a:lnTo>
                <a:lnTo>
                  <a:pt x="43" y="29"/>
                </a:lnTo>
                <a:lnTo>
                  <a:pt x="51" y="17"/>
                </a:lnTo>
                <a:lnTo>
                  <a:pt x="51" y="17"/>
                </a:lnTo>
                <a:lnTo>
                  <a:pt x="57" y="23"/>
                </a:lnTo>
                <a:lnTo>
                  <a:pt x="57" y="23"/>
                </a:lnTo>
                <a:close/>
                <a:moveTo>
                  <a:pt x="50" y="16"/>
                </a:moveTo>
                <a:lnTo>
                  <a:pt x="50" y="16"/>
                </a:lnTo>
                <a:lnTo>
                  <a:pt x="44" y="18"/>
                </a:lnTo>
                <a:lnTo>
                  <a:pt x="40" y="21"/>
                </a:lnTo>
                <a:lnTo>
                  <a:pt x="30" y="30"/>
                </a:lnTo>
                <a:lnTo>
                  <a:pt x="21" y="37"/>
                </a:lnTo>
                <a:lnTo>
                  <a:pt x="10" y="44"/>
                </a:lnTo>
                <a:lnTo>
                  <a:pt x="10" y="44"/>
                </a:lnTo>
                <a:lnTo>
                  <a:pt x="15" y="41"/>
                </a:lnTo>
                <a:lnTo>
                  <a:pt x="20" y="37"/>
                </a:lnTo>
                <a:lnTo>
                  <a:pt x="28" y="30"/>
                </a:lnTo>
                <a:lnTo>
                  <a:pt x="28" y="30"/>
                </a:lnTo>
                <a:lnTo>
                  <a:pt x="32" y="25"/>
                </a:lnTo>
                <a:lnTo>
                  <a:pt x="36" y="21"/>
                </a:lnTo>
                <a:lnTo>
                  <a:pt x="39" y="16"/>
                </a:lnTo>
                <a:lnTo>
                  <a:pt x="41" y="11"/>
                </a:lnTo>
                <a:lnTo>
                  <a:pt x="41" y="11"/>
                </a:lnTo>
                <a:lnTo>
                  <a:pt x="41" y="11"/>
                </a:lnTo>
                <a:lnTo>
                  <a:pt x="41" y="11"/>
                </a:lnTo>
                <a:lnTo>
                  <a:pt x="46" y="13"/>
                </a:lnTo>
                <a:lnTo>
                  <a:pt x="50" y="16"/>
                </a:lnTo>
                <a:lnTo>
                  <a:pt x="50" y="16"/>
                </a:lnTo>
                <a:close/>
                <a:moveTo>
                  <a:pt x="39" y="10"/>
                </a:moveTo>
                <a:lnTo>
                  <a:pt x="39" y="10"/>
                </a:lnTo>
                <a:lnTo>
                  <a:pt x="32" y="15"/>
                </a:lnTo>
                <a:lnTo>
                  <a:pt x="25" y="20"/>
                </a:lnTo>
                <a:lnTo>
                  <a:pt x="10" y="31"/>
                </a:lnTo>
                <a:lnTo>
                  <a:pt x="10" y="31"/>
                </a:lnTo>
                <a:lnTo>
                  <a:pt x="11" y="25"/>
                </a:lnTo>
                <a:lnTo>
                  <a:pt x="13" y="21"/>
                </a:lnTo>
                <a:lnTo>
                  <a:pt x="16" y="17"/>
                </a:lnTo>
                <a:lnTo>
                  <a:pt x="20" y="13"/>
                </a:lnTo>
                <a:lnTo>
                  <a:pt x="23" y="11"/>
                </a:lnTo>
                <a:lnTo>
                  <a:pt x="28" y="9"/>
                </a:lnTo>
                <a:lnTo>
                  <a:pt x="33" y="9"/>
                </a:lnTo>
                <a:lnTo>
                  <a:pt x="39" y="10"/>
                </a:lnTo>
                <a:lnTo>
                  <a:pt x="39" y="10"/>
                </a:lnTo>
                <a:close/>
                <a:moveTo>
                  <a:pt x="35" y="106"/>
                </a:moveTo>
                <a:lnTo>
                  <a:pt x="35" y="106"/>
                </a:lnTo>
                <a:lnTo>
                  <a:pt x="46" y="100"/>
                </a:lnTo>
                <a:lnTo>
                  <a:pt x="57" y="93"/>
                </a:lnTo>
                <a:lnTo>
                  <a:pt x="57" y="93"/>
                </a:lnTo>
                <a:lnTo>
                  <a:pt x="48" y="101"/>
                </a:lnTo>
                <a:lnTo>
                  <a:pt x="40" y="110"/>
                </a:lnTo>
                <a:lnTo>
                  <a:pt x="40" y="110"/>
                </a:lnTo>
                <a:lnTo>
                  <a:pt x="40" y="112"/>
                </a:lnTo>
                <a:lnTo>
                  <a:pt x="40" y="112"/>
                </a:lnTo>
                <a:lnTo>
                  <a:pt x="41" y="112"/>
                </a:lnTo>
                <a:lnTo>
                  <a:pt x="41" y="112"/>
                </a:lnTo>
                <a:lnTo>
                  <a:pt x="55" y="101"/>
                </a:lnTo>
                <a:lnTo>
                  <a:pt x="70" y="93"/>
                </a:lnTo>
                <a:lnTo>
                  <a:pt x="99" y="76"/>
                </a:lnTo>
                <a:lnTo>
                  <a:pt x="99" y="76"/>
                </a:lnTo>
                <a:lnTo>
                  <a:pt x="101" y="75"/>
                </a:lnTo>
                <a:lnTo>
                  <a:pt x="101" y="75"/>
                </a:lnTo>
                <a:lnTo>
                  <a:pt x="99" y="76"/>
                </a:lnTo>
                <a:lnTo>
                  <a:pt x="99" y="76"/>
                </a:lnTo>
                <a:lnTo>
                  <a:pt x="86" y="87"/>
                </a:lnTo>
                <a:lnTo>
                  <a:pt x="71" y="98"/>
                </a:lnTo>
                <a:lnTo>
                  <a:pt x="56" y="109"/>
                </a:lnTo>
                <a:lnTo>
                  <a:pt x="43" y="121"/>
                </a:lnTo>
                <a:lnTo>
                  <a:pt x="43" y="121"/>
                </a:lnTo>
                <a:lnTo>
                  <a:pt x="42" y="122"/>
                </a:lnTo>
                <a:lnTo>
                  <a:pt x="42" y="122"/>
                </a:lnTo>
                <a:lnTo>
                  <a:pt x="39" y="116"/>
                </a:lnTo>
                <a:lnTo>
                  <a:pt x="39" y="116"/>
                </a:lnTo>
                <a:lnTo>
                  <a:pt x="35" y="106"/>
                </a:lnTo>
                <a:lnTo>
                  <a:pt x="35" y="10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2546"/>
          <p:cNvSpPr>
            <a:spLocks noEditPoints="1"/>
          </p:cNvSpPr>
          <p:nvPr/>
        </p:nvSpPr>
        <p:spPr bwMode="auto">
          <a:xfrm>
            <a:off x="8700927" y="1804756"/>
            <a:ext cx="1050925" cy="898525"/>
          </a:xfrm>
          <a:custGeom>
            <a:avLst/>
            <a:gdLst/>
            <a:ahLst/>
            <a:cxnLst>
              <a:cxn ang="0">
                <a:pos x="168" y="178"/>
              </a:cxn>
              <a:cxn ang="0">
                <a:pos x="387" y="489"/>
              </a:cxn>
              <a:cxn ang="0">
                <a:pos x="570" y="130"/>
              </a:cxn>
              <a:cxn ang="0">
                <a:pos x="557" y="100"/>
              </a:cxn>
              <a:cxn ang="0">
                <a:pos x="444" y="56"/>
              </a:cxn>
              <a:cxn ang="0">
                <a:pos x="343" y="19"/>
              </a:cxn>
              <a:cxn ang="0">
                <a:pos x="367" y="28"/>
              </a:cxn>
              <a:cxn ang="0">
                <a:pos x="366" y="36"/>
              </a:cxn>
              <a:cxn ang="0">
                <a:pos x="273" y="75"/>
              </a:cxn>
              <a:cxn ang="0">
                <a:pos x="360" y="52"/>
              </a:cxn>
              <a:cxn ang="0">
                <a:pos x="349" y="63"/>
              </a:cxn>
              <a:cxn ang="0">
                <a:pos x="246" y="103"/>
              </a:cxn>
              <a:cxn ang="0">
                <a:pos x="230" y="122"/>
              </a:cxn>
              <a:cxn ang="0">
                <a:pos x="318" y="103"/>
              </a:cxn>
              <a:cxn ang="0">
                <a:pos x="439" y="84"/>
              </a:cxn>
              <a:cxn ang="0">
                <a:pos x="348" y="119"/>
              </a:cxn>
              <a:cxn ang="0">
                <a:pos x="248" y="153"/>
              </a:cxn>
              <a:cxn ang="0">
                <a:pos x="193" y="175"/>
              </a:cxn>
              <a:cxn ang="0">
                <a:pos x="169" y="187"/>
              </a:cxn>
              <a:cxn ang="0">
                <a:pos x="182" y="196"/>
              </a:cxn>
              <a:cxn ang="0">
                <a:pos x="151" y="208"/>
              </a:cxn>
              <a:cxn ang="0">
                <a:pos x="151" y="208"/>
              </a:cxn>
              <a:cxn ang="0">
                <a:pos x="120" y="239"/>
              </a:cxn>
              <a:cxn ang="0">
                <a:pos x="174" y="230"/>
              </a:cxn>
              <a:cxn ang="0">
                <a:pos x="110" y="250"/>
              </a:cxn>
              <a:cxn ang="0">
                <a:pos x="98" y="263"/>
              </a:cxn>
              <a:cxn ang="0">
                <a:pos x="460" y="188"/>
              </a:cxn>
              <a:cxn ang="0">
                <a:pos x="182" y="319"/>
              </a:cxn>
              <a:cxn ang="0">
                <a:pos x="184" y="327"/>
              </a:cxn>
              <a:cxn ang="0">
                <a:pos x="444" y="267"/>
              </a:cxn>
              <a:cxn ang="0">
                <a:pos x="112" y="336"/>
              </a:cxn>
              <a:cxn ang="0">
                <a:pos x="444" y="327"/>
              </a:cxn>
              <a:cxn ang="0">
                <a:pos x="261" y="396"/>
              </a:cxn>
              <a:cxn ang="0">
                <a:pos x="434" y="327"/>
              </a:cxn>
              <a:cxn ang="0">
                <a:pos x="507" y="282"/>
              </a:cxn>
              <a:cxn ang="0">
                <a:pos x="480" y="276"/>
              </a:cxn>
              <a:cxn ang="0">
                <a:pos x="375" y="295"/>
              </a:cxn>
              <a:cxn ang="0">
                <a:pos x="516" y="259"/>
              </a:cxn>
              <a:cxn ang="0">
                <a:pos x="320" y="323"/>
              </a:cxn>
              <a:cxn ang="0">
                <a:pos x="238" y="366"/>
              </a:cxn>
              <a:cxn ang="0">
                <a:pos x="190" y="383"/>
              </a:cxn>
              <a:cxn ang="0">
                <a:pos x="249" y="396"/>
              </a:cxn>
              <a:cxn ang="0">
                <a:pos x="276" y="404"/>
              </a:cxn>
              <a:cxn ang="0">
                <a:pos x="301" y="414"/>
              </a:cxn>
              <a:cxn ang="0">
                <a:pos x="399" y="395"/>
              </a:cxn>
              <a:cxn ang="0">
                <a:pos x="250" y="455"/>
              </a:cxn>
              <a:cxn ang="0">
                <a:pos x="269" y="465"/>
              </a:cxn>
              <a:cxn ang="0">
                <a:pos x="354" y="447"/>
              </a:cxn>
              <a:cxn ang="0">
                <a:pos x="353" y="449"/>
              </a:cxn>
              <a:cxn ang="0">
                <a:pos x="325" y="495"/>
              </a:cxn>
              <a:cxn ang="0">
                <a:pos x="509" y="290"/>
              </a:cxn>
              <a:cxn ang="0">
                <a:pos x="447" y="209"/>
              </a:cxn>
              <a:cxn ang="0">
                <a:pos x="605" y="169"/>
              </a:cxn>
              <a:cxn ang="0">
                <a:pos x="573" y="182"/>
              </a:cxn>
              <a:cxn ang="0">
                <a:pos x="588" y="189"/>
              </a:cxn>
              <a:cxn ang="0">
                <a:pos x="514" y="229"/>
              </a:cxn>
              <a:cxn ang="0">
                <a:pos x="260" y="468"/>
              </a:cxn>
              <a:cxn ang="0">
                <a:pos x="165" y="439"/>
              </a:cxn>
              <a:cxn ang="0">
                <a:pos x="16" y="391"/>
              </a:cxn>
              <a:cxn ang="0">
                <a:pos x="22" y="410"/>
              </a:cxn>
              <a:cxn ang="0">
                <a:pos x="643" y="181"/>
              </a:cxn>
              <a:cxn ang="0">
                <a:pos x="482" y="364"/>
              </a:cxn>
            </a:cxnLst>
            <a:rect l="0" t="0" r="r" b="b"/>
            <a:pathLst>
              <a:path w="662" h="566">
                <a:moveTo>
                  <a:pt x="661" y="189"/>
                </a:moveTo>
                <a:lnTo>
                  <a:pt x="661" y="189"/>
                </a:lnTo>
                <a:lnTo>
                  <a:pt x="660" y="188"/>
                </a:lnTo>
                <a:lnTo>
                  <a:pt x="659" y="188"/>
                </a:lnTo>
                <a:lnTo>
                  <a:pt x="659" y="188"/>
                </a:lnTo>
                <a:lnTo>
                  <a:pt x="656" y="188"/>
                </a:lnTo>
                <a:lnTo>
                  <a:pt x="654" y="186"/>
                </a:lnTo>
                <a:lnTo>
                  <a:pt x="651" y="182"/>
                </a:lnTo>
                <a:lnTo>
                  <a:pt x="649" y="177"/>
                </a:lnTo>
                <a:lnTo>
                  <a:pt x="647" y="173"/>
                </a:lnTo>
                <a:lnTo>
                  <a:pt x="647" y="173"/>
                </a:lnTo>
                <a:lnTo>
                  <a:pt x="646" y="164"/>
                </a:lnTo>
                <a:lnTo>
                  <a:pt x="646" y="155"/>
                </a:lnTo>
                <a:lnTo>
                  <a:pt x="647" y="147"/>
                </a:lnTo>
                <a:lnTo>
                  <a:pt x="650" y="138"/>
                </a:lnTo>
                <a:lnTo>
                  <a:pt x="650" y="138"/>
                </a:lnTo>
                <a:lnTo>
                  <a:pt x="651" y="137"/>
                </a:lnTo>
                <a:lnTo>
                  <a:pt x="651" y="136"/>
                </a:lnTo>
                <a:lnTo>
                  <a:pt x="651" y="136"/>
                </a:lnTo>
                <a:lnTo>
                  <a:pt x="651" y="134"/>
                </a:lnTo>
                <a:lnTo>
                  <a:pt x="649" y="133"/>
                </a:lnTo>
                <a:lnTo>
                  <a:pt x="649" y="133"/>
                </a:lnTo>
                <a:lnTo>
                  <a:pt x="512" y="71"/>
                </a:lnTo>
                <a:lnTo>
                  <a:pt x="512" y="71"/>
                </a:lnTo>
                <a:lnTo>
                  <a:pt x="427" y="34"/>
                </a:lnTo>
                <a:lnTo>
                  <a:pt x="383" y="16"/>
                </a:lnTo>
                <a:lnTo>
                  <a:pt x="362" y="7"/>
                </a:lnTo>
                <a:lnTo>
                  <a:pt x="340" y="0"/>
                </a:lnTo>
                <a:lnTo>
                  <a:pt x="340" y="0"/>
                </a:lnTo>
                <a:lnTo>
                  <a:pt x="338" y="0"/>
                </a:lnTo>
                <a:lnTo>
                  <a:pt x="336" y="1"/>
                </a:lnTo>
                <a:lnTo>
                  <a:pt x="336" y="1"/>
                </a:lnTo>
                <a:lnTo>
                  <a:pt x="315" y="22"/>
                </a:lnTo>
                <a:lnTo>
                  <a:pt x="292" y="44"/>
                </a:lnTo>
                <a:lnTo>
                  <a:pt x="251" y="88"/>
                </a:lnTo>
                <a:lnTo>
                  <a:pt x="168" y="178"/>
                </a:lnTo>
                <a:lnTo>
                  <a:pt x="168" y="178"/>
                </a:lnTo>
                <a:lnTo>
                  <a:pt x="92" y="259"/>
                </a:lnTo>
                <a:lnTo>
                  <a:pt x="53" y="301"/>
                </a:lnTo>
                <a:lnTo>
                  <a:pt x="18" y="343"/>
                </a:lnTo>
                <a:lnTo>
                  <a:pt x="18" y="343"/>
                </a:lnTo>
                <a:lnTo>
                  <a:pt x="14" y="346"/>
                </a:lnTo>
                <a:lnTo>
                  <a:pt x="11" y="350"/>
                </a:lnTo>
                <a:lnTo>
                  <a:pt x="8" y="354"/>
                </a:lnTo>
                <a:lnTo>
                  <a:pt x="5" y="360"/>
                </a:lnTo>
                <a:lnTo>
                  <a:pt x="2" y="371"/>
                </a:lnTo>
                <a:lnTo>
                  <a:pt x="0" y="382"/>
                </a:lnTo>
                <a:lnTo>
                  <a:pt x="1" y="394"/>
                </a:lnTo>
                <a:lnTo>
                  <a:pt x="2" y="399"/>
                </a:lnTo>
                <a:lnTo>
                  <a:pt x="4" y="404"/>
                </a:lnTo>
                <a:lnTo>
                  <a:pt x="7" y="409"/>
                </a:lnTo>
                <a:lnTo>
                  <a:pt x="10" y="413"/>
                </a:lnTo>
                <a:lnTo>
                  <a:pt x="14" y="416"/>
                </a:lnTo>
                <a:lnTo>
                  <a:pt x="18" y="418"/>
                </a:lnTo>
                <a:lnTo>
                  <a:pt x="18" y="418"/>
                </a:lnTo>
                <a:lnTo>
                  <a:pt x="30" y="426"/>
                </a:lnTo>
                <a:lnTo>
                  <a:pt x="43" y="433"/>
                </a:lnTo>
                <a:lnTo>
                  <a:pt x="70" y="448"/>
                </a:lnTo>
                <a:lnTo>
                  <a:pt x="70" y="448"/>
                </a:lnTo>
                <a:lnTo>
                  <a:pt x="116" y="471"/>
                </a:lnTo>
                <a:lnTo>
                  <a:pt x="163" y="495"/>
                </a:lnTo>
                <a:lnTo>
                  <a:pt x="163" y="495"/>
                </a:lnTo>
                <a:lnTo>
                  <a:pt x="237" y="533"/>
                </a:lnTo>
                <a:lnTo>
                  <a:pt x="274" y="550"/>
                </a:lnTo>
                <a:lnTo>
                  <a:pt x="292" y="559"/>
                </a:lnTo>
                <a:lnTo>
                  <a:pt x="312" y="566"/>
                </a:lnTo>
                <a:lnTo>
                  <a:pt x="312" y="566"/>
                </a:lnTo>
                <a:lnTo>
                  <a:pt x="315" y="566"/>
                </a:lnTo>
                <a:lnTo>
                  <a:pt x="316" y="564"/>
                </a:lnTo>
                <a:lnTo>
                  <a:pt x="316" y="564"/>
                </a:lnTo>
                <a:lnTo>
                  <a:pt x="317" y="564"/>
                </a:lnTo>
                <a:lnTo>
                  <a:pt x="317" y="564"/>
                </a:lnTo>
                <a:lnTo>
                  <a:pt x="351" y="526"/>
                </a:lnTo>
                <a:lnTo>
                  <a:pt x="387" y="489"/>
                </a:lnTo>
                <a:lnTo>
                  <a:pt x="457" y="416"/>
                </a:lnTo>
                <a:lnTo>
                  <a:pt x="457" y="416"/>
                </a:lnTo>
                <a:lnTo>
                  <a:pt x="549" y="319"/>
                </a:lnTo>
                <a:lnTo>
                  <a:pt x="594" y="270"/>
                </a:lnTo>
                <a:lnTo>
                  <a:pt x="640" y="221"/>
                </a:lnTo>
                <a:lnTo>
                  <a:pt x="640" y="221"/>
                </a:lnTo>
                <a:lnTo>
                  <a:pt x="652" y="208"/>
                </a:lnTo>
                <a:lnTo>
                  <a:pt x="658" y="201"/>
                </a:lnTo>
                <a:lnTo>
                  <a:pt x="661" y="197"/>
                </a:lnTo>
                <a:lnTo>
                  <a:pt x="662" y="194"/>
                </a:lnTo>
                <a:lnTo>
                  <a:pt x="662" y="194"/>
                </a:lnTo>
                <a:lnTo>
                  <a:pt x="662" y="191"/>
                </a:lnTo>
                <a:lnTo>
                  <a:pt x="661" y="189"/>
                </a:lnTo>
                <a:lnTo>
                  <a:pt x="661" y="189"/>
                </a:lnTo>
                <a:close/>
                <a:moveTo>
                  <a:pt x="622" y="129"/>
                </a:moveTo>
                <a:lnTo>
                  <a:pt x="622" y="129"/>
                </a:lnTo>
                <a:lnTo>
                  <a:pt x="591" y="136"/>
                </a:lnTo>
                <a:lnTo>
                  <a:pt x="560" y="142"/>
                </a:lnTo>
                <a:lnTo>
                  <a:pt x="496" y="158"/>
                </a:lnTo>
                <a:lnTo>
                  <a:pt x="433" y="174"/>
                </a:lnTo>
                <a:lnTo>
                  <a:pt x="370" y="190"/>
                </a:lnTo>
                <a:lnTo>
                  <a:pt x="370" y="190"/>
                </a:lnTo>
                <a:lnTo>
                  <a:pt x="250" y="221"/>
                </a:lnTo>
                <a:lnTo>
                  <a:pt x="128" y="253"/>
                </a:lnTo>
                <a:lnTo>
                  <a:pt x="128" y="253"/>
                </a:lnTo>
                <a:lnTo>
                  <a:pt x="143" y="249"/>
                </a:lnTo>
                <a:lnTo>
                  <a:pt x="143" y="249"/>
                </a:lnTo>
                <a:lnTo>
                  <a:pt x="209" y="230"/>
                </a:lnTo>
                <a:lnTo>
                  <a:pt x="209" y="230"/>
                </a:lnTo>
                <a:lnTo>
                  <a:pt x="342" y="190"/>
                </a:lnTo>
                <a:lnTo>
                  <a:pt x="342" y="190"/>
                </a:lnTo>
                <a:lnTo>
                  <a:pt x="408" y="171"/>
                </a:lnTo>
                <a:lnTo>
                  <a:pt x="474" y="154"/>
                </a:lnTo>
                <a:lnTo>
                  <a:pt x="474" y="154"/>
                </a:lnTo>
                <a:lnTo>
                  <a:pt x="505" y="146"/>
                </a:lnTo>
                <a:lnTo>
                  <a:pt x="537" y="138"/>
                </a:lnTo>
                <a:lnTo>
                  <a:pt x="570" y="130"/>
                </a:lnTo>
                <a:lnTo>
                  <a:pt x="585" y="125"/>
                </a:lnTo>
                <a:lnTo>
                  <a:pt x="600" y="119"/>
                </a:lnTo>
                <a:lnTo>
                  <a:pt x="600" y="119"/>
                </a:lnTo>
                <a:lnTo>
                  <a:pt x="622" y="129"/>
                </a:lnTo>
                <a:lnTo>
                  <a:pt x="622" y="129"/>
                </a:lnTo>
                <a:close/>
                <a:moveTo>
                  <a:pt x="558" y="99"/>
                </a:moveTo>
                <a:lnTo>
                  <a:pt x="558" y="99"/>
                </a:lnTo>
                <a:lnTo>
                  <a:pt x="565" y="102"/>
                </a:lnTo>
                <a:lnTo>
                  <a:pt x="565" y="102"/>
                </a:lnTo>
                <a:lnTo>
                  <a:pt x="455" y="133"/>
                </a:lnTo>
                <a:lnTo>
                  <a:pt x="401" y="148"/>
                </a:lnTo>
                <a:lnTo>
                  <a:pt x="347" y="164"/>
                </a:lnTo>
                <a:lnTo>
                  <a:pt x="347" y="164"/>
                </a:lnTo>
                <a:lnTo>
                  <a:pt x="290" y="181"/>
                </a:lnTo>
                <a:lnTo>
                  <a:pt x="235" y="200"/>
                </a:lnTo>
                <a:lnTo>
                  <a:pt x="235" y="200"/>
                </a:lnTo>
                <a:lnTo>
                  <a:pt x="213" y="206"/>
                </a:lnTo>
                <a:lnTo>
                  <a:pt x="192" y="212"/>
                </a:lnTo>
                <a:lnTo>
                  <a:pt x="149" y="223"/>
                </a:lnTo>
                <a:lnTo>
                  <a:pt x="149" y="223"/>
                </a:lnTo>
                <a:lnTo>
                  <a:pt x="172" y="216"/>
                </a:lnTo>
                <a:lnTo>
                  <a:pt x="172" y="216"/>
                </a:lnTo>
                <a:lnTo>
                  <a:pt x="200" y="205"/>
                </a:lnTo>
                <a:lnTo>
                  <a:pt x="230" y="194"/>
                </a:lnTo>
                <a:lnTo>
                  <a:pt x="230" y="194"/>
                </a:lnTo>
                <a:lnTo>
                  <a:pt x="257" y="184"/>
                </a:lnTo>
                <a:lnTo>
                  <a:pt x="285" y="175"/>
                </a:lnTo>
                <a:lnTo>
                  <a:pt x="342" y="159"/>
                </a:lnTo>
                <a:lnTo>
                  <a:pt x="342" y="159"/>
                </a:lnTo>
                <a:lnTo>
                  <a:pt x="398" y="143"/>
                </a:lnTo>
                <a:lnTo>
                  <a:pt x="454" y="127"/>
                </a:lnTo>
                <a:lnTo>
                  <a:pt x="454" y="127"/>
                </a:lnTo>
                <a:lnTo>
                  <a:pt x="481" y="122"/>
                </a:lnTo>
                <a:lnTo>
                  <a:pt x="506" y="116"/>
                </a:lnTo>
                <a:lnTo>
                  <a:pt x="532" y="108"/>
                </a:lnTo>
                <a:lnTo>
                  <a:pt x="544" y="104"/>
                </a:lnTo>
                <a:lnTo>
                  <a:pt x="557" y="100"/>
                </a:lnTo>
                <a:lnTo>
                  <a:pt x="557" y="100"/>
                </a:lnTo>
                <a:lnTo>
                  <a:pt x="558" y="99"/>
                </a:lnTo>
                <a:lnTo>
                  <a:pt x="558" y="99"/>
                </a:lnTo>
                <a:close/>
                <a:moveTo>
                  <a:pt x="450" y="52"/>
                </a:moveTo>
                <a:lnTo>
                  <a:pt x="450" y="52"/>
                </a:lnTo>
                <a:lnTo>
                  <a:pt x="412" y="60"/>
                </a:lnTo>
                <a:lnTo>
                  <a:pt x="373" y="69"/>
                </a:lnTo>
                <a:lnTo>
                  <a:pt x="373" y="69"/>
                </a:lnTo>
                <a:lnTo>
                  <a:pt x="390" y="64"/>
                </a:lnTo>
                <a:lnTo>
                  <a:pt x="406" y="59"/>
                </a:lnTo>
                <a:lnTo>
                  <a:pt x="421" y="53"/>
                </a:lnTo>
                <a:lnTo>
                  <a:pt x="436" y="46"/>
                </a:lnTo>
                <a:lnTo>
                  <a:pt x="436" y="46"/>
                </a:lnTo>
                <a:lnTo>
                  <a:pt x="450" y="52"/>
                </a:lnTo>
                <a:lnTo>
                  <a:pt x="450" y="52"/>
                </a:lnTo>
                <a:close/>
                <a:moveTo>
                  <a:pt x="450" y="53"/>
                </a:moveTo>
                <a:lnTo>
                  <a:pt x="450" y="53"/>
                </a:lnTo>
                <a:lnTo>
                  <a:pt x="442" y="57"/>
                </a:lnTo>
                <a:lnTo>
                  <a:pt x="433" y="60"/>
                </a:lnTo>
                <a:lnTo>
                  <a:pt x="433" y="60"/>
                </a:lnTo>
                <a:lnTo>
                  <a:pt x="405" y="69"/>
                </a:lnTo>
                <a:lnTo>
                  <a:pt x="375" y="76"/>
                </a:lnTo>
                <a:lnTo>
                  <a:pt x="346" y="84"/>
                </a:lnTo>
                <a:lnTo>
                  <a:pt x="317" y="91"/>
                </a:lnTo>
                <a:lnTo>
                  <a:pt x="317" y="91"/>
                </a:lnTo>
                <a:lnTo>
                  <a:pt x="280" y="101"/>
                </a:lnTo>
                <a:lnTo>
                  <a:pt x="280" y="101"/>
                </a:lnTo>
                <a:lnTo>
                  <a:pt x="313" y="89"/>
                </a:lnTo>
                <a:lnTo>
                  <a:pt x="345" y="78"/>
                </a:lnTo>
                <a:lnTo>
                  <a:pt x="345" y="78"/>
                </a:lnTo>
                <a:lnTo>
                  <a:pt x="360" y="74"/>
                </a:lnTo>
                <a:lnTo>
                  <a:pt x="375" y="71"/>
                </a:lnTo>
                <a:lnTo>
                  <a:pt x="405" y="64"/>
                </a:lnTo>
                <a:lnTo>
                  <a:pt x="405" y="64"/>
                </a:lnTo>
                <a:lnTo>
                  <a:pt x="438" y="57"/>
                </a:lnTo>
                <a:lnTo>
                  <a:pt x="438" y="57"/>
                </a:lnTo>
                <a:lnTo>
                  <a:pt x="444" y="56"/>
                </a:lnTo>
                <a:lnTo>
                  <a:pt x="450" y="53"/>
                </a:lnTo>
                <a:lnTo>
                  <a:pt x="450" y="53"/>
                </a:lnTo>
                <a:close/>
                <a:moveTo>
                  <a:pt x="369" y="18"/>
                </a:moveTo>
                <a:lnTo>
                  <a:pt x="369" y="18"/>
                </a:lnTo>
                <a:lnTo>
                  <a:pt x="341" y="25"/>
                </a:lnTo>
                <a:lnTo>
                  <a:pt x="341" y="25"/>
                </a:lnTo>
                <a:lnTo>
                  <a:pt x="326" y="29"/>
                </a:lnTo>
                <a:lnTo>
                  <a:pt x="326" y="29"/>
                </a:lnTo>
                <a:lnTo>
                  <a:pt x="324" y="30"/>
                </a:lnTo>
                <a:lnTo>
                  <a:pt x="324" y="30"/>
                </a:lnTo>
                <a:lnTo>
                  <a:pt x="335" y="25"/>
                </a:lnTo>
                <a:lnTo>
                  <a:pt x="335" y="25"/>
                </a:lnTo>
                <a:lnTo>
                  <a:pt x="347" y="20"/>
                </a:lnTo>
                <a:lnTo>
                  <a:pt x="359" y="14"/>
                </a:lnTo>
                <a:lnTo>
                  <a:pt x="359" y="14"/>
                </a:lnTo>
                <a:lnTo>
                  <a:pt x="369" y="18"/>
                </a:lnTo>
                <a:lnTo>
                  <a:pt x="369" y="18"/>
                </a:lnTo>
                <a:close/>
                <a:moveTo>
                  <a:pt x="340" y="8"/>
                </a:moveTo>
                <a:lnTo>
                  <a:pt x="340" y="8"/>
                </a:lnTo>
                <a:lnTo>
                  <a:pt x="353" y="12"/>
                </a:lnTo>
                <a:lnTo>
                  <a:pt x="353" y="12"/>
                </a:lnTo>
                <a:lnTo>
                  <a:pt x="342" y="14"/>
                </a:lnTo>
                <a:lnTo>
                  <a:pt x="330" y="17"/>
                </a:lnTo>
                <a:lnTo>
                  <a:pt x="330" y="17"/>
                </a:lnTo>
                <a:lnTo>
                  <a:pt x="340" y="8"/>
                </a:lnTo>
                <a:lnTo>
                  <a:pt x="340" y="8"/>
                </a:lnTo>
                <a:close/>
                <a:moveTo>
                  <a:pt x="327" y="20"/>
                </a:moveTo>
                <a:lnTo>
                  <a:pt x="327" y="20"/>
                </a:lnTo>
                <a:lnTo>
                  <a:pt x="340" y="17"/>
                </a:lnTo>
                <a:lnTo>
                  <a:pt x="340" y="17"/>
                </a:lnTo>
                <a:lnTo>
                  <a:pt x="355" y="14"/>
                </a:lnTo>
                <a:lnTo>
                  <a:pt x="355" y="14"/>
                </a:lnTo>
                <a:lnTo>
                  <a:pt x="356" y="14"/>
                </a:lnTo>
                <a:lnTo>
                  <a:pt x="356" y="15"/>
                </a:lnTo>
                <a:lnTo>
                  <a:pt x="351" y="16"/>
                </a:lnTo>
                <a:lnTo>
                  <a:pt x="343" y="19"/>
                </a:lnTo>
                <a:lnTo>
                  <a:pt x="343" y="19"/>
                </a:lnTo>
                <a:lnTo>
                  <a:pt x="329" y="25"/>
                </a:lnTo>
                <a:lnTo>
                  <a:pt x="316" y="32"/>
                </a:lnTo>
                <a:lnTo>
                  <a:pt x="316" y="32"/>
                </a:lnTo>
                <a:lnTo>
                  <a:pt x="327" y="20"/>
                </a:lnTo>
                <a:lnTo>
                  <a:pt x="327" y="20"/>
                </a:lnTo>
                <a:close/>
                <a:moveTo>
                  <a:pt x="311" y="37"/>
                </a:moveTo>
                <a:lnTo>
                  <a:pt x="311" y="37"/>
                </a:lnTo>
                <a:lnTo>
                  <a:pt x="347" y="25"/>
                </a:lnTo>
                <a:lnTo>
                  <a:pt x="347" y="25"/>
                </a:lnTo>
                <a:lnTo>
                  <a:pt x="367" y="20"/>
                </a:lnTo>
                <a:lnTo>
                  <a:pt x="367" y="20"/>
                </a:lnTo>
                <a:lnTo>
                  <a:pt x="364" y="22"/>
                </a:lnTo>
                <a:lnTo>
                  <a:pt x="364" y="22"/>
                </a:lnTo>
                <a:lnTo>
                  <a:pt x="353" y="27"/>
                </a:lnTo>
                <a:lnTo>
                  <a:pt x="353" y="27"/>
                </a:lnTo>
                <a:lnTo>
                  <a:pt x="342" y="30"/>
                </a:lnTo>
                <a:lnTo>
                  <a:pt x="331" y="34"/>
                </a:lnTo>
                <a:lnTo>
                  <a:pt x="319" y="36"/>
                </a:lnTo>
                <a:lnTo>
                  <a:pt x="308" y="40"/>
                </a:lnTo>
                <a:lnTo>
                  <a:pt x="308" y="40"/>
                </a:lnTo>
                <a:lnTo>
                  <a:pt x="311" y="37"/>
                </a:lnTo>
                <a:lnTo>
                  <a:pt x="311" y="37"/>
                </a:lnTo>
                <a:close/>
                <a:moveTo>
                  <a:pt x="305" y="43"/>
                </a:moveTo>
                <a:lnTo>
                  <a:pt x="305" y="43"/>
                </a:lnTo>
                <a:lnTo>
                  <a:pt x="316" y="39"/>
                </a:lnTo>
                <a:lnTo>
                  <a:pt x="316" y="39"/>
                </a:lnTo>
                <a:lnTo>
                  <a:pt x="337" y="34"/>
                </a:lnTo>
                <a:lnTo>
                  <a:pt x="337" y="34"/>
                </a:lnTo>
                <a:lnTo>
                  <a:pt x="347" y="32"/>
                </a:lnTo>
                <a:lnTo>
                  <a:pt x="356" y="28"/>
                </a:lnTo>
                <a:lnTo>
                  <a:pt x="364" y="24"/>
                </a:lnTo>
                <a:lnTo>
                  <a:pt x="372" y="19"/>
                </a:lnTo>
                <a:lnTo>
                  <a:pt x="372" y="19"/>
                </a:lnTo>
                <a:lnTo>
                  <a:pt x="383" y="24"/>
                </a:lnTo>
                <a:lnTo>
                  <a:pt x="383" y="24"/>
                </a:lnTo>
                <a:lnTo>
                  <a:pt x="375" y="25"/>
                </a:lnTo>
                <a:lnTo>
                  <a:pt x="367" y="28"/>
                </a:lnTo>
                <a:lnTo>
                  <a:pt x="350" y="34"/>
                </a:lnTo>
                <a:lnTo>
                  <a:pt x="350" y="34"/>
                </a:lnTo>
                <a:lnTo>
                  <a:pt x="327" y="40"/>
                </a:lnTo>
                <a:lnTo>
                  <a:pt x="302" y="45"/>
                </a:lnTo>
                <a:lnTo>
                  <a:pt x="302" y="45"/>
                </a:lnTo>
                <a:lnTo>
                  <a:pt x="305" y="43"/>
                </a:lnTo>
                <a:lnTo>
                  <a:pt x="305" y="43"/>
                </a:lnTo>
                <a:close/>
                <a:moveTo>
                  <a:pt x="299" y="48"/>
                </a:moveTo>
                <a:lnTo>
                  <a:pt x="299" y="48"/>
                </a:lnTo>
                <a:lnTo>
                  <a:pt x="309" y="46"/>
                </a:lnTo>
                <a:lnTo>
                  <a:pt x="318" y="44"/>
                </a:lnTo>
                <a:lnTo>
                  <a:pt x="336" y="39"/>
                </a:lnTo>
                <a:lnTo>
                  <a:pt x="336" y="39"/>
                </a:lnTo>
                <a:lnTo>
                  <a:pt x="348" y="37"/>
                </a:lnTo>
                <a:lnTo>
                  <a:pt x="360" y="33"/>
                </a:lnTo>
                <a:lnTo>
                  <a:pt x="360" y="33"/>
                </a:lnTo>
                <a:lnTo>
                  <a:pt x="373" y="28"/>
                </a:lnTo>
                <a:lnTo>
                  <a:pt x="373" y="28"/>
                </a:lnTo>
                <a:lnTo>
                  <a:pt x="380" y="25"/>
                </a:lnTo>
                <a:lnTo>
                  <a:pt x="382" y="25"/>
                </a:lnTo>
                <a:lnTo>
                  <a:pt x="379" y="27"/>
                </a:lnTo>
                <a:lnTo>
                  <a:pt x="379" y="27"/>
                </a:lnTo>
                <a:lnTo>
                  <a:pt x="374" y="30"/>
                </a:lnTo>
                <a:lnTo>
                  <a:pt x="368" y="34"/>
                </a:lnTo>
                <a:lnTo>
                  <a:pt x="355" y="37"/>
                </a:lnTo>
                <a:lnTo>
                  <a:pt x="330" y="43"/>
                </a:lnTo>
                <a:lnTo>
                  <a:pt x="330" y="43"/>
                </a:lnTo>
                <a:lnTo>
                  <a:pt x="320" y="45"/>
                </a:lnTo>
                <a:lnTo>
                  <a:pt x="311" y="48"/>
                </a:lnTo>
                <a:lnTo>
                  <a:pt x="291" y="57"/>
                </a:lnTo>
                <a:lnTo>
                  <a:pt x="291" y="57"/>
                </a:lnTo>
                <a:lnTo>
                  <a:pt x="299" y="48"/>
                </a:lnTo>
                <a:lnTo>
                  <a:pt x="299" y="48"/>
                </a:lnTo>
                <a:close/>
                <a:moveTo>
                  <a:pt x="343" y="42"/>
                </a:moveTo>
                <a:lnTo>
                  <a:pt x="343" y="42"/>
                </a:lnTo>
                <a:lnTo>
                  <a:pt x="355" y="39"/>
                </a:lnTo>
                <a:lnTo>
                  <a:pt x="366" y="36"/>
                </a:lnTo>
                <a:lnTo>
                  <a:pt x="377" y="32"/>
                </a:lnTo>
                <a:lnTo>
                  <a:pt x="388" y="25"/>
                </a:lnTo>
                <a:lnTo>
                  <a:pt x="388" y="25"/>
                </a:lnTo>
                <a:lnTo>
                  <a:pt x="388" y="25"/>
                </a:lnTo>
                <a:lnTo>
                  <a:pt x="388" y="25"/>
                </a:lnTo>
                <a:lnTo>
                  <a:pt x="404" y="32"/>
                </a:lnTo>
                <a:lnTo>
                  <a:pt x="404" y="32"/>
                </a:lnTo>
                <a:lnTo>
                  <a:pt x="375" y="37"/>
                </a:lnTo>
                <a:lnTo>
                  <a:pt x="347" y="43"/>
                </a:lnTo>
                <a:lnTo>
                  <a:pt x="347" y="43"/>
                </a:lnTo>
                <a:lnTo>
                  <a:pt x="317" y="50"/>
                </a:lnTo>
                <a:lnTo>
                  <a:pt x="302" y="55"/>
                </a:lnTo>
                <a:lnTo>
                  <a:pt x="289" y="60"/>
                </a:lnTo>
                <a:lnTo>
                  <a:pt x="289" y="60"/>
                </a:lnTo>
                <a:lnTo>
                  <a:pt x="302" y="54"/>
                </a:lnTo>
                <a:lnTo>
                  <a:pt x="316" y="49"/>
                </a:lnTo>
                <a:lnTo>
                  <a:pt x="329" y="45"/>
                </a:lnTo>
                <a:lnTo>
                  <a:pt x="343" y="42"/>
                </a:lnTo>
                <a:lnTo>
                  <a:pt x="343" y="42"/>
                </a:lnTo>
                <a:close/>
                <a:moveTo>
                  <a:pt x="286" y="62"/>
                </a:moveTo>
                <a:lnTo>
                  <a:pt x="286" y="62"/>
                </a:lnTo>
                <a:lnTo>
                  <a:pt x="317" y="53"/>
                </a:lnTo>
                <a:lnTo>
                  <a:pt x="347" y="45"/>
                </a:lnTo>
                <a:lnTo>
                  <a:pt x="347" y="45"/>
                </a:lnTo>
                <a:lnTo>
                  <a:pt x="363" y="42"/>
                </a:lnTo>
                <a:lnTo>
                  <a:pt x="380" y="39"/>
                </a:lnTo>
                <a:lnTo>
                  <a:pt x="380" y="39"/>
                </a:lnTo>
                <a:lnTo>
                  <a:pt x="395" y="36"/>
                </a:lnTo>
                <a:lnTo>
                  <a:pt x="395" y="36"/>
                </a:lnTo>
                <a:lnTo>
                  <a:pt x="364" y="46"/>
                </a:lnTo>
                <a:lnTo>
                  <a:pt x="335" y="54"/>
                </a:lnTo>
                <a:lnTo>
                  <a:pt x="305" y="63"/>
                </a:lnTo>
                <a:lnTo>
                  <a:pt x="275" y="73"/>
                </a:lnTo>
                <a:lnTo>
                  <a:pt x="275" y="73"/>
                </a:lnTo>
                <a:lnTo>
                  <a:pt x="286" y="62"/>
                </a:lnTo>
                <a:lnTo>
                  <a:pt x="286" y="62"/>
                </a:lnTo>
                <a:close/>
                <a:moveTo>
                  <a:pt x="273" y="75"/>
                </a:moveTo>
                <a:lnTo>
                  <a:pt x="273" y="75"/>
                </a:lnTo>
                <a:lnTo>
                  <a:pt x="287" y="71"/>
                </a:lnTo>
                <a:lnTo>
                  <a:pt x="287" y="71"/>
                </a:lnTo>
                <a:lnTo>
                  <a:pt x="330" y="57"/>
                </a:lnTo>
                <a:lnTo>
                  <a:pt x="330" y="57"/>
                </a:lnTo>
                <a:lnTo>
                  <a:pt x="349" y="51"/>
                </a:lnTo>
                <a:lnTo>
                  <a:pt x="368" y="46"/>
                </a:lnTo>
                <a:lnTo>
                  <a:pt x="388" y="40"/>
                </a:lnTo>
                <a:lnTo>
                  <a:pt x="407" y="34"/>
                </a:lnTo>
                <a:lnTo>
                  <a:pt x="407" y="34"/>
                </a:lnTo>
                <a:lnTo>
                  <a:pt x="407" y="34"/>
                </a:lnTo>
                <a:lnTo>
                  <a:pt x="407" y="34"/>
                </a:lnTo>
                <a:lnTo>
                  <a:pt x="416" y="38"/>
                </a:lnTo>
                <a:lnTo>
                  <a:pt x="416" y="38"/>
                </a:lnTo>
                <a:lnTo>
                  <a:pt x="411" y="39"/>
                </a:lnTo>
                <a:lnTo>
                  <a:pt x="406" y="40"/>
                </a:lnTo>
                <a:lnTo>
                  <a:pt x="395" y="43"/>
                </a:lnTo>
                <a:lnTo>
                  <a:pt x="395" y="43"/>
                </a:lnTo>
                <a:lnTo>
                  <a:pt x="377" y="46"/>
                </a:lnTo>
                <a:lnTo>
                  <a:pt x="360" y="50"/>
                </a:lnTo>
                <a:lnTo>
                  <a:pt x="360" y="50"/>
                </a:lnTo>
                <a:lnTo>
                  <a:pt x="341" y="55"/>
                </a:lnTo>
                <a:lnTo>
                  <a:pt x="323" y="61"/>
                </a:lnTo>
                <a:lnTo>
                  <a:pt x="305" y="67"/>
                </a:lnTo>
                <a:lnTo>
                  <a:pt x="285" y="72"/>
                </a:lnTo>
                <a:lnTo>
                  <a:pt x="285" y="72"/>
                </a:lnTo>
                <a:lnTo>
                  <a:pt x="273" y="75"/>
                </a:lnTo>
                <a:lnTo>
                  <a:pt x="273" y="75"/>
                </a:lnTo>
                <a:lnTo>
                  <a:pt x="273" y="75"/>
                </a:lnTo>
                <a:lnTo>
                  <a:pt x="273" y="75"/>
                </a:lnTo>
                <a:close/>
                <a:moveTo>
                  <a:pt x="270" y="78"/>
                </a:moveTo>
                <a:lnTo>
                  <a:pt x="270" y="78"/>
                </a:lnTo>
                <a:lnTo>
                  <a:pt x="288" y="74"/>
                </a:lnTo>
                <a:lnTo>
                  <a:pt x="306" y="68"/>
                </a:lnTo>
                <a:lnTo>
                  <a:pt x="341" y="57"/>
                </a:lnTo>
                <a:lnTo>
                  <a:pt x="341" y="57"/>
                </a:lnTo>
                <a:lnTo>
                  <a:pt x="360" y="52"/>
                </a:lnTo>
                <a:lnTo>
                  <a:pt x="380" y="48"/>
                </a:lnTo>
                <a:lnTo>
                  <a:pt x="380" y="48"/>
                </a:lnTo>
                <a:lnTo>
                  <a:pt x="398" y="45"/>
                </a:lnTo>
                <a:lnTo>
                  <a:pt x="407" y="43"/>
                </a:lnTo>
                <a:lnTo>
                  <a:pt x="415" y="40"/>
                </a:lnTo>
                <a:lnTo>
                  <a:pt x="415" y="40"/>
                </a:lnTo>
                <a:lnTo>
                  <a:pt x="405" y="44"/>
                </a:lnTo>
                <a:lnTo>
                  <a:pt x="395" y="47"/>
                </a:lnTo>
                <a:lnTo>
                  <a:pt x="373" y="53"/>
                </a:lnTo>
                <a:lnTo>
                  <a:pt x="373" y="53"/>
                </a:lnTo>
                <a:lnTo>
                  <a:pt x="329" y="65"/>
                </a:lnTo>
                <a:lnTo>
                  <a:pt x="329" y="65"/>
                </a:lnTo>
                <a:lnTo>
                  <a:pt x="294" y="75"/>
                </a:lnTo>
                <a:lnTo>
                  <a:pt x="278" y="80"/>
                </a:lnTo>
                <a:lnTo>
                  <a:pt x="262" y="87"/>
                </a:lnTo>
                <a:lnTo>
                  <a:pt x="262" y="87"/>
                </a:lnTo>
                <a:lnTo>
                  <a:pt x="270" y="78"/>
                </a:lnTo>
                <a:lnTo>
                  <a:pt x="270" y="78"/>
                </a:lnTo>
                <a:close/>
                <a:moveTo>
                  <a:pt x="273" y="84"/>
                </a:moveTo>
                <a:lnTo>
                  <a:pt x="273" y="84"/>
                </a:lnTo>
                <a:lnTo>
                  <a:pt x="293" y="77"/>
                </a:lnTo>
                <a:lnTo>
                  <a:pt x="293" y="77"/>
                </a:lnTo>
                <a:lnTo>
                  <a:pt x="317" y="70"/>
                </a:lnTo>
                <a:lnTo>
                  <a:pt x="340" y="64"/>
                </a:lnTo>
                <a:lnTo>
                  <a:pt x="340" y="64"/>
                </a:lnTo>
                <a:lnTo>
                  <a:pt x="380" y="54"/>
                </a:lnTo>
                <a:lnTo>
                  <a:pt x="401" y="48"/>
                </a:lnTo>
                <a:lnTo>
                  <a:pt x="411" y="44"/>
                </a:lnTo>
                <a:lnTo>
                  <a:pt x="420" y="40"/>
                </a:lnTo>
                <a:lnTo>
                  <a:pt x="420" y="40"/>
                </a:lnTo>
                <a:lnTo>
                  <a:pt x="420" y="39"/>
                </a:lnTo>
                <a:lnTo>
                  <a:pt x="420" y="39"/>
                </a:lnTo>
                <a:lnTo>
                  <a:pt x="433" y="45"/>
                </a:lnTo>
                <a:lnTo>
                  <a:pt x="433" y="45"/>
                </a:lnTo>
                <a:lnTo>
                  <a:pt x="391" y="54"/>
                </a:lnTo>
                <a:lnTo>
                  <a:pt x="349" y="63"/>
                </a:lnTo>
                <a:lnTo>
                  <a:pt x="349" y="63"/>
                </a:lnTo>
                <a:lnTo>
                  <a:pt x="328" y="69"/>
                </a:lnTo>
                <a:lnTo>
                  <a:pt x="308" y="75"/>
                </a:lnTo>
                <a:lnTo>
                  <a:pt x="287" y="82"/>
                </a:lnTo>
                <a:lnTo>
                  <a:pt x="267" y="89"/>
                </a:lnTo>
                <a:lnTo>
                  <a:pt x="267" y="89"/>
                </a:lnTo>
                <a:lnTo>
                  <a:pt x="259" y="90"/>
                </a:lnTo>
                <a:lnTo>
                  <a:pt x="259" y="90"/>
                </a:lnTo>
                <a:lnTo>
                  <a:pt x="273" y="84"/>
                </a:lnTo>
                <a:lnTo>
                  <a:pt x="273" y="84"/>
                </a:lnTo>
                <a:close/>
                <a:moveTo>
                  <a:pt x="256" y="93"/>
                </a:moveTo>
                <a:lnTo>
                  <a:pt x="256" y="93"/>
                </a:lnTo>
                <a:lnTo>
                  <a:pt x="266" y="91"/>
                </a:lnTo>
                <a:lnTo>
                  <a:pt x="276" y="88"/>
                </a:lnTo>
                <a:lnTo>
                  <a:pt x="295" y="81"/>
                </a:lnTo>
                <a:lnTo>
                  <a:pt x="295" y="81"/>
                </a:lnTo>
                <a:lnTo>
                  <a:pt x="320" y="73"/>
                </a:lnTo>
                <a:lnTo>
                  <a:pt x="345" y="66"/>
                </a:lnTo>
                <a:lnTo>
                  <a:pt x="345" y="66"/>
                </a:lnTo>
                <a:lnTo>
                  <a:pt x="371" y="61"/>
                </a:lnTo>
                <a:lnTo>
                  <a:pt x="399" y="55"/>
                </a:lnTo>
                <a:lnTo>
                  <a:pt x="399" y="55"/>
                </a:lnTo>
                <a:lnTo>
                  <a:pt x="427" y="48"/>
                </a:lnTo>
                <a:lnTo>
                  <a:pt x="427" y="48"/>
                </a:lnTo>
                <a:lnTo>
                  <a:pt x="427" y="48"/>
                </a:lnTo>
                <a:lnTo>
                  <a:pt x="427" y="48"/>
                </a:lnTo>
                <a:lnTo>
                  <a:pt x="415" y="54"/>
                </a:lnTo>
                <a:lnTo>
                  <a:pt x="415" y="54"/>
                </a:lnTo>
                <a:lnTo>
                  <a:pt x="391" y="62"/>
                </a:lnTo>
                <a:lnTo>
                  <a:pt x="366" y="69"/>
                </a:lnTo>
                <a:lnTo>
                  <a:pt x="342" y="75"/>
                </a:lnTo>
                <a:lnTo>
                  <a:pt x="318" y="82"/>
                </a:lnTo>
                <a:lnTo>
                  <a:pt x="318" y="82"/>
                </a:lnTo>
                <a:lnTo>
                  <a:pt x="294" y="89"/>
                </a:lnTo>
                <a:lnTo>
                  <a:pt x="270" y="96"/>
                </a:lnTo>
                <a:lnTo>
                  <a:pt x="270" y="96"/>
                </a:lnTo>
                <a:lnTo>
                  <a:pt x="258" y="100"/>
                </a:lnTo>
                <a:lnTo>
                  <a:pt x="246" y="103"/>
                </a:lnTo>
                <a:lnTo>
                  <a:pt x="246" y="103"/>
                </a:lnTo>
                <a:lnTo>
                  <a:pt x="256" y="93"/>
                </a:lnTo>
                <a:lnTo>
                  <a:pt x="256" y="93"/>
                </a:lnTo>
                <a:close/>
                <a:moveTo>
                  <a:pt x="243" y="107"/>
                </a:moveTo>
                <a:lnTo>
                  <a:pt x="243" y="107"/>
                </a:lnTo>
                <a:lnTo>
                  <a:pt x="253" y="103"/>
                </a:lnTo>
                <a:lnTo>
                  <a:pt x="264" y="100"/>
                </a:lnTo>
                <a:lnTo>
                  <a:pt x="285" y="94"/>
                </a:lnTo>
                <a:lnTo>
                  <a:pt x="285" y="94"/>
                </a:lnTo>
                <a:lnTo>
                  <a:pt x="312" y="86"/>
                </a:lnTo>
                <a:lnTo>
                  <a:pt x="338" y="78"/>
                </a:lnTo>
                <a:lnTo>
                  <a:pt x="338" y="78"/>
                </a:lnTo>
                <a:lnTo>
                  <a:pt x="348" y="75"/>
                </a:lnTo>
                <a:lnTo>
                  <a:pt x="348" y="75"/>
                </a:lnTo>
                <a:lnTo>
                  <a:pt x="339" y="78"/>
                </a:lnTo>
                <a:lnTo>
                  <a:pt x="339" y="78"/>
                </a:lnTo>
                <a:lnTo>
                  <a:pt x="286" y="95"/>
                </a:lnTo>
                <a:lnTo>
                  <a:pt x="286" y="95"/>
                </a:lnTo>
                <a:lnTo>
                  <a:pt x="262" y="103"/>
                </a:lnTo>
                <a:lnTo>
                  <a:pt x="262" y="103"/>
                </a:lnTo>
                <a:lnTo>
                  <a:pt x="247" y="108"/>
                </a:lnTo>
                <a:lnTo>
                  <a:pt x="247" y="108"/>
                </a:lnTo>
                <a:lnTo>
                  <a:pt x="240" y="110"/>
                </a:lnTo>
                <a:lnTo>
                  <a:pt x="240" y="110"/>
                </a:lnTo>
                <a:lnTo>
                  <a:pt x="243" y="107"/>
                </a:lnTo>
                <a:lnTo>
                  <a:pt x="243" y="107"/>
                </a:lnTo>
                <a:close/>
                <a:moveTo>
                  <a:pt x="239" y="111"/>
                </a:moveTo>
                <a:lnTo>
                  <a:pt x="239" y="111"/>
                </a:lnTo>
                <a:lnTo>
                  <a:pt x="259" y="107"/>
                </a:lnTo>
                <a:lnTo>
                  <a:pt x="259" y="107"/>
                </a:lnTo>
                <a:lnTo>
                  <a:pt x="246" y="113"/>
                </a:lnTo>
                <a:lnTo>
                  <a:pt x="233" y="118"/>
                </a:lnTo>
                <a:lnTo>
                  <a:pt x="233" y="118"/>
                </a:lnTo>
                <a:lnTo>
                  <a:pt x="239" y="111"/>
                </a:lnTo>
                <a:lnTo>
                  <a:pt x="239" y="111"/>
                </a:lnTo>
                <a:close/>
                <a:moveTo>
                  <a:pt x="230" y="122"/>
                </a:moveTo>
                <a:lnTo>
                  <a:pt x="230" y="122"/>
                </a:lnTo>
                <a:lnTo>
                  <a:pt x="241" y="117"/>
                </a:lnTo>
                <a:lnTo>
                  <a:pt x="253" y="111"/>
                </a:lnTo>
                <a:lnTo>
                  <a:pt x="277" y="104"/>
                </a:lnTo>
                <a:lnTo>
                  <a:pt x="277" y="104"/>
                </a:lnTo>
                <a:lnTo>
                  <a:pt x="339" y="87"/>
                </a:lnTo>
                <a:lnTo>
                  <a:pt x="339" y="87"/>
                </a:lnTo>
                <a:lnTo>
                  <a:pt x="402" y="70"/>
                </a:lnTo>
                <a:lnTo>
                  <a:pt x="402" y="70"/>
                </a:lnTo>
                <a:lnTo>
                  <a:pt x="428" y="64"/>
                </a:lnTo>
                <a:lnTo>
                  <a:pt x="441" y="59"/>
                </a:lnTo>
                <a:lnTo>
                  <a:pt x="453" y="54"/>
                </a:lnTo>
                <a:lnTo>
                  <a:pt x="453" y="54"/>
                </a:lnTo>
                <a:lnTo>
                  <a:pt x="471" y="61"/>
                </a:lnTo>
                <a:lnTo>
                  <a:pt x="471" y="61"/>
                </a:lnTo>
                <a:lnTo>
                  <a:pt x="457" y="66"/>
                </a:lnTo>
                <a:lnTo>
                  <a:pt x="443" y="70"/>
                </a:lnTo>
                <a:lnTo>
                  <a:pt x="415" y="76"/>
                </a:lnTo>
                <a:lnTo>
                  <a:pt x="415" y="76"/>
                </a:lnTo>
                <a:lnTo>
                  <a:pt x="381" y="84"/>
                </a:lnTo>
                <a:lnTo>
                  <a:pt x="348" y="93"/>
                </a:lnTo>
                <a:lnTo>
                  <a:pt x="348" y="93"/>
                </a:lnTo>
                <a:lnTo>
                  <a:pt x="316" y="101"/>
                </a:lnTo>
                <a:lnTo>
                  <a:pt x="284" y="109"/>
                </a:lnTo>
                <a:lnTo>
                  <a:pt x="284" y="109"/>
                </a:lnTo>
                <a:lnTo>
                  <a:pt x="254" y="119"/>
                </a:lnTo>
                <a:lnTo>
                  <a:pt x="254" y="119"/>
                </a:lnTo>
                <a:lnTo>
                  <a:pt x="241" y="121"/>
                </a:lnTo>
                <a:lnTo>
                  <a:pt x="234" y="122"/>
                </a:lnTo>
                <a:lnTo>
                  <a:pt x="228" y="124"/>
                </a:lnTo>
                <a:lnTo>
                  <a:pt x="228" y="124"/>
                </a:lnTo>
                <a:lnTo>
                  <a:pt x="230" y="122"/>
                </a:lnTo>
                <a:lnTo>
                  <a:pt x="230" y="122"/>
                </a:lnTo>
                <a:close/>
                <a:moveTo>
                  <a:pt x="225" y="128"/>
                </a:moveTo>
                <a:lnTo>
                  <a:pt x="225" y="128"/>
                </a:lnTo>
                <a:lnTo>
                  <a:pt x="256" y="121"/>
                </a:lnTo>
                <a:lnTo>
                  <a:pt x="286" y="113"/>
                </a:lnTo>
                <a:lnTo>
                  <a:pt x="318" y="103"/>
                </a:lnTo>
                <a:lnTo>
                  <a:pt x="348" y="95"/>
                </a:lnTo>
                <a:lnTo>
                  <a:pt x="348" y="95"/>
                </a:lnTo>
                <a:lnTo>
                  <a:pt x="379" y="87"/>
                </a:lnTo>
                <a:lnTo>
                  <a:pt x="411" y="79"/>
                </a:lnTo>
                <a:lnTo>
                  <a:pt x="411" y="79"/>
                </a:lnTo>
                <a:lnTo>
                  <a:pt x="442" y="72"/>
                </a:lnTo>
                <a:lnTo>
                  <a:pt x="458" y="68"/>
                </a:lnTo>
                <a:lnTo>
                  <a:pt x="474" y="62"/>
                </a:lnTo>
                <a:lnTo>
                  <a:pt x="474" y="62"/>
                </a:lnTo>
                <a:lnTo>
                  <a:pt x="492" y="70"/>
                </a:lnTo>
                <a:lnTo>
                  <a:pt x="492" y="70"/>
                </a:lnTo>
                <a:lnTo>
                  <a:pt x="484" y="70"/>
                </a:lnTo>
                <a:lnTo>
                  <a:pt x="477" y="71"/>
                </a:lnTo>
                <a:lnTo>
                  <a:pt x="461" y="75"/>
                </a:lnTo>
                <a:lnTo>
                  <a:pt x="433" y="84"/>
                </a:lnTo>
                <a:lnTo>
                  <a:pt x="433" y="84"/>
                </a:lnTo>
                <a:lnTo>
                  <a:pt x="396" y="94"/>
                </a:lnTo>
                <a:lnTo>
                  <a:pt x="358" y="104"/>
                </a:lnTo>
                <a:lnTo>
                  <a:pt x="358" y="104"/>
                </a:lnTo>
                <a:lnTo>
                  <a:pt x="320" y="115"/>
                </a:lnTo>
                <a:lnTo>
                  <a:pt x="282" y="124"/>
                </a:lnTo>
                <a:lnTo>
                  <a:pt x="282" y="124"/>
                </a:lnTo>
                <a:lnTo>
                  <a:pt x="248" y="132"/>
                </a:lnTo>
                <a:lnTo>
                  <a:pt x="213" y="140"/>
                </a:lnTo>
                <a:lnTo>
                  <a:pt x="213" y="140"/>
                </a:lnTo>
                <a:lnTo>
                  <a:pt x="225" y="128"/>
                </a:lnTo>
                <a:lnTo>
                  <a:pt x="225" y="128"/>
                </a:lnTo>
                <a:close/>
                <a:moveTo>
                  <a:pt x="210" y="143"/>
                </a:moveTo>
                <a:lnTo>
                  <a:pt x="210" y="143"/>
                </a:lnTo>
                <a:lnTo>
                  <a:pt x="247" y="134"/>
                </a:lnTo>
                <a:lnTo>
                  <a:pt x="282" y="127"/>
                </a:lnTo>
                <a:lnTo>
                  <a:pt x="282" y="127"/>
                </a:lnTo>
                <a:lnTo>
                  <a:pt x="302" y="122"/>
                </a:lnTo>
                <a:lnTo>
                  <a:pt x="323" y="116"/>
                </a:lnTo>
                <a:lnTo>
                  <a:pt x="363" y="104"/>
                </a:lnTo>
                <a:lnTo>
                  <a:pt x="363" y="104"/>
                </a:lnTo>
                <a:lnTo>
                  <a:pt x="439" y="84"/>
                </a:lnTo>
                <a:lnTo>
                  <a:pt x="439" y="84"/>
                </a:lnTo>
                <a:lnTo>
                  <a:pt x="472" y="75"/>
                </a:lnTo>
                <a:lnTo>
                  <a:pt x="472" y="75"/>
                </a:lnTo>
                <a:lnTo>
                  <a:pt x="481" y="74"/>
                </a:lnTo>
                <a:lnTo>
                  <a:pt x="489" y="73"/>
                </a:lnTo>
                <a:lnTo>
                  <a:pt x="489" y="73"/>
                </a:lnTo>
                <a:lnTo>
                  <a:pt x="478" y="77"/>
                </a:lnTo>
                <a:lnTo>
                  <a:pt x="468" y="81"/>
                </a:lnTo>
                <a:lnTo>
                  <a:pt x="468" y="81"/>
                </a:lnTo>
                <a:lnTo>
                  <a:pt x="451" y="86"/>
                </a:lnTo>
                <a:lnTo>
                  <a:pt x="434" y="90"/>
                </a:lnTo>
                <a:lnTo>
                  <a:pt x="418" y="94"/>
                </a:lnTo>
                <a:lnTo>
                  <a:pt x="402" y="99"/>
                </a:lnTo>
                <a:lnTo>
                  <a:pt x="402" y="99"/>
                </a:lnTo>
                <a:lnTo>
                  <a:pt x="361" y="113"/>
                </a:lnTo>
                <a:lnTo>
                  <a:pt x="321" y="125"/>
                </a:lnTo>
                <a:lnTo>
                  <a:pt x="321" y="125"/>
                </a:lnTo>
                <a:lnTo>
                  <a:pt x="281" y="135"/>
                </a:lnTo>
                <a:lnTo>
                  <a:pt x="242" y="145"/>
                </a:lnTo>
                <a:lnTo>
                  <a:pt x="242" y="145"/>
                </a:lnTo>
                <a:lnTo>
                  <a:pt x="219" y="150"/>
                </a:lnTo>
                <a:lnTo>
                  <a:pt x="208" y="153"/>
                </a:lnTo>
                <a:lnTo>
                  <a:pt x="197" y="157"/>
                </a:lnTo>
                <a:lnTo>
                  <a:pt x="197" y="157"/>
                </a:lnTo>
                <a:lnTo>
                  <a:pt x="210" y="143"/>
                </a:lnTo>
                <a:lnTo>
                  <a:pt x="210" y="143"/>
                </a:lnTo>
                <a:close/>
                <a:moveTo>
                  <a:pt x="194" y="160"/>
                </a:moveTo>
                <a:lnTo>
                  <a:pt x="194" y="160"/>
                </a:lnTo>
                <a:lnTo>
                  <a:pt x="200" y="158"/>
                </a:lnTo>
                <a:lnTo>
                  <a:pt x="207" y="156"/>
                </a:lnTo>
                <a:lnTo>
                  <a:pt x="221" y="153"/>
                </a:lnTo>
                <a:lnTo>
                  <a:pt x="221" y="153"/>
                </a:lnTo>
                <a:lnTo>
                  <a:pt x="263" y="142"/>
                </a:lnTo>
                <a:lnTo>
                  <a:pt x="263" y="142"/>
                </a:lnTo>
                <a:lnTo>
                  <a:pt x="306" y="131"/>
                </a:lnTo>
                <a:lnTo>
                  <a:pt x="327" y="125"/>
                </a:lnTo>
                <a:lnTo>
                  <a:pt x="348" y="119"/>
                </a:lnTo>
                <a:lnTo>
                  <a:pt x="348" y="119"/>
                </a:lnTo>
                <a:lnTo>
                  <a:pt x="388" y="105"/>
                </a:lnTo>
                <a:lnTo>
                  <a:pt x="407" y="99"/>
                </a:lnTo>
                <a:lnTo>
                  <a:pt x="427" y="94"/>
                </a:lnTo>
                <a:lnTo>
                  <a:pt x="427" y="94"/>
                </a:lnTo>
                <a:lnTo>
                  <a:pt x="444" y="90"/>
                </a:lnTo>
                <a:lnTo>
                  <a:pt x="460" y="85"/>
                </a:lnTo>
                <a:lnTo>
                  <a:pt x="478" y="80"/>
                </a:lnTo>
                <a:lnTo>
                  <a:pt x="493" y="73"/>
                </a:lnTo>
                <a:lnTo>
                  <a:pt x="493" y="73"/>
                </a:lnTo>
                <a:lnTo>
                  <a:pt x="494" y="71"/>
                </a:lnTo>
                <a:lnTo>
                  <a:pt x="494" y="71"/>
                </a:lnTo>
                <a:lnTo>
                  <a:pt x="509" y="78"/>
                </a:lnTo>
                <a:lnTo>
                  <a:pt x="509" y="78"/>
                </a:lnTo>
                <a:lnTo>
                  <a:pt x="426" y="99"/>
                </a:lnTo>
                <a:lnTo>
                  <a:pt x="385" y="109"/>
                </a:lnTo>
                <a:lnTo>
                  <a:pt x="343" y="122"/>
                </a:lnTo>
                <a:lnTo>
                  <a:pt x="343" y="122"/>
                </a:lnTo>
                <a:lnTo>
                  <a:pt x="263" y="146"/>
                </a:lnTo>
                <a:lnTo>
                  <a:pt x="263" y="146"/>
                </a:lnTo>
                <a:lnTo>
                  <a:pt x="242" y="152"/>
                </a:lnTo>
                <a:lnTo>
                  <a:pt x="221" y="157"/>
                </a:lnTo>
                <a:lnTo>
                  <a:pt x="221" y="157"/>
                </a:lnTo>
                <a:lnTo>
                  <a:pt x="200" y="163"/>
                </a:lnTo>
                <a:lnTo>
                  <a:pt x="200" y="163"/>
                </a:lnTo>
                <a:lnTo>
                  <a:pt x="195" y="163"/>
                </a:lnTo>
                <a:lnTo>
                  <a:pt x="191" y="164"/>
                </a:lnTo>
                <a:lnTo>
                  <a:pt x="191" y="164"/>
                </a:lnTo>
                <a:lnTo>
                  <a:pt x="194" y="160"/>
                </a:lnTo>
                <a:lnTo>
                  <a:pt x="194" y="160"/>
                </a:lnTo>
                <a:close/>
                <a:moveTo>
                  <a:pt x="189" y="165"/>
                </a:moveTo>
                <a:lnTo>
                  <a:pt x="189" y="165"/>
                </a:lnTo>
                <a:lnTo>
                  <a:pt x="196" y="165"/>
                </a:lnTo>
                <a:lnTo>
                  <a:pt x="204" y="165"/>
                </a:lnTo>
                <a:lnTo>
                  <a:pt x="219" y="161"/>
                </a:lnTo>
                <a:lnTo>
                  <a:pt x="248" y="153"/>
                </a:lnTo>
                <a:lnTo>
                  <a:pt x="248" y="153"/>
                </a:lnTo>
                <a:lnTo>
                  <a:pt x="270" y="147"/>
                </a:lnTo>
                <a:lnTo>
                  <a:pt x="293" y="140"/>
                </a:lnTo>
                <a:lnTo>
                  <a:pt x="338" y="126"/>
                </a:lnTo>
                <a:lnTo>
                  <a:pt x="338" y="126"/>
                </a:lnTo>
                <a:lnTo>
                  <a:pt x="381" y="113"/>
                </a:lnTo>
                <a:lnTo>
                  <a:pt x="425" y="101"/>
                </a:lnTo>
                <a:lnTo>
                  <a:pt x="425" y="101"/>
                </a:lnTo>
                <a:lnTo>
                  <a:pt x="469" y="91"/>
                </a:lnTo>
                <a:lnTo>
                  <a:pt x="469" y="91"/>
                </a:lnTo>
                <a:lnTo>
                  <a:pt x="491" y="85"/>
                </a:lnTo>
                <a:lnTo>
                  <a:pt x="491" y="85"/>
                </a:lnTo>
                <a:lnTo>
                  <a:pt x="493" y="85"/>
                </a:lnTo>
                <a:lnTo>
                  <a:pt x="493" y="85"/>
                </a:lnTo>
                <a:lnTo>
                  <a:pt x="475" y="91"/>
                </a:lnTo>
                <a:lnTo>
                  <a:pt x="455" y="96"/>
                </a:lnTo>
                <a:lnTo>
                  <a:pt x="417" y="104"/>
                </a:lnTo>
                <a:lnTo>
                  <a:pt x="417" y="104"/>
                </a:lnTo>
                <a:lnTo>
                  <a:pt x="394" y="110"/>
                </a:lnTo>
                <a:lnTo>
                  <a:pt x="370" y="118"/>
                </a:lnTo>
                <a:lnTo>
                  <a:pt x="324" y="132"/>
                </a:lnTo>
                <a:lnTo>
                  <a:pt x="324" y="132"/>
                </a:lnTo>
                <a:lnTo>
                  <a:pt x="237" y="158"/>
                </a:lnTo>
                <a:lnTo>
                  <a:pt x="237" y="158"/>
                </a:lnTo>
                <a:lnTo>
                  <a:pt x="205" y="168"/>
                </a:lnTo>
                <a:lnTo>
                  <a:pt x="190" y="173"/>
                </a:lnTo>
                <a:lnTo>
                  <a:pt x="176" y="180"/>
                </a:lnTo>
                <a:lnTo>
                  <a:pt x="176" y="180"/>
                </a:lnTo>
                <a:lnTo>
                  <a:pt x="189" y="165"/>
                </a:lnTo>
                <a:lnTo>
                  <a:pt x="189" y="165"/>
                </a:lnTo>
                <a:close/>
                <a:moveTo>
                  <a:pt x="171" y="186"/>
                </a:moveTo>
                <a:lnTo>
                  <a:pt x="171" y="186"/>
                </a:lnTo>
                <a:lnTo>
                  <a:pt x="172" y="184"/>
                </a:lnTo>
                <a:lnTo>
                  <a:pt x="172" y="184"/>
                </a:lnTo>
                <a:lnTo>
                  <a:pt x="172" y="184"/>
                </a:lnTo>
                <a:lnTo>
                  <a:pt x="172" y="184"/>
                </a:lnTo>
                <a:lnTo>
                  <a:pt x="182" y="179"/>
                </a:lnTo>
                <a:lnTo>
                  <a:pt x="193" y="175"/>
                </a:lnTo>
                <a:lnTo>
                  <a:pt x="193" y="175"/>
                </a:lnTo>
                <a:lnTo>
                  <a:pt x="214" y="167"/>
                </a:lnTo>
                <a:lnTo>
                  <a:pt x="237" y="160"/>
                </a:lnTo>
                <a:lnTo>
                  <a:pt x="237" y="160"/>
                </a:lnTo>
                <a:lnTo>
                  <a:pt x="330" y="133"/>
                </a:lnTo>
                <a:lnTo>
                  <a:pt x="330" y="133"/>
                </a:lnTo>
                <a:lnTo>
                  <a:pt x="376" y="119"/>
                </a:lnTo>
                <a:lnTo>
                  <a:pt x="400" y="111"/>
                </a:lnTo>
                <a:lnTo>
                  <a:pt x="423" y="105"/>
                </a:lnTo>
                <a:lnTo>
                  <a:pt x="423" y="105"/>
                </a:lnTo>
                <a:lnTo>
                  <a:pt x="445" y="100"/>
                </a:lnTo>
                <a:lnTo>
                  <a:pt x="469" y="94"/>
                </a:lnTo>
                <a:lnTo>
                  <a:pt x="491" y="88"/>
                </a:lnTo>
                <a:lnTo>
                  <a:pt x="512" y="80"/>
                </a:lnTo>
                <a:lnTo>
                  <a:pt x="512" y="80"/>
                </a:lnTo>
                <a:lnTo>
                  <a:pt x="538" y="91"/>
                </a:lnTo>
                <a:lnTo>
                  <a:pt x="538" y="91"/>
                </a:lnTo>
                <a:lnTo>
                  <a:pt x="537" y="91"/>
                </a:lnTo>
                <a:lnTo>
                  <a:pt x="537" y="91"/>
                </a:lnTo>
                <a:lnTo>
                  <a:pt x="516" y="96"/>
                </a:lnTo>
                <a:lnTo>
                  <a:pt x="494" y="101"/>
                </a:lnTo>
                <a:lnTo>
                  <a:pt x="449" y="111"/>
                </a:lnTo>
                <a:lnTo>
                  <a:pt x="449" y="111"/>
                </a:lnTo>
                <a:lnTo>
                  <a:pt x="404" y="123"/>
                </a:lnTo>
                <a:lnTo>
                  <a:pt x="357" y="134"/>
                </a:lnTo>
                <a:lnTo>
                  <a:pt x="357" y="134"/>
                </a:lnTo>
                <a:lnTo>
                  <a:pt x="312" y="145"/>
                </a:lnTo>
                <a:lnTo>
                  <a:pt x="267" y="157"/>
                </a:lnTo>
                <a:lnTo>
                  <a:pt x="223" y="169"/>
                </a:lnTo>
                <a:lnTo>
                  <a:pt x="178" y="183"/>
                </a:lnTo>
                <a:lnTo>
                  <a:pt x="178" y="183"/>
                </a:lnTo>
                <a:lnTo>
                  <a:pt x="171" y="186"/>
                </a:lnTo>
                <a:lnTo>
                  <a:pt x="171" y="186"/>
                </a:lnTo>
                <a:lnTo>
                  <a:pt x="171" y="186"/>
                </a:lnTo>
                <a:lnTo>
                  <a:pt x="171" y="186"/>
                </a:lnTo>
                <a:close/>
                <a:moveTo>
                  <a:pt x="169" y="187"/>
                </a:moveTo>
                <a:lnTo>
                  <a:pt x="169" y="187"/>
                </a:lnTo>
                <a:lnTo>
                  <a:pt x="212" y="175"/>
                </a:lnTo>
                <a:lnTo>
                  <a:pt x="234" y="168"/>
                </a:lnTo>
                <a:lnTo>
                  <a:pt x="256" y="162"/>
                </a:lnTo>
                <a:lnTo>
                  <a:pt x="256" y="162"/>
                </a:lnTo>
                <a:lnTo>
                  <a:pt x="352" y="137"/>
                </a:lnTo>
                <a:lnTo>
                  <a:pt x="352" y="137"/>
                </a:lnTo>
                <a:lnTo>
                  <a:pt x="402" y="126"/>
                </a:lnTo>
                <a:lnTo>
                  <a:pt x="450" y="115"/>
                </a:lnTo>
                <a:lnTo>
                  <a:pt x="450" y="115"/>
                </a:lnTo>
                <a:lnTo>
                  <a:pt x="475" y="107"/>
                </a:lnTo>
                <a:lnTo>
                  <a:pt x="499" y="102"/>
                </a:lnTo>
                <a:lnTo>
                  <a:pt x="499" y="102"/>
                </a:lnTo>
                <a:lnTo>
                  <a:pt x="511" y="99"/>
                </a:lnTo>
                <a:lnTo>
                  <a:pt x="511" y="99"/>
                </a:lnTo>
                <a:lnTo>
                  <a:pt x="464" y="113"/>
                </a:lnTo>
                <a:lnTo>
                  <a:pt x="418" y="124"/>
                </a:lnTo>
                <a:lnTo>
                  <a:pt x="370" y="135"/>
                </a:lnTo>
                <a:lnTo>
                  <a:pt x="347" y="141"/>
                </a:lnTo>
                <a:lnTo>
                  <a:pt x="325" y="148"/>
                </a:lnTo>
                <a:lnTo>
                  <a:pt x="325" y="148"/>
                </a:lnTo>
                <a:lnTo>
                  <a:pt x="228" y="179"/>
                </a:lnTo>
                <a:lnTo>
                  <a:pt x="228" y="179"/>
                </a:lnTo>
                <a:lnTo>
                  <a:pt x="204" y="186"/>
                </a:lnTo>
                <a:lnTo>
                  <a:pt x="181" y="194"/>
                </a:lnTo>
                <a:lnTo>
                  <a:pt x="181" y="194"/>
                </a:lnTo>
                <a:lnTo>
                  <a:pt x="169" y="197"/>
                </a:lnTo>
                <a:lnTo>
                  <a:pt x="158" y="200"/>
                </a:lnTo>
                <a:lnTo>
                  <a:pt x="158" y="200"/>
                </a:lnTo>
                <a:lnTo>
                  <a:pt x="169" y="187"/>
                </a:lnTo>
                <a:lnTo>
                  <a:pt x="169" y="187"/>
                </a:lnTo>
                <a:close/>
                <a:moveTo>
                  <a:pt x="155" y="203"/>
                </a:moveTo>
                <a:lnTo>
                  <a:pt x="155" y="203"/>
                </a:lnTo>
                <a:lnTo>
                  <a:pt x="160" y="202"/>
                </a:lnTo>
                <a:lnTo>
                  <a:pt x="160" y="202"/>
                </a:lnTo>
                <a:lnTo>
                  <a:pt x="171" y="198"/>
                </a:lnTo>
                <a:lnTo>
                  <a:pt x="182" y="196"/>
                </a:lnTo>
                <a:lnTo>
                  <a:pt x="182" y="196"/>
                </a:lnTo>
                <a:lnTo>
                  <a:pt x="207" y="188"/>
                </a:lnTo>
                <a:lnTo>
                  <a:pt x="234" y="180"/>
                </a:lnTo>
                <a:lnTo>
                  <a:pt x="234" y="180"/>
                </a:lnTo>
                <a:lnTo>
                  <a:pt x="284" y="163"/>
                </a:lnTo>
                <a:lnTo>
                  <a:pt x="336" y="147"/>
                </a:lnTo>
                <a:lnTo>
                  <a:pt x="336" y="147"/>
                </a:lnTo>
                <a:lnTo>
                  <a:pt x="361" y="140"/>
                </a:lnTo>
                <a:lnTo>
                  <a:pt x="388" y="133"/>
                </a:lnTo>
                <a:lnTo>
                  <a:pt x="438" y="121"/>
                </a:lnTo>
                <a:lnTo>
                  <a:pt x="438" y="121"/>
                </a:lnTo>
                <a:lnTo>
                  <a:pt x="489" y="107"/>
                </a:lnTo>
                <a:lnTo>
                  <a:pt x="514" y="101"/>
                </a:lnTo>
                <a:lnTo>
                  <a:pt x="538" y="93"/>
                </a:lnTo>
                <a:lnTo>
                  <a:pt x="538" y="93"/>
                </a:lnTo>
                <a:lnTo>
                  <a:pt x="538" y="92"/>
                </a:lnTo>
                <a:lnTo>
                  <a:pt x="538" y="91"/>
                </a:lnTo>
                <a:lnTo>
                  <a:pt x="538" y="91"/>
                </a:lnTo>
                <a:lnTo>
                  <a:pt x="555" y="98"/>
                </a:lnTo>
                <a:lnTo>
                  <a:pt x="555" y="98"/>
                </a:lnTo>
                <a:lnTo>
                  <a:pt x="505" y="109"/>
                </a:lnTo>
                <a:lnTo>
                  <a:pt x="455" y="121"/>
                </a:lnTo>
                <a:lnTo>
                  <a:pt x="406" y="133"/>
                </a:lnTo>
                <a:lnTo>
                  <a:pt x="357" y="147"/>
                </a:lnTo>
                <a:lnTo>
                  <a:pt x="357" y="147"/>
                </a:lnTo>
                <a:lnTo>
                  <a:pt x="305" y="162"/>
                </a:lnTo>
                <a:lnTo>
                  <a:pt x="252" y="176"/>
                </a:lnTo>
                <a:lnTo>
                  <a:pt x="252" y="176"/>
                </a:lnTo>
                <a:lnTo>
                  <a:pt x="228" y="183"/>
                </a:lnTo>
                <a:lnTo>
                  <a:pt x="203" y="191"/>
                </a:lnTo>
                <a:lnTo>
                  <a:pt x="178" y="199"/>
                </a:lnTo>
                <a:lnTo>
                  <a:pt x="153" y="205"/>
                </a:lnTo>
                <a:lnTo>
                  <a:pt x="153" y="205"/>
                </a:lnTo>
                <a:lnTo>
                  <a:pt x="153" y="205"/>
                </a:lnTo>
                <a:lnTo>
                  <a:pt x="153" y="205"/>
                </a:lnTo>
                <a:lnTo>
                  <a:pt x="155" y="203"/>
                </a:lnTo>
                <a:lnTo>
                  <a:pt x="155" y="203"/>
                </a:lnTo>
                <a:close/>
                <a:moveTo>
                  <a:pt x="151" y="208"/>
                </a:moveTo>
                <a:lnTo>
                  <a:pt x="151" y="208"/>
                </a:lnTo>
                <a:lnTo>
                  <a:pt x="175" y="202"/>
                </a:lnTo>
                <a:lnTo>
                  <a:pt x="199" y="195"/>
                </a:lnTo>
                <a:lnTo>
                  <a:pt x="224" y="187"/>
                </a:lnTo>
                <a:lnTo>
                  <a:pt x="247" y="179"/>
                </a:lnTo>
                <a:lnTo>
                  <a:pt x="247" y="179"/>
                </a:lnTo>
                <a:lnTo>
                  <a:pt x="302" y="164"/>
                </a:lnTo>
                <a:lnTo>
                  <a:pt x="358" y="149"/>
                </a:lnTo>
                <a:lnTo>
                  <a:pt x="358" y="149"/>
                </a:lnTo>
                <a:lnTo>
                  <a:pt x="412" y="134"/>
                </a:lnTo>
                <a:lnTo>
                  <a:pt x="468" y="121"/>
                </a:lnTo>
                <a:lnTo>
                  <a:pt x="468" y="121"/>
                </a:lnTo>
                <a:lnTo>
                  <a:pt x="521" y="107"/>
                </a:lnTo>
                <a:lnTo>
                  <a:pt x="521" y="107"/>
                </a:lnTo>
                <a:lnTo>
                  <a:pt x="541" y="103"/>
                </a:lnTo>
                <a:lnTo>
                  <a:pt x="541" y="103"/>
                </a:lnTo>
                <a:lnTo>
                  <a:pt x="533" y="106"/>
                </a:lnTo>
                <a:lnTo>
                  <a:pt x="533" y="106"/>
                </a:lnTo>
                <a:lnTo>
                  <a:pt x="508" y="113"/>
                </a:lnTo>
                <a:lnTo>
                  <a:pt x="483" y="119"/>
                </a:lnTo>
                <a:lnTo>
                  <a:pt x="457" y="125"/>
                </a:lnTo>
                <a:lnTo>
                  <a:pt x="432" y="131"/>
                </a:lnTo>
                <a:lnTo>
                  <a:pt x="432" y="131"/>
                </a:lnTo>
                <a:lnTo>
                  <a:pt x="378" y="146"/>
                </a:lnTo>
                <a:lnTo>
                  <a:pt x="325" y="161"/>
                </a:lnTo>
                <a:lnTo>
                  <a:pt x="325" y="161"/>
                </a:lnTo>
                <a:lnTo>
                  <a:pt x="271" y="177"/>
                </a:lnTo>
                <a:lnTo>
                  <a:pt x="245" y="185"/>
                </a:lnTo>
                <a:lnTo>
                  <a:pt x="218" y="195"/>
                </a:lnTo>
                <a:lnTo>
                  <a:pt x="218" y="195"/>
                </a:lnTo>
                <a:lnTo>
                  <a:pt x="192" y="205"/>
                </a:lnTo>
                <a:lnTo>
                  <a:pt x="166" y="216"/>
                </a:lnTo>
                <a:lnTo>
                  <a:pt x="166" y="216"/>
                </a:lnTo>
                <a:lnTo>
                  <a:pt x="150" y="221"/>
                </a:lnTo>
                <a:lnTo>
                  <a:pt x="132" y="227"/>
                </a:lnTo>
                <a:lnTo>
                  <a:pt x="132" y="227"/>
                </a:lnTo>
                <a:lnTo>
                  <a:pt x="151" y="208"/>
                </a:lnTo>
                <a:lnTo>
                  <a:pt x="151" y="208"/>
                </a:lnTo>
                <a:close/>
                <a:moveTo>
                  <a:pt x="131" y="228"/>
                </a:moveTo>
                <a:lnTo>
                  <a:pt x="131" y="228"/>
                </a:lnTo>
                <a:lnTo>
                  <a:pt x="131" y="228"/>
                </a:lnTo>
                <a:lnTo>
                  <a:pt x="131" y="228"/>
                </a:lnTo>
                <a:lnTo>
                  <a:pt x="131" y="228"/>
                </a:lnTo>
                <a:lnTo>
                  <a:pt x="131" y="228"/>
                </a:lnTo>
                <a:lnTo>
                  <a:pt x="131" y="228"/>
                </a:lnTo>
                <a:lnTo>
                  <a:pt x="131" y="228"/>
                </a:lnTo>
                <a:close/>
                <a:moveTo>
                  <a:pt x="128" y="231"/>
                </a:moveTo>
                <a:lnTo>
                  <a:pt x="128" y="231"/>
                </a:lnTo>
                <a:lnTo>
                  <a:pt x="154" y="224"/>
                </a:lnTo>
                <a:lnTo>
                  <a:pt x="179" y="218"/>
                </a:lnTo>
                <a:lnTo>
                  <a:pt x="204" y="211"/>
                </a:lnTo>
                <a:lnTo>
                  <a:pt x="230" y="204"/>
                </a:lnTo>
                <a:lnTo>
                  <a:pt x="230" y="204"/>
                </a:lnTo>
                <a:lnTo>
                  <a:pt x="285" y="185"/>
                </a:lnTo>
                <a:lnTo>
                  <a:pt x="314" y="176"/>
                </a:lnTo>
                <a:lnTo>
                  <a:pt x="342" y="168"/>
                </a:lnTo>
                <a:lnTo>
                  <a:pt x="342" y="168"/>
                </a:lnTo>
                <a:lnTo>
                  <a:pt x="454" y="136"/>
                </a:lnTo>
                <a:lnTo>
                  <a:pt x="568" y="104"/>
                </a:lnTo>
                <a:lnTo>
                  <a:pt x="568" y="104"/>
                </a:lnTo>
                <a:lnTo>
                  <a:pt x="582" y="110"/>
                </a:lnTo>
                <a:lnTo>
                  <a:pt x="582" y="110"/>
                </a:lnTo>
                <a:lnTo>
                  <a:pt x="522" y="125"/>
                </a:lnTo>
                <a:lnTo>
                  <a:pt x="463" y="140"/>
                </a:lnTo>
                <a:lnTo>
                  <a:pt x="404" y="156"/>
                </a:lnTo>
                <a:lnTo>
                  <a:pt x="345" y="173"/>
                </a:lnTo>
                <a:lnTo>
                  <a:pt x="345" y="173"/>
                </a:lnTo>
                <a:lnTo>
                  <a:pt x="229" y="209"/>
                </a:lnTo>
                <a:lnTo>
                  <a:pt x="229" y="209"/>
                </a:lnTo>
                <a:lnTo>
                  <a:pt x="201" y="216"/>
                </a:lnTo>
                <a:lnTo>
                  <a:pt x="174" y="223"/>
                </a:lnTo>
                <a:lnTo>
                  <a:pt x="148" y="231"/>
                </a:lnTo>
                <a:lnTo>
                  <a:pt x="120" y="239"/>
                </a:lnTo>
                <a:lnTo>
                  <a:pt x="120" y="239"/>
                </a:lnTo>
                <a:lnTo>
                  <a:pt x="128" y="231"/>
                </a:lnTo>
                <a:lnTo>
                  <a:pt x="128" y="231"/>
                </a:lnTo>
                <a:close/>
                <a:moveTo>
                  <a:pt x="117" y="243"/>
                </a:moveTo>
                <a:lnTo>
                  <a:pt x="117" y="243"/>
                </a:lnTo>
                <a:lnTo>
                  <a:pt x="144" y="234"/>
                </a:lnTo>
                <a:lnTo>
                  <a:pt x="170" y="227"/>
                </a:lnTo>
                <a:lnTo>
                  <a:pt x="196" y="220"/>
                </a:lnTo>
                <a:lnTo>
                  <a:pt x="224" y="212"/>
                </a:lnTo>
                <a:lnTo>
                  <a:pt x="224" y="212"/>
                </a:lnTo>
                <a:lnTo>
                  <a:pt x="346" y="175"/>
                </a:lnTo>
                <a:lnTo>
                  <a:pt x="346" y="175"/>
                </a:lnTo>
                <a:lnTo>
                  <a:pt x="405" y="158"/>
                </a:lnTo>
                <a:lnTo>
                  <a:pt x="464" y="142"/>
                </a:lnTo>
                <a:lnTo>
                  <a:pt x="524" y="127"/>
                </a:lnTo>
                <a:lnTo>
                  <a:pt x="584" y="113"/>
                </a:lnTo>
                <a:lnTo>
                  <a:pt x="584" y="113"/>
                </a:lnTo>
                <a:lnTo>
                  <a:pt x="585" y="113"/>
                </a:lnTo>
                <a:lnTo>
                  <a:pt x="585" y="113"/>
                </a:lnTo>
                <a:lnTo>
                  <a:pt x="596" y="118"/>
                </a:lnTo>
                <a:lnTo>
                  <a:pt x="596" y="118"/>
                </a:lnTo>
                <a:lnTo>
                  <a:pt x="540" y="129"/>
                </a:lnTo>
                <a:lnTo>
                  <a:pt x="512" y="135"/>
                </a:lnTo>
                <a:lnTo>
                  <a:pt x="485" y="142"/>
                </a:lnTo>
                <a:lnTo>
                  <a:pt x="485" y="142"/>
                </a:lnTo>
                <a:lnTo>
                  <a:pt x="422" y="159"/>
                </a:lnTo>
                <a:lnTo>
                  <a:pt x="358" y="175"/>
                </a:lnTo>
                <a:lnTo>
                  <a:pt x="358" y="175"/>
                </a:lnTo>
                <a:lnTo>
                  <a:pt x="296" y="191"/>
                </a:lnTo>
                <a:lnTo>
                  <a:pt x="236" y="209"/>
                </a:lnTo>
                <a:lnTo>
                  <a:pt x="174" y="228"/>
                </a:lnTo>
                <a:lnTo>
                  <a:pt x="113" y="247"/>
                </a:lnTo>
                <a:lnTo>
                  <a:pt x="113" y="247"/>
                </a:lnTo>
                <a:lnTo>
                  <a:pt x="117" y="243"/>
                </a:lnTo>
                <a:lnTo>
                  <a:pt x="117" y="243"/>
                </a:lnTo>
                <a:close/>
                <a:moveTo>
                  <a:pt x="110" y="250"/>
                </a:moveTo>
                <a:lnTo>
                  <a:pt x="110" y="250"/>
                </a:lnTo>
                <a:lnTo>
                  <a:pt x="174" y="230"/>
                </a:lnTo>
                <a:lnTo>
                  <a:pt x="237" y="211"/>
                </a:lnTo>
                <a:lnTo>
                  <a:pt x="300" y="192"/>
                </a:lnTo>
                <a:lnTo>
                  <a:pt x="364" y="176"/>
                </a:lnTo>
                <a:lnTo>
                  <a:pt x="364" y="176"/>
                </a:lnTo>
                <a:lnTo>
                  <a:pt x="428" y="159"/>
                </a:lnTo>
                <a:lnTo>
                  <a:pt x="491" y="142"/>
                </a:lnTo>
                <a:lnTo>
                  <a:pt x="491" y="142"/>
                </a:lnTo>
                <a:lnTo>
                  <a:pt x="519" y="135"/>
                </a:lnTo>
                <a:lnTo>
                  <a:pt x="534" y="132"/>
                </a:lnTo>
                <a:lnTo>
                  <a:pt x="550" y="129"/>
                </a:lnTo>
                <a:lnTo>
                  <a:pt x="550" y="129"/>
                </a:lnTo>
                <a:lnTo>
                  <a:pt x="580" y="123"/>
                </a:lnTo>
                <a:lnTo>
                  <a:pt x="580" y="123"/>
                </a:lnTo>
                <a:lnTo>
                  <a:pt x="595" y="120"/>
                </a:lnTo>
                <a:lnTo>
                  <a:pt x="595" y="120"/>
                </a:lnTo>
                <a:lnTo>
                  <a:pt x="585" y="123"/>
                </a:lnTo>
                <a:lnTo>
                  <a:pt x="585" y="123"/>
                </a:lnTo>
                <a:lnTo>
                  <a:pt x="571" y="127"/>
                </a:lnTo>
                <a:lnTo>
                  <a:pt x="557" y="131"/>
                </a:lnTo>
                <a:lnTo>
                  <a:pt x="528" y="137"/>
                </a:lnTo>
                <a:lnTo>
                  <a:pt x="528" y="137"/>
                </a:lnTo>
                <a:lnTo>
                  <a:pt x="495" y="145"/>
                </a:lnTo>
                <a:lnTo>
                  <a:pt x="462" y="154"/>
                </a:lnTo>
                <a:lnTo>
                  <a:pt x="462" y="154"/>
                </a:lnTo>
                <a:lnTo>
                  <a:pt x="399" y="171"/>
                </a:lnTo>
                <a:lnTo>
                  <a:pt x="336" y="189"/>
                </a:lnTo>
                <a:lnTo>
                  <a:pt x="336" y="189"/>
                </a:lnTo>
                <a:lnTo>
                  <a:pt x="208" y="228"/>
                </a:lnTo>
                <a:lnTo>
                  <a:pt x="208" y="228"/>
                </a:lnTo>
                <a:lnTo>
                  <a:pt x="148" y="245"/>
                </a:lnTo>
                <a:lnTo>
                  <a:pt x="148" y="245"/>
                </a:lnTo>
                <a:lnTo>
                  <a:pt x="125" y="252"/>
                </a:lnTo>
                <a:lnTo>
                  <a:pt x="113" y="255"/>
                </a:lnTo>
                <a:lnTo>
                  <a:pt x="102" y="259"/>
                </a:lnTo>
                <a:lnTo>
                  <a:pt x="102" y="259"/>
                </a:lnTo>
                <a:lnTo>
                  <a:pt x="110" y="250"/>
                </a:lnTo>
                <a:lnTo>
                  <a:pt x="110" y="250"/>
                </a:lnTo>
                <a:close/>
                <a:moveTo>
                  <a:pt x="98" y="263"/>
                </a:moveTo>
                <a:lnTo>
                  <a:pt x="98" y="263"/>
                </a:lnTo>
                <a:lnTo>
                  <a:pt x="229" y="229"/>
                </a:lnTo>
                <a:lnTo>
                  <a:pt x="294" y="212"/>
                </a:lnTo>
                <a:lnTo>
                  <a:pt x="360" y="195"/>
                </a:lnTo>
                <a:lnTo>
                  <a:pt x="360" y="195"/>
                </a:lnTo>
                <a:lnTo>
                  <a:pt x="426" y="178"/>
                </a:lnTo>
                <a:lnTo>
                  <a:pt x="493" y="161"/>
                </a:lnTo>
                <a:lnTo>
                  <a:pt x="560" y="145"/>
                </a:lnTo>
                <a:lnTo>
                  <a:pt x="593" y="137"/>
                </a:lnTo>
                <a:lnTo>
                  <a:pt x="626" y="131"/>
                </a:lnTo>
                <a:lnTo>
                  <a:pt x="626" y="131"/>
                </a:lnTo>
                <a:lnTo>
                  <a:pt x="637" y="136"/>
                </a:lnTo>
                <a:lnTo>
                  <a:pt x="637" y="136"/>
                </a:lnTo>
                <a:lnTo>
                  <a:pt x="622" y="139"/>
                </a:lnTo>
                <a:lnTo>
                  <a:pt x="608" y="143"/>
                </a:lnTo>
                <a:lnTo>
                  <a:pt x="580" y="151"/>
                </a:lnTo>
                <a:lnTo>
                  <a:pt x="580" y="151"/>
                </a:lnTo>
                <a:lnTo>
                  <a:pt x="562" y="155"/>
                </a:lnTo>
                <a:lnTo>
                  <a:pt x="544" y="158"/>
                </a:lnTo>
                <a:lnTo>
                  <a:pt x="509" y="165"/>
                </a:lnTo>
                <a:lnTo>
                  <a:pt x="509" y="165"/>
                </a:lnTo>
                <a:lnTo>
                  <a:pt x="437" y="180"/>
                </a:lnTo>
                <a:lnTo>
                  <a:pt x="365" y="197"/>
                </a:lnTo>
                <a:lnTo>
                  <a:pt x="365" y="197"/>
                </a:lnTo>
                <a:lnTo>
                  <a:pt x="330" y="205"/>
                </a:lnTo>
                <a:lnTo>
                  <a:pt x="294" y="214"/>
                </a:lnTo>
                <a:lnTo>
                  <a:pt x="224" y="233"/>
                </a:lnTo>
                <a:lnTo>
                  <a:pt x="224" y="233"/>
                </a:lnTo>
                <a:lnTo>
                  <a:pt x="190" y="243"/>
                </a:lnTo>
                <a:lnTo>
                  <a:pt x="156" y="252"/>
                </a:lnTo>
                <a:lnTo>
                  <a:pt x="156" y="252"/>
                </a:lnTo>
                <a:lnTo>
                  <a:pt x="123" y="260"/>
                </a:lnTo>
                <a:lnTo>
                  <a:pt x="108" y="264"/>
                </a:lnTo>
                <a:lnTo>
                  <a:pt x="92" y="269"/>
                </a:lnTo>
                <a:lnTo>
                  <a:pt x="92" y="269"/>
                </a:lnTo>
                <a:lnTo>
                  <a:pt x="98" y="263"/>
                </a:lnTo>
                <a:lnTo>
                  <a:pt x="98" y="263"/>
                </a:lnTo>
                <a:close/>
                <a:moveTo>
                  <a:pt x="89" y="273"/>
                </a:moveTo>
                <a:lnTo>
                  <a:pt x="89" y="273"/>
                </a:lnTo>
                <a:lnTo>
                  <a:pt x="104" y="268"/>
                </a:lnTo>
                <a:lnTo>
                  <a:pt x="119" y="263"/>
                </a:lnTo>
                <a:lnTo>
                  <a:pt x="151" y="256"/>
                </a:lnTo>
                <a:lnTo>
                  <a:pt x="151" y="256"/>
                </a:lnTo>
                <a:lnTo>
                  <a:pt x="185" y="247"/>
                </a:lnTo>
                <a:lnTo>
                  <a:pt x="219" y="237"/>
                </a:lnTo>
                <a:lnTo>
                  <a:pt x="219" y="237"/>
                </a:lnTo>
                <a:lnTo>
                  <a:pt x="289" y="218"/>
                </a:lnTo>
                <a:lnTo>
                  <a:pt x="360" y="200"/>
                </a:lnTo>
                <a:lnTo>
                  <a:pt x="360" y="200"/>
                </a:lnTo>
                <a:lnTo>
                  <a:pt x="396" y="191"/>
                </a:lnTo>
                <a:lnTo>
                  <a:pt x="432" y="183"/>
                </a:lnTo>
                <a:lnTo>
                  <a:pt x="504" y="168"/>
                </a:lnTo>
                <a:lnTo>
                  <a:pt x="504" y="168"/>
                </a:lnTo>
                <a:lnTo>
                  <a:pt x="539" y="161"/>
                </a:lnTo>
                <a:lnTo>
                  <a:pt x="575" y="154"/>
                </a:lnTo>
                <a:lnTo>
                  <a:pt x="575" y="154"/>
                </a:lnTo>
                <a:lnTo>
                  <a:pt x="591" y="150"/>
                </a:lnTo>
                <a:lnTo>
                  <a:pt x="607" y="146"/>
                </a:lnTo>
                <a:lnTo>
                  <a:pt x="622" y="141"/>
                </a:lnTo>
                <a:lnTo>
                  <a:pt x="639" y="138"/>
                </a:lnTo>
                <a:lnTo>
                  <a:pt x="639" y="138"/>
                </a:lnTo>
                <a:lnTo>
                  <a:pt x="640" y="137"/>
                </a:lnTo>
                <a:lnTo>
                  <a:pt x="640" y="137"/>
                </a:lnTo>
                <a:lnTo>
                  <a:pt x="640" y="137"/>
                </a:lnTo>
                <a:lnTo>
                  <a:pt x="640" y="137"/>
                </a:lnTo>
                <a:lnTo>
                  <a:pt x="625" y="151"/>
                </a:lnTo>
                <a:lnTo>
                  <a:pt x="625" y="151"/>
                </a:lnTo>
                <a:lnTo>
                  <a:pt x="593" y="158"/>
                </a:lnTo>
                <a:lnTo>
                  <a:pt x="560" y="165"/>
                </a:lnTo>
                <a:lnTo>
                  <a:pt x="527" y="172"/>
                </a:lnTo>
                <a:lnTo>
                  <a:pt x="495" y="180"/>
                </a:lnTo>
                <a:lnTo>
                  <a:pt x="495" y="180"/>
                </a:lnTo>
                <a:lnTo>
                  <a:pt x="460" y="188"/>
                </a:lnTo>
                <a:lnTo>
                  <a:pt x="426" y="196"/>
                </a:lnTo>
                <a:lnTo>
                  <a:pt x="358" y="211"/>
                </a:lnTo>
                <a:lnTo>
                  <a:pt x="358" y="211"/>
                </a:lnTo>
                <a:lnTo>
                  <a:pt x="290" y="227"/>
                </a:lnTo>
                <a:lnTo>
                  <a:pt x="223" y="244"/>
                </a:lnTo>
                <a:lnTo>
                  <a:pt x="223" y="244"/>
                </a:lnTo>
                <a:lnTo>
                  <a:pt x="153" y="260"/>
                </a:lnTo>
                <a:lnTo>
                  <a:pt x="118" y="269"/>
                </a:lnTo>
                <a:lnTo>
                  <a:pt x="84" y="280"/>
                </a:lnTo>
                <a:lnTo>
                  <a:pt x="84" y="280"/>
                </a:lnTo>
                <a:lnTo>
                  <a:pt x="89" y="273"/>
                </a:lnTo>
                <a:lnTo>
                  <a:pt x="89" y="273"/>
                </a:lnTo>
                <a:close/>
                <a:moveTo>
                  <a:pt x="302" y="482"/>
                </a:moveTo>
                <a:lnTo>
                  <a:pt x="302" y="482"/>
                </a:lnTo>
                <a:lnTo>
                  <a:pt x="289" y="475"/>
                </a:lnTo>
                <a:lnTo>
                  <a:pt x="289" y="475"/>
                </a:lnTo>
                <a:lnTo>
                  <a:pt x="299" y="474"/>
                </a:lnTo>
                <a:lnTo>
                  <a:pt x="309" y="472"/>
                </a:lnTo>
                <a:lnTo>
                  <a:pt x="309" y="472"/>
                </a:lnTo>
                <a:lnTo>
                  <a:pt x="322" y="468"/>
                </a:lnTo>
                <a:lnTo>
                  <a:pt x="322" y="468"/>
                </a:lnTo>
                <a:lnTo>
                  <a:pt x="331" y="466"/>
                </a:lnTo>
                <a:lnTo>
                  <a:pt x="334" y="465"/>
                </a:lnTo>
                <a:lnTo>
                  <a:pt x="335" y="465"/>
                </a:lnTo>
                <a:lnTo>
                  <a:pt x="333" y="466"/>
                </a:lnTo>
                <a:lnTo>
                  <a:pt x="333" y="466"/>
                </a:lnTo>
                <a:lnTo>
                  <a:pt x="317" y="471"/>
                </a:lnTo>
                <a:lnTo>
                  <a:pt x="309" y="475"/>
                </a:lnTo>
                <a:lnTo>
                  <a:pt x="306" y="477"/>
                </a:lnTo>
                <a:lnTo>
                  <a:pt x="302" y="481"/>
                </a:lnTo>
                <a:lnTo>
                  <a:pt x="302" y="481"/>
                </a:lnTo>
                <a:lnTo>
                  <a:pt x="302" y="482"/>
                </a:lnTo>
                <a:lnTo>
                  <a:pt x="302" y="482"/>
                </a:lnTo>
                <a:close/>
                <a:moveTo>
                  <a:pt x="113" y="338"/>
                </a:moveTo>
                <a:lnTo>
                  <a:pt x="113" y="338"/>
                </a:lnTo>
                <a:lnTo>
                  <a:pt x="148" y="329"/>
                </a:lnTo>
                <a:lnTo>
                  <a:pt x="182" y="319"/>
                </a:lnTo>
                <a:lnTo>
                  <a:pt x="182" y="319"/>
                </a:lnTo>
                <a:lnTo>
                  <a:pt x="248" y="300"/>
                </a:lnTo>
                <a:lnTo>
                  <a:pt x="280" y="291"/>
                </a:lnTo>
                <a:lnTo>
                  <a:pt x="314" y="283"/>
                </a:lnTo>
                <a:lnTo>
                  <a:pt x="314" y="283"/>
                </a:lnTo>
                <a:lnTo>
                  <a:pt x="343" y="276"/>
                </a:lnTo>
                <a:lnTo>
                  <a:pt x="343" y="276"/>
                </a:lnTo>
                <a:lnTo>
                  <a:pt x="391" y="264"/>
                </a:lnTo>
                <a:lnTo>
                  <a:pt x="438" y="251"/>
                </a:lnTo>
                <a:lnTo>
                  <a:pt x="438" y="251"/>
                </a:lnTo>
                <a:lnTo>
                  <a:pt x="448" y="249"/>
                </a:lnTo>
                <a:lnTo>
                  <a:pt x="448" y="249"/>
                </a:lnTo>
                <a:lnTo>
                  <a:pt x="481" y="242"/>
                </a:lnTo>
                <a:lnTo>
                  <a:pt x="513" y="233"/>
                </a:lnTo>
                <a:lnTo>
                  <a:pt x="513" y="233"/>
                </a:lnTo>
                <a:lnTo>
                  <a:pt x="539" y="226"/>
                </a:lnTo>
                <a:lnTo>
                  <a:pt x="553" y="223"/>
                </a:lnTo>
                <a:lnTo>
                  <a:pt x="565" y="218"/>
                </a:lnTo>
                <a:lnTo>
                  <a:pt x="565" y="218"/>
                </a:lnTo>
                <a:lnTo>
                  <a:pt x="554" y="230"/>
                </a:lnTo>
                <a:lnTo>
                  <a:pt x="554" y="230"/>
                </a:lnTo>
                <a:lnTo>
                  <a:pt x="539" y="234"/>
                </a:lnTo>
                <a:lnTo>
                  <a:pt x="525" y="238"/>
                </a:lnTo>
                <a:lnTo>
                  <a:pt x="497" y="247"/>
                </a:lnTo>
                <a:lnTo>
                  <a:pt x="497" y="247"/>
                </a:lnTo>
                <a:lnTo>
                  <a:pt x="467" y="254"/>
                </a:lnTo>
                <a:lnTo>
                  <a:pt x="435" y="262"/>
                </a:lnTo>
                <a:lnTo>
                  <a:pt x="435" y="262"/>
                </a:lnTo>
                <a:lnTo>
                  <a:pt x="420" y="266"/>
                </a:lnTo>
                <a:lnTo>
                  <a:pt x="406" y="270"/>
                </a:lnTo>
                <a:lnTo>
                  <a:pt x="391" y="276"/>
                </a:lnTo>
                <a:lnTo>
                  <a:pt x="375" y="280"/>
                </a:lnTo>
                <a:lnTo>
                  <a:pt x="375" y="280"/>
                </a:lnTo>
                <a:lnTo>
                  <a:pt x="309" y="295"/>
                </a:lnTo>
                <a:lnTo>
                  <a:pt x="309" y="295"/>
                </a:lnTo>
                <a:lnTo>
                  <a:pt x="246" y="311"/>
                </a:lnTo>
                <a:lnTo>
                  <a:pt x="184" y="327"/>
                </a:lnTo>
                <a:lnTo>
                  <a:pt x="184" y="327"/>
                </a:lnTo>
                <a:lnTo>
                  <a:pt x="154" y="335"/>
                </a:lnTo>
                <a:lnTo>
                  <a:pt x="137" y="339"/>
                </a:lnTo>
                <a:lnTo>
                  <a:pt x="122" y="342"/>
                </a:lnTo>
                <a:lnTo>
                  <a:pt x="122" y="342"/>
                </a:lnTo>
                <a:lnTo>
                  <a:pt x="90" y="347"/>
                </a:lnTo>
                <a:lnTo>
                  <a:pt x="75" y="350"/>
                </a:lnTo>
                <a:lnTo>
                  <a:pt x="58" y="353"/>
                </a:lnTo>
                <a:lnTo>
                  <a:pt x="58" y="353"/>
                </a:lnTo>
                <a:lnTo>
                  <a:pt x="57" y="354"/>
                </a:lnTo>
                <a:lnTo>
                  <a:pt x="57" y="354"/>
                </a:lnTo>
                <a:lnTo>
                  <a:pt x="58" y="356"/>
                </a:lnTo>
                <a:lnTo>
                  <a:pt x="59" y="356"/>
                </a:lnTo>
                <a:lnTo>
                  <a:pt x="59" y="356"/>
                </a:lnTo>
                <a:lnTo>
                  <a:pt x="88" y="349"/>
                </a:lnTo>
                <a:lnTo>
                  <a:pt x="117" y="344"/>
                </a:lnTo>
                <a:lnTo>
                  <a:pt x="146" y="339"/>
                </a:lnTo>
                <a:lnTo>
                  <a:pt x="174" y="332"/>
                </a:lnTo>
                <a:lnTo>
                  <a:pt x="174" y="332"/>
                </a:lnTo>
                <a:lnTo>
                  <a:pt x="236" y="315"/>
                </a:lnTo>
                <a:lnTo>
                  <a:pt x="297" y="300"/>
                </a:lnTo>
                <a:lnTo>
                  <a:pt x="297" y="300"/>
                </a:lnTo>
                <a:lnTo>
                  <a:pt x="359" y="285"/>
                </a:lnTo>
                <a:lnTo>
                  <a:pt x="391" y="277"/>
                </a:lnTo>
                <a:lnTo>
                  <a:pt x="421" y="268"/>
                </a:lnTo>
                <a:lnTo>
                  <a:pt x="421" y="268"/>
                </a:lnTo>
                <a:lnTo>
                  <a:pt x="435" y="264"/>
                </a:lnTo>
                <a:lnTo>
                  <a:pt x="449" y="261"/>
                </a:lnTo>
                <a:lnTo>
                  <a:pt x="478" y="254"/>
                </a:lnTo>
                <a:lnTo>
                  <a:pt x="478" y="254"/>
                </a:lnTo>
                <a:lnTo>
                  <a:pt x="502" y="248"/>
                </a:lnTo>
                <a:lnTo>
                  <a:pt x="527" y="240"/>
                </a:lnTo>
                <a:lnTo>
                  <a:pt x="527" y="240"/>
                </a:lnTo>
                <a:lnTo>
                  <a:pt x="509" y="247"/>
                </a:lnTo>
                <a:lnTo>
                  <a:pt x="509" y="247"/>
                </a:lnTo>
                <a:lnTo>
                  <a:pt x="477" y="258"/>
                </a:lnTo>
                <a:lnTo>
                  <a:pt x="444" y="267"/>
                </a:lnTo>
                <a:lnTo>
                  <a:pt x="444" y="267"/>
                </a:lnTo>
                <a:lnTo>
                  <a:pt x="379" y="283"/>
                </a:lnTo>
                <a:lnTo>
                  <a:pt x="316" y="298"/>
                </a:lnTo>
                <a:lnTo>
                  <a:pt x="316" y="298"/>
                </a:lnTo>
                <a:lnTo>
                  <a:pt x="252" y="313"/>
                </a:lnTo>
                <a:lnTo>
                  <a:pt x="189" y="329"/>
                </a:lnTo>
                <a:lnTo>
                  <a:pt x="189" y="329"/>
                </a:lnTo>
                <a:lnTo>
                  <a:pt x="127" y="345"/>
                </a:lnTo>
                <a:lnTo>
                  <a:pt x="97" y="354"/>
                </a:lnTo>
                <a:lnTo>
                  <a:pt x="67" y="365"/>
                </a:lnTo>
                <a:lnTo>
                  <a:pt x="67" y="365"/>
                </a:lnTo>
                <a:lnTo>
                  <a:pt x="49" y="356"/>
                </a:lnTo>
                <a:lnTo>
                  <a:pt x="49" y="356"/>
                </a:lnTo>
                <a:lnTo>
                  <a:pt x="65" y="350"/>
                </a:lnTo>
                <a:lnTo>
                  <a:pt x="81" y="345"/>
                </a:lnTo>
                <a:lnTo>
                  <a:pt x="113" y="338"/>
                </a:lnTo>
                <a:lnTo>
                  <a:pt x="113" y="338"/>
                </a:lnTo>
                <a:close/>
                <a:moveTo>
                  <a:pt x="47" y="354"/>
                </a:moveTo>
                <a:lnTo>
                  <a:pt x="47" y="354"/>
                </a:lnTo>
                <a:lnTo>
                  <a:pt x="29" y="344"/>
                </a:lnTo>
                <a:lnTo>
                  <a:pt x="29" y="344"/>
                </a:lnTo>
                <a:lnTo>
                  <a:pt x="41" y="343"/>
                </a:lnTo>
                <a:lnTo>
                  <a:pt x="53" y="340"/>
                </a:lnTo>
                <a:lnTo>
                  <a:pt x="66" y="336"/>
                </a:lnTo>
                <a:lnTo>
                  <a:pt x="78" y="332"/>
                </a:lnTo>
                <a:lnTo>
                  <a:pt x="78" y="332"/>
                </a:lnTo>
                <a:lnTo>
                  <a:pt x="95" y="326"/>
                </a:lnTo>
                <a:lnTo>
                  <a:pt x="112" y="322"/>
                </a:lnTo>
                <a:lnTo>
                  <a:pt x="147" y="314"/>
                </a:lnTo>
                <a:lnTo>
                  <a:pt x="147" y="314"/>
                </a:lnTo>
                <a:lnTo>
                  <a:pt x="209" y="302"/>
                </a:lnTo>
                <a:lnTo>
                  <a:pt x="273" y="291"/>
                </a:lnTo>
                <a:lnTo>
                  <a:pt x="273" y="291"/>
                </a:lnTo>
                <a:lnTo>
                  <a:pt x="225" y="304"/>
                </a:lnTo>
                <a:lnTo>
                  <a:pt x="176" y="318"/>
                </a:lnTo>
                <a:lnTo>
                  <a:pt x="176" y="318"/>
                </a:lnTo>
                <a:lnTo>
                  <a:pt x="112" y="336"/>
                </a:lnTo>
                <a:lnTo>
                  <a:pt x="112" y="336"/>
                </a:lnTo>
                <a:lnTo>
                  <a:pt x="97" y="340"/>
                </a:lnTo>
                <a:lnTo>
                  <a:pt x="82" y="343"/>
                </a:lnTo>
                <a:lnTo>
                  <a:pt x="67" y="347"/>
                </a:lnTo>
                <a:lnTo>
                  <a:pt x="51" y="352"/>
                </a:lnTo>
                <a:lnTo>
                  <a:pt x="51" y="352"/>
                </a:lnTo>
                <a:lnTo>
                  <a:pt x="47" y="354"/>
                </a:lnTo>
                <a:lnTo>
                  <a:pt x="47" y="354"/>
                </a:lnTo>
                <a:close/>
                <a:moveTo>
                  <a:pt x="415" y="347"/>
                </a:moveTo>
                <a:lnTo>
                  <a:pt x="415" y="347"/>
                </a:lnTo>
                <a:lnTo>
                  <a:pt x="399" y="351"/>
                </a:lnTo>
                <a:lnTo>
                  <a:pt x="399" y="351"/>
                </a:lnTo>
                <a:lnTo>
                  <a:pt x="382" y="356"/>
                </a:lnTo>
                <a:lnTo>
                  <a:pt x="382" y="356"/>
                </a:lnTo>
                <a:lnTo>
                  <a:pt x="306" y="375"/>
                </a:lnTo>
                <a:lnTo>
                  <a:pt x="306" y="375"/>
                </a:lnTo>
                <a:lnTo>
                  <a:pt x="265" y="385"/>
                </a:lnTo>
                <a:lnTo>
                  <a:pt x="225" y="394"/>
                </a:lnTo>
                <a:lnTo>
                  <a:pt x="225" y="394"/>
                </a:lnTo>
                <a:lnTo>
                  <a:pt x="206" y="398"/>
                </a:lnTo>
                <a:lnTo>
                  <a:pt x="188" y="403"/>
                </a:lnTo>
                <a:lnTo>
                  <a:pt x="188" y="403"/>
                </a:lnTo>
                <a:lnTo>
                  <a:pt x="167" y="407"/>
                </a:lnTo>
                <a:lnTo>
                  <a:pt x="167" y="407"/>
                </a:lnTo>
                <a:lnTo>
                  <a:pt x="162" y="408"/>
                </a:lnTo>
                <a:lnTo>
                  <a:pt x="165" y="407"/>
                </a:lnTo>
                <a:lnTo>
                  <a:pt x="176" y="404"/>
                </a:lnTo>
                <a:lnTo>
                  <a:pt x="176" y="404"/>
                </a:lnTo>
                <a:lnTo>
                  <a:pt x="215" y="393"/>
                </a:lnTo>
                <a:lnTo>
                  <a:pt x="255" y="382"/>
                </a:lnTo>
                <a:lnTo>
                  <a:pt x="334" y="360"/>
                </a:lnTo>
                <a:lnTo>
                  <a:pt x="334" y="360"/>
                </a:lnTo>
                <a:lnTo>
                  <a:pt x="374" y="348"/>
                </a:lnTo>
                <a:lnTo>
                  <a:pt x="395" y="342"/>
                </a:lnTo>
                <a:lnTo>
                  <a:pt x="414" y="336"/>
                </a:lnTo>
                <a:lnTo>
                  <a:pt x="414" y="336"/>
                </a:lnTo>
                <a:lnTo>
                  <a:pt x="444" y="327"/>
                </a:lnTo>
                <a:lnTo>
                  <a:pt x="458" y="322"/>
                </a:lnTo>
                <a:lnTo>
                  <a:pt x="473" y="317"/>
                </a:lnTo>
                <a:lnTo>
                  <a:pt x="473" y="317"/>
                </a:lnTo>
                <a:lnTo>
                  <a:pt x="475" y="316"/>
                </a:lnTo>
                <a:lnTo>
                  <a:pt x="475" y="316"/>
                </a:lnTo>
                <a:lnTo>
                  <a:pt x="459" y="334"/>
                </a:lnTo>
                <a:lnTo>
                  <a:pt x="459" y="334"/>
                </a:lnTo>
                <a:lnTo>
                  <a:pt x="415" y="347"/>
                </a:lnTo>
                <a:lnTo>
                  <a:pt x="415" y="347"/>
                </a:lnTo>
                <a:close/>
                <a:moveTo>
                  <a:pt x="454" y="338"/>
                </a:moveTo>
                <a:lnTo>
                  <a:pt x="454" y="338"/>
                </a:lnTo>
                <a:lnTo>
                  <a:pt x="432" y="364"/>
                </a:lnTo>
                <a:lnTo>
                  <a:pt x="432" y="364"/>
                </a:lnTo>
                <a:lnTo>
                  <a:pt x="430" y="365"/>
                </a:lnTo>
                <a:lnTo>
                  <a:pt x="430" y="365"/>
                </a:lnTo>
                <a:lnTo>
                  <a:pt x="428" y="364"/>
                </a:lnTo>
                <a:lnTo>
                  <a:pt x="426" y="365"/>
                </a:lnTo>
                <a:lnTo>
                  <a:pt x="422" y="368"/>
                </a:lnTo>
                <a:lnTo>
                  <a:pt x="422" y="368"/>
                </a:lnTo>
                <a:lnTo>
                  <a:pt x="401" y="375"/>
                </a:lnTo>
                <a:lnTo>
                  <a:pt x="378" y="381"/>
                </a:lnTo>
                <a:lnTo>
                  <a:pt x="378" y="381"/>
                </a:lnTo>
                <a:lnTo>
                  <a:pt x="376" y="381"/>
                </a:lnTo>
                <a:lnTo>
                  <a:pt x="376" y="381"/>
                </a:lnTo>
                <a:lnTo>
                  <a:pt x="369" y="383"/>
                </a:lnTo>
                <a:lnTo>
                  <a:pt x="369" y="383"/>
                </a:lnTo>
                <a:lnTo>
                  <a:pt x="338" y="390"/>
                </a:lnTo>
                <a:lnTo>
                  <a:pt x="307" y="397"/>
                </a:lnTo>
                <a:lnTo>
                  <a:pt x="307" y="397"/>
                </a:lnTo>
                <a:lnTo>
                  <a:pt x="271" y="403"/>
                </a:lnTo>
                <a:lnTo>
                  <a:pt x="236" y="409"/>
                </a:lnTo>
                <a:lnTo>
                  <a:pt x="236" y="409"/>
                </a:lnTo>
                <a:lnTo>
                  <a:pt x="202" y="415"/>
                </a:lnTo>
                <a:lnTo>
                  <a:pt x="202" y="415"/>
                </a:lnTo>
                <a:lnTo>
                  <a:pt x="197" y="416"/>
                </a:lnTo>
                <a:lnTo>
                  <a:pt x="197" y="416"/>
                </a:lnTo>
                <a:lnTo>
                  <a:pt x="261" y="396"/>
                </a:lnTo>
                <a:lnTo>
                  <a:pt x="325" y="377"/>
                </a:lnTo>
                <a:lnTo>
                  <a:pt x="325" y="377"/>
                </a:lnTo>
                <a:lnTo>
                  <a:pt x="381" y="359"/>
                </a:lnTo>
                <a:lnTo>
                  <a:pt x="381" y="359"/>
                </a:lnTo>
                <a:lnTo>
                  <a:pt x="421" y="347"/>
                </a:lnTo>
                <a:lnTo>
                  <a:pt x="421" y="347"/>
                </a:lnTo>
                <a:lnTo>
                  <a:pt x="451" y="338"/>
                </a:lnTo>
                <a:lnTo>
                  <a:pt x="451" y="338"/>
                </a:lnTo>
                <a:lnTo>
                  <a:pt x="454" y="338"/>
                </a:lnTo>
                <a:lnTo>
                  <a:pt x="454" y="338"/>
                </a:lnTo>
                <a:close/>
                <a:moveTo>
                  <a:pt x="291" y="359"/>
                </a:moveTo>
                <a:lnTo>
                  <a:pt x="291" y="359"/>
                </a:lnTo>
                <a:lnTo>
                  <a:pt x="255" y="367"/>
                </a:lnTo>
                <a:lnTo>
                  <a:pt x="218" y="375"/>
                </a:lnTo>
                <a:lnTo>
                  <a:pt x="218" y="375"/>
                </a:lnTo>
                <a:lnTo>
                  <a:pt x="259" y="362"/>
                </a:lnTo>
                <a:lnTo>
                  <a:pt x="259" y="362"/>
                </a:lnTo>
                <a:lnTo>
                  <a:pt x="325" y="341"/>
                </a:lnTo>
                <a:lnTo>
                  <a:pt x="358" y="332"/>
                </a:lnTo>
                <a:lnTo>
                  <a:pt x="392" y="324"/>
                </a:lnTo>
                <a:lnTo>
                  <a:pt x="392" y="324"/>
                </a:lnTo>
                <a:lnTo>
                  <a:pt x="423" y="316"/>
                </a:lnTo>
                <a:lnTo>
                  <a:pt x="454" y="307"/>
                </a:lnTo>
                <a:lnTo>
                  <a:pt x="454" y="307"/>
                </a:lnTo>
                <a:lnTo>
                  <a:pt x="482" y="297"/>
                </a:lnTo>
                <a:lnTo>
                  <a:pt x="482" y="297"/>
                </a:lnTo>
                <a:lnTo>
                  <a:pt x="490" y="295"/>
                </a:lnTo>
                <a:lnTo>
                  <a:pt x="490" y="295"/>
                </a:lnTo>
                <a:lnTo>
                  <a:pt x="493" y="295"/>
                </a:lnTo>
                <a:lnTo>
                  <a:pt x="494" y="294"/>
                </a:lnTo>
                <a:lnTo>
                  <a:pt x="494" y="294"/>
                </a:lnTo>
                <a:lnTo>
                  <a:pt x="496" y="293"/>
                </a:lnTo>
                <a:lnTo>
                  <a:pt x="496" y="293"/>
                </a:lnTo>
                <a:lnTo>
                  <a:pt x="480" y="311"/>
                </a:lnTo>
                <a:lnTo>
                  <a:pt x="480" y="311"/>
                </a:lnTo>
                <a:lnTo>
                  <a:pt x="456" y="319"/>
                </a:lnTo>
                <a:lnTo>
                  <a:pt x="434" y="327"/>
                </a:lnTo>
                <a:lnTo>
                  <a:pt x="411" y="333"/>
                </a:lnTo>
                <a:lnTo>
                  <a:pt x="387" y="338"/>
                </a:lnTo>
                <a:lnTo>
                  <a:pt x="339" y="348"/>
                </a:lnTo>
                <a:lnTo>
                  <a:pt x="291" y="359"/>
                </a:lnTo>
                <a:lnTo>
                  <a:pt x="291" y="359"/>
                </a:lnTo>
                <a:close/>
                <a:moveTo>
                  <a:pt x="480" y="295"/>
                </a:moveTo>
                <a:lnTo>
                  <a:pt x="480" y="295"/>
                </a:lnTo>
                <a:lnTo>
                  <a:pt x="472" y="297"/>
                </a:lnTo>
                <a:lnTo>
                  <a:pt x="472" y="297"/>
                </a:lnTo>
                <a:lnTo>
                  <a:pt x="437" y="305"/>
                </a:lnTo>
                <a:lnTo>
                  <a:pt x="404" y="311"/>
                </a:lnTo>
                <a:lnTo>
                  <a:pt x="369" y="318"/>
                </a:lnTo>
                <a:lnTo>
                  <a:pt x="335" y="326"/>
                </a:lnTo>
                <a:lnTo>
                  <a:pt x="335" y="326"/>
                </a:lnTo>
                <a:lnTo>
                  <a:pt x="301" y="334"/>
                </a:lnTo>
                <a:lnTo>
                  <a:pt x="268" y="344"/>
                </a:lnTo>
                <a:lnTo>
                  <a:pt x="200" y="365"/>
                </a:lnTo>
                <a:lnTo>
                  <a:pt x="200" y="365"/>
                </a:lnTo>
                <a:lnTo>
                  <a:pt x="179" y="370"/>
                </a:lnTo>
                <a:lnTo>
                  <a:pt x="157" y="374"/>
                </a:lnTo>
                <a:lnTo>
                  <a:pt x="157" y="374"/>
                </a:lnTo>
                <a:lnTo>
                  <a:pt x="221" y="353"/>
                </a:lnTo>
                <a:lnTo>
                  <a:pt x="287" y="334"/>
                </a:lnTo>
                <a:lnTo>
                  <a:pt x="287" y="334"/>
                </a:lnTo>
                <a:lnTo>
                  <a:pt x="321" y="325"/>
                </a:lnTo>
                <a:lnTo>
                  <a:pt x="355" y="318"/>
                </a:lnTo>
                <a:lnTo>
                  <a:pt x="390" y="311"/>
                </a:lnTo>
                <a:lnTo>
                  <a:pt x="423" y="303"/>
                </a:lnTo>
                <a:lnTo>
                  <a:pt x="423" y="303"/>
                </a:lnTo>
                <a:lnTo>
                  <a:pt x="461" y="294"/>
                </a:lnTo>
                <a:lnTo>
                  <a:pt x="500" y="284"/>
                </a:lnTo>
                <a:lnTo>
                  <a:pt x="500" y="284"/>
                </a:lnTo>
                <a:lnTo>
                  <a:pt x="503" y="284"/>
                </a:lnTo>
                <a:lnTo>
                  <a:pt x="504" y="282"/>
                </a:lnTo>
                <a:lnTo>
                  <a:pt x="504" y="282"/>
                </a:lnTo>
                <a:lnTo>
                  <a:pt x="507" y="282"/>
                </a:lnTo>
                <a:lnTo>
                  <a:pt x="507" y="282"/>
                </a:lnTo>
                <a:lnTo>
                  <a:pt x="499" y="290"/>
                </a:lnTo>
                <a:lnTo>
                  <a:pt x="499" y="290"/>
                </a:lnTo>
                <a:lnTo>
                  <a:pt x="498" y="290"/>
                </a:lnTo>
                <a:lnTo>
                  <a:pt x="498" y="290"/>
                </a:lnTo>
                <a:lnTo>
                  <a:pt x="480" y="295"/>
                </a:lnTo>
                <a:lnTo>
                  <a:pt x="480" y="295"/>
                </a:lnTo>
                <a:close/>
                <a:moveTo>
                  <a:pt x="373" y="308"/>
                </a:moveTo>
                <a:lnTo>
                  <a:pt x="373" y="308"/>
                </a:lnTo>
                <a:lnTo>
                  <a:pt x="340" y="315"/>
                </a:lnTo>
                <a:lnTo>
                  <a:pt x="306" y="322"/>
                </a:lnTo>
                <a:lnTo>
                  <a:pt x="272" y="331"/>
                </a:lnTo>
                <a:lnTo>
                  <a:pt x="239" y="340"/>
                </a:lnTo>
                <a:lnTo>
                  <a:pt x="239" y="340"/>
                </a:lnTo>
                <a:lnTo>
                  <a:pt x="173" y="359"/>
                </a:lnTo>
                <a:lnTo>
                  <a:pt x="139" y="367"/>
                </a:lnTo>
                <a:lnTo>
                  <a:pt x="105" y="374"/>
                </a:lnTo>
                <a:lnTo>
                  <a:pt x="105" y="374"/>
                </a:lnTo>
                <a:lnTo>
                  <a:pt x="100" y="374"/>
                </a:lnTo>
                <a:lnTo>
                  <a:pt x="100" y="374"/>
                </a:lnTo>
                <a:lnTo>
                  <a:pt x="99" y="374"/>
                </a:lnTo>
                <a:lnTo>
                  <a:pt x="99" y="374"/>
                </a:lnTo>
                <a:lnTo>
                  <a:pt x="105" y="372"/>
                </a:lnTo>
                <a:lnTo>
                  <a:pt x="105" y="372"/>
                </a:lnTo>
                <a:lnTo>
                  <a:pt x="136" y="362"/>
                </a:lnTo>
                <a:lnTo>
                  <a:pt x="136" y="362"/>
                </a:lnTo>
                <a:lnTo>
                  <a:pt x="154" y="357"/>
                </a:lnTo>
                <a:lnTo>
                  <a:pt x="172" y="351"/>
                </a:lnTo>
                <a:lnTo>
                  <a:pt x="208" y="343"/>
                </a:lnTo>
                <a:lnTo>
                  <a:pt x="208" y="343"/>
                </a:lnTo>
                <a:lnTo>
                  <a:pt x="275" y="324"/>
                </a:lnTo>
                <a:lnTo>
                  <a:pt x="309" y="316"/>
                </a:lnTo>
                <a:lnTo>
                  <a:pt x="342" y="308"/>
                </a:lnTo>
                <a:lnTo>
                  <a:pt x="342" y="308"/>
                </a:lnTo>
                <a:lnTo>
                  <a:pt x="412" y="294"/>
                </a:lnTo>
                <a:lnTo>
                  <a:pt x="445" y="285"/>
                </a:lnTo>
                <a:lnTo>
                  <a:pt x="480" y="276"/>
                </a:lnTo>
                <a:lnTo>
                  <a:pt x="480" y="276"/>
                </a:lnTo>
                <a:lnTo>
                  <a:pt x="510" y="263"/>
                </a:lnTo>
                <a:lnTo>
                  <a:pt x="510" y="263"/>
                </a:lnTo>
                <a:lnTo>
                  <a:pt x="512" y="263"/>
                </a:lnTo>
                <a:lnTo>
                  <a:pt x="512" y="263"/>
                </a:lnTo>
                <a:lnTo>
                  <a:pt x="527" y="258"/>
                </a:lnTo>
                <a:lnTo>
                  <a:pt x="527" y="258"/>
                </a:lnTo>
                <a:lnTo>
                  <a:pt x="509" y="279"/>
                </a:lnTo>
                <a:lnTo>
                  <a:pt x="509" y="279"/>
                </a:lnTo>
                <a:lnTo>
                  <a:pt x="509" y="279"/>
                </a:lnTo>
                <a:lnTo>
                  <a:pt x="509" y="279"/>
                </a:lnTo>
                <a:lnTo>
                  <a:pt x="476" y="287"/>
                </a:lnTo>
                <a:lnTo>
                  <a:pt x="442" y="295"/>
                </a:lnTo>
                <a:lnTo>
                  <a:pt x="373" y="308"/>
                </a:lnTo>
                <a:lnTo>
                  <a:pt x="373" y="308"/>
                </a:lnTo>
                <a:close/>
                <a:moveTo>
                  <a:pt x="318" y="311"/>
                </a:moveTo>
                <a:lnTo>
                  <a:pt x="318" y="311"/>
                </a:lnTo>
                <a:lnTo>
                  <a:pt x="365" y="299"/>
                </a:lnTo>
                <a:lnTo>
                  <a:pt x="390" y="293"/>
                </a:lnTo>
                <a:lnTo>
                  <a:pt x="413" y="289"/>
                </a:lnTo>
                <a:lnTo>
                  <a:pt x="413" y="289"/>
                </a:lnTo>
                <a:lnTo>
                  <a:pt x="435" y="285"/>
                </a:lnTo>
                <a:lnTo>
                  <a:pt x="456" y="280"/>
                </a:lnTo>
                <a:lnTo>
                  <a:pt x="456" y="280"/>
                </a:lnTo>
                <a:lnTo>
                  <a:pt x="425" y="288"/>
                </a:lnTo>
                <a:lnTo>
                  <a:pt x="425" y="288"/>
                </a:lnTo>
                <a:lnTo>
                  <a:pt x="371" y="300"/>
                </a:lnTo>
                <a:lnTo>
                  <a:pt x="318" y="311"/>
                </a:lnTo>
                <a:lnTo>
                  <a:pt x="318" y="311"/>
                </a:lnTo>
                <a:close/>
                <a:moveTo>
                  <a:pt x="516" y="259"/>
                </a:moveTo>
                <a:lnTo>
                  <a:pt x="516" y="259"/>
                </a:lnTo>
                <a:lnTo>
                  <a:pt x="513" y="260"/>
                </a:lnTo>
                <a:lnTo>
                  <a:pt x="513" y="260"/>
                </a:lnTo>
                <a:lnTo>
                  <a:pt x="480" y="270"/>
                </a:lnTo>
                <a:lnTo>
                  <a:pt x="462" y="276"/>
                </a:lnTo>
                <a:lnTo>
                  <a:pt x="444" y="281"/>
                </a:lnTo>
                <a:lnTo>
                  <a:pt x="444" y="281"/>
                </a:lnTo>
                <a:lnTo>
                  <a:pt x="375" y="295"/>
                </a:lnTo>
                <a:lnTo>
                  <a:pt x="308" y="311"/>
                </a:lnTo>
                <a:lnTo>
                  <a:pt x="308" y="311"/>
                </a:lnTo>
                <a:lnTo>
                  <a:pt x="264" y="322"/>
                </a:lnTo>
                <a:lnTo>
                  <a:pt x="220" y="333"/>
                </a:lnTo>
                <a:lnTo>
                  <a:pt x="220" y="333"/>
                </a:lnTo>
                <a:lnTo>
                  <a:pt x="198" y="339"/>
                </a:lnTo>
                <a:lnTo>
                  <a:pt x="175" y="344"/>
                </a:lnTo>
                <a:lnTo>
                  <a:pt x="129" y="353"/>
                </a:lnTo>
                <a:lnTo>
                  <a:pt x="129" y="353"/>
                </a:lnTo>
                <a:lnTo>
                  <a:pt x="87" y="363"/>
                </a:lnTo>
                <a:lnTo>
                  <a:pt x="87" y="363"/>
                </a:lnTo>
                <a:lnTo>
                  <a:pt x="75" y="366"/>
                </a:lnTo>
                <a:lnTo>
                  <a:pt x="72" y="366"/>
                </a:lnTo>
                <a:lnTo>
                  <a:pt x="76" y="364"/>
                </a:lnTo>
                <a:lnTo>
                  <a:pt x="76" y="364"/>
                </a:lnTo>
                <a:lnTo>
                  <a:pt x="97" y="357"/>
                </a:lnTo>
                <a:lnTo>
                  <a:pt x="97" y="357"/>
                </a:lnTo>
                <a:lnTo>
                  <a:pt x="144" y="343"/>
                </a:lnTo>
                <a:lnTo>
                  <a:pt x="189" y="331"/>
                </a:lnTo>
                <a:lnTo>
                  <a:pt x="189" y="331"/>
                </a:lnTo>
                <a:lnTo>
                  <a:pt x="235" y="319"/>
                </a:lnTo>
                <a:lnTo>
                  <a:pt x="280" y="309"/>
                </a:lnTo>
                <a:lnTo>
                  <a:pt x="372" y="287"/>
                </a:lnTo>
                <a:lnTo>
                  <a:pt x="372" y="287"/>
                </a:lnTo>
                <a:lnTo>
                  <a:pt x="420" y="276"/>
                </a:lnTo>
                <a:lnTo>
                  <a:pt x="467" y="263"/>
                </a:lnTo>
                <a:lnTo>
                  <a:pt x="467" y="263"/>
                </a:lnTo>
                <a:lnTo>
                  <a:pt x="488" y="257"/>
                </a:lnTo>
                <a:lnTo>
                  <a:pt x="509" y="249"/>
                </a:lnTo>
                <a:lnTo>
                  <a:pt x="550" y="234"/>
                </a:lnTo>
                <a:lnTo>
                  <a:pt x="550" y="234"/>
                </a:lnTo>
                <a:lnTo>
                  <a:pt x="530" y="255"/>
                </a:lnTo>
                <a:lnTo>
                  <a:pt x="530" y="255"/>
                </a:lnTo>
                <a:lnTo>
                  <a:pt x="529" y="255"/>
                </a:lnTo>
                <a:lnTo>
                  <a:pt x="529" y="255"/>
                </a:lnTo>
                <a:lnTo>
                  <a:pt x="516" y="259"/>
                </a:lnTo>
                <a:lnTo>
                  <a:pt x="516" y="259"/>
                </a:lnTo>
                <a:close/>
                <a:moveTo>
                  <a:pt x="261" y="325"/>
                </a:moveTo>
                <a:lnTo>
                  <a:pt x="261" y="325"/>
                </a:lnTo>
                <a:lnTo>
                  <a:pt x="229" y="334"/>
                </a:lnTo>
                <a:lnTo>
                  <a:pt x="196" y="343"/>
                </a:lnTo>
                <a:lnTo>
                  <a:pt x="196" y="343"/>
                </a:lnTo>
                <a:lnTo>
                  <a:pt x="146" y="358"/>
                </a:lnTo>
                <a:lnTo>
                  <a:pt x="95" y="373"/>
                </a:lnTo>
                <a:lnTo>
                  <a:pt x="95" y="373"/>
                </a:lnTo>
                <a:lnTo>
                  <a:pt x="92" y="373"/>
                </a:lnTo>
                <a:lnTo>
                  <a:pt x="90" y="375"/>
                </a:lnTo>
                <a:lnTo>
                  <a:pt x="90" y="375"/>
                </a:lnTo>
                <a:lnTo>
                  <a:pt x="88" y="375"/>
                </a:lnTo>
                <a:lnTo>
                  <a:pt x="88" y="375"/>
                </a:lnTo>
                <a:lnTo>
                  <a:pt x="71" y="367"/>
                </a:lnTo>
                <a:lnTo>
                  <a:pt x="71" y="367"/>
                </a:lnTo>
                <a:lnTo>
                  <a:pt x="95" y="364"/>
                </a:lnTo>
                <a:lnTo>
                  <a:pt x="119" y="360"/>
                </a:lnTo>
                <a:lnTo>
                  <a:pt x="144" y="354"/>
                </a:lnTo>
                <a:lnTo>
                  <a:pt x="167" y="349"/>
                </a:lnTo>
                <a:lnTo>
                  <a:pt x="214" y="337"/>
                </a:lnTo>
                <a:lnTo>
                  <a:pt x="261" y="325"/>
                </a:lnTo>
                <a:lnTo>
                  <a:pt x="261" y="325"/>
                </a:lnTo>
                <a:close/>
                <a:moveTo>
                  <a:pt x="180" y="358"/>
                </a:moveTo>
                <a:lnTo>
                  <a:pt x="180" y="358"/>
                </a:lnTo>
                <a:lnTo>
                  <a:pt x="232" y="344"/>
                </a:lnTo>
                <a:lnTo>
                  <a:pt x="283" y="330"/>
                </a:lnTo>
                <a:lnTo>
                  <a:pt x="283" y="330"/>
                </a:lnTo>
                <a:lnTo>
                  <a:pt x="323" y="320"/>
                </a:lnTo>
                <a:lnTo>
                  <a:pt x="363" y="311"/>
                </a:lnTo>
                <a:lnTo>
                  <a:pt x="444" y="296"/>
                </a:lnTo>
                <a:lnTo>
                  <a:pt x="444" y="296"/>
                </a:lnTo>
                <a:lnTo>
                  <a:pt x="423" y="301"/>
                </a:lnTo>
                <a:lnTo>
                  <a:pt x="423" y="301"/>
                </a:lnTo>
                <a:lnTo>
                  <a:pt x="397" y="307"/>
                </a:lnTo>
                <a:lnTo>
                  <a:pt x="371" y="312"/>
                </a:lnTo>
                <a:lnTo>
                  <a:pt x="345" y="317"/>
                </a:lnTo>
                <a:lnTo>
                  <a:pt x="320" y="323"/>
                </a:lnTo>
                <a:lnTo>
                  <a:pt x="320" y="323"/>
                </a:lnTo>
                <a:lnTo>
                  <a:pt x="292" y="330"/>
                </a:lnTo>
                <a:lnTo>
                  <a:pt x="266" y="337"/>
                </a:lnTo>
                <a:lnTo>
                  <a:pt x="213" y="353"/>
                </a:lnTo>
                <a:lnTo>
                  <a:pt x="161" y="370"/>
                </a:lnTo>
                <a:lnTo>
                  <a:pt x="134" y="378"/>
                </a:lnTo>
                <a:lnTo>
                  <a:pt x="108" y="385"/>
                </a:lnTo>
                <a:lnTo>
                  <a:pt x="108" y="385"/>
                </a:lnTo>
                <a:lnTo>
                  <a:pt x="92" y="378"/>
                </a:lnTo>
                <a:lnTo>
                  <a:pt x="92" y="378"/>
                </a:lnTo>
                <a:lnTo>
                  <a:pt x="114" y="374"/>
                </a:lnTo>
                <a:lnTo>
                  <a:pt x="136" y="369"/>
                </a:lnTo>
                <a:lnTo>
                  <a:pt x="180" y="358"/>
                </a:lnTo>
                <a:lnTo>
                  <a:pt x="180" y="358"/>
                </a:lnTo>
                <a:close/>
                <a:moveTo>
                  <a:pt x="144" y="380"/>
                </a:moveTo>
                <a:lnTo>
                  <a:pt x="144" y="380"/>
                </a:lnTo>
                <a:lnTo>
                  <a:pt x="155" y="377"/>
                </a:lnTo>
                <a:lnTo>
                  <a:pt x="167" y="374"/>
                </a:lnTo>
                <a:lnTo>
                  <a:pt x="179" y="372"/>
                </a:lnTo>
                <a:lnTo>
                  <a:pt x="191" y="370"/>
                </a:lnTo>
                <a:lnTo>
                  <a:pt x="191" y="370"/>
                </a:lnTo>
                <a:lnTo>
                  <a:pt x="216" y="363"/>
                </a:lnTo>
                <a:lnTo>
                  <a:pt x="242" y="354"/>
                </a:lnTo>
                <a:lnTo>
                  <a:pt x="292" y="339"/>
                </a:lnTo>
                <a:lnTo>
                  <a:pt x="292" y="339"/>
                </a:lnTo>
                <a:lnTo>
                  <a:pt x="334" y="329"/>
                </a:lnTo>
                <a:lnTo>
                  <a:pt x="375" y="320"/>
                </a:lnTo>
                <a:lnTo>
                  <a:pt x="418" y="311"/>
                </a:lnTo>
                <a:lnTo>
                  <a:pt x="459" y="302"/>
                </a:lnTo>
                <a:lnTo>
                  <a:pt x="459" y="302"/>
                </a:lnTo>
                <a:lnTo>
                  <a:pt x="438" y="309"/>
                </a:lnTo>
                <a:lnTo>
                  <a:pt x="438" y="309"/>
                </a:lnTo>
                <a:lnTo>
                  <a:pt x="404" y="319"/>
                </a:lnTo>
                <a:lnTo>
                  <a:pt x="369" y="327"/>
                </a:lnTo>
                <a:lnTo>
                  <a:pt x="369" y="327"/>
                </a:lnTo>
                <a:lnTo>
                  <a:pt x="304" y="345"/>
                </a:lnTo>
                <a:lnTo>
                  <a:pt x="238" y="366"/>
                </a:lnTo>
                <a:lnTo>
                  <a:pt x="238" y="366"/>
                </a:lnTo>
                <a:lnTo>
                  <a:pt x="198" y="378"/>
                </a:lnTo>
                <a:lnTo>
                  <a:pt x="198" y="378"/>
                </a:lnTo>
                <a:lnTo>
                  <a:pt x="197" y="378"/>
                </a:lnTo>
                <a:lnTo>
                  <a:pt x="197" y="378"/>
                </a:lnTo>
                <a:lnTo>
                  <a:pt x="180" y="381"/>
                </a:lnTo>
                <a:lnTo>
                  <a:pt x="164" y="384"/>
                </a:lnTo>
                <a:lnTo>
                  <a:pt x="147" y="389"/>
                </a:lnTo>
                <a:lnTo>
                  <a:pt x="139" y="392"/>
                </a:lnTo>
                <a:lnTo>
                  <a:pt x="131" y="396"/>
                </a:lnTo>
                <a:lnTo>
                  <a:pt x="131" y="396"/>
                </a:lnTo>
                <a:lnTo>
                  <a:pt x="112" y="387"/>
                </a:lnTo>
                <a:lnTo>
                  <a:pt x="112" y="387"/>
                </a:lnTo>
                <a:lnTo>
                  <a:pt x="120" y="386"/>
                </a:lnTo>
                <a:lnTo>
                  <a:pt x="128" y="384"/>
                </a:lnTo>
                <a:lnTo>
                  <a:pt x="144" y="380"/>
                </a:lnTo>
                <a:lnTo>
                  <a:pt x="144" y="380"/>
                </a:lnTo>
                <a:close/>
                <a:moveTo>
                  <a:pt x="151" y="390"/>
                </a:moveTo>
                <a:lnTo>
                  <a:pt x="151" y="390"/>
                </a:lnTo>
                <a:lnTo>
                  <a:pt x="166" y="386"/>
                </a:lnTo>
                <a:lnTo>
                  <a:pt x="181" y="383"/>
                </a:lnTo>
                <a:lnTo>
                  <a:pt x="181" y="383"/>
                </a:lnTo>
                <a:lnTo>
                  <a:pt x="174" y="384"/>
                </a:lnTo>
                <a:lnTo>
                  <a:pt x="174" y="384"/>
                </a:lnTo>
                <a:lnTo>
                  <a:pt x="159" y="389"/>
                </a:lnTo>
                <a:lnTo>
                  <a:pt x="144" y="394"/>
                </a:lnTo>
                <a:lnTo>
                  <a:pt x="144" y="394"/>
                </a:lnTo>
                <a:lnTo>
                  <a:pt x="138" y="396"/>
                </a:lnTo>
                <a:lnTo>
                  <a:pt x="134" y="397"/>
                </a:lnTo>
                <a:lnTo>
                  <a:pt x="134" y="397"/>
                </a:lnTo>
                <a:lnTo>
                  <a:pt x="133" y="397"/>
                </a:lnTo>
                <a:lnTo>
                  <a:pt x="133" y="397"/>
                </a:lnTo>
                <a:lnTo>
                  <a:pt x="143" y="393"/>
                </a:lnTo>
                <a:lnTo>
                  <a:pt x="151" y="390"/>
                </a:lnTo>
                <a:lnTo>
                  <a:pt x="151" y="390"/>
                </a:lnTo>
                <a:close/>
                <a:moveTo>
                  <a:pt x="190" y="383"/>
                </a:moveTo>
                <a:lnTo>
                  <a:pt x="190" y="383"/>
                </a:lnTo>
                <a:lnTo>
                  <a:pt x="201" y="380"/>
                </a:lnTo>
                <a:lnTo>
                  <a:pt x="201" y="380"/>
                </a:lnTo>
                <a:lnTo>
                  <a:pt x="202" y="380"/>
                </a:lnTo>
                <a:lnTo>
                  <a:pt x="202" y="380"/>
                </a:lnTo>
                <a:lnTo>
                  <a:pt x="236" y="373"/>
                </a:lnTo>
                <a:lnTo>
                  <a:pt x="270" y="366"/>
                </a:lnTo>
                <a:lnTo>
                  <a:pt x="270" y="366"/>
                </a:lnTo>
                <a:lnTo>
                  <a:pt x="338" y="350"/>
                </a:lnTo>
                <a:lnTo>
                  <a:pt x="406" y="336"/>
                </a:lnTo>
                <a:lnTo>
                  <a:pt x="406" y="336"/>
                </a:lnTo>
                <a:lnTo>
                  <a:pt x="411" y="334"/>
                </a:lnTo>
                <a:lnTo>
                  <a:pt x="411" y="334"/>
                </a:lnTo>
                <a:lnTo>
                  <a:pt x="380" y="344"/>
                </a:lnTo>
                <a:lnTo>
                  <a:pt x="349" y="352"/>
                </a:lnTo>
                <a:lnTo>
                  <a:pt x="285" y="370"/>
                </a:lnTo>
                <a:lnTo>
                  <a:pt x="223" y="387"/>
                </a:lnTo>
                <a:lnTo>
                  <a:pt x="192" y="396"/>
                </a:lnTo>
                <a:lnTo>
                  <a:pt x="161" y="407"/>
                </a:lnTo>
                <a:lnTo>
                  <a:pt x="161" y="407"/>
                </a:lnTo>
                <a:lnTo>
                  <a:pt x="157" y="408"/>
                </a:lnTo>
                <a:lnTo>
                  <a:pt x="157" y="408"/>
                </a:lnTo>
                <a:lnTo>
                  <a:pt x="136" y="399"/>
                </a:lnTo>
                <a:lnTo>
                  <a:pt x="136" y="399"/>
                </a:lnTo>
                <a:lnTo>
                  <a:pt x="164" y="391"/>
                </a:lnTo>
                <a:lnTo>
                  <a:pt x="190" y="383"/>
                </a:lnTo>
                <a:lnTo>
                  <a:pt x="190" y="383"/>
                </a:lnTo>
                <a:close/>
                <a:moveTo>
                  <a:pt x="220" y="397"/>
                </a:moveTo>
                <a:lnTo>
                  <a:pt x="220" y="397"/>
                </a:lnTo>
                <a:lnTo>
                  <a:pt x="295" y="380"/>
                </a:lnTo>
                <a:lnTo>
                  <a:pt x="295" y="380"/>
                </a:lnTo>
                <a:lnTo>
                  <a:pt x="345" y="368"/>
                </a:lnTo>
                <a:lnTo>
                  <a:pt x="345" y="368"/>
                </a:lnTo>
                <a:lnTo>
                  <a:pt x="324" y="375"/>
                </a:lnTo>
                <a:lnTo>
                  <a:pt x="324" y="375"/>
                </a:lnTo>
                <a:lnTo>
                  <a:pt x="286" y="385"/>
                </a:lnTo>
                <a:lnTo>
                  <a:pt x="249" y="396"/>
                </a:lnTo>
                <a:lnTo>
                  <a:pt x="249" y="396"/>
                </a:lnTo>
                <a:lnTo>
                  <a:pt x="216" y="407"/>
                </a:lnTo>
                <a:lnTo>
                  <a:pt x="183" y="417"/>
                </a:lnTo>
                <a:lnTo>
                  <a:pt x="183" y="417"/>
                </a:lnTo>
                <a:lnTo>
                  <a:pt x="182" y="418"/>
                </a:lnTo>
                <a:lnTo>
                  <a:pt x="181" y="418"/>
                </a:lnTo>
                <a:lnTo>
                  <a:pt x="181" y="418"/>
                </a:lnTo>
                <a:lnTo>
                  <a:pt x="179" y="419"/>
                </a:lnTo>
                <a:lnTo>
                  <a:pt x="179" y="419"/>
                </a:lnTo>
                <a:lnTo>
                  <a:pt x="175" y="417"/>
                </a:lnTo>
                <a:lnTo>
                  <a:pt x="175" y="417"/>
                </a:lnTo>
                <a:lnTo>
                  <a:pt x="161" y="410"/>
                </a:lnTo>
                <a:lnTo>
                  <a:pt x="161" y="410"/>
                </a:lnTo>
                <a:lnTo>
                  <a:pt x="176" y="408"/>
                </a:lnTo>
                <a:lnTo>
                  <a:pt x="190" y="405"/>
                </a:lnTo>
                <a:lnTo>
                  <a:pt x="220" y="397"/>
                </a:lnTo>
                <a:lnTo>
                  <a:pt x="220" y="397"/>
                </a:lnTo>
                <a:close/>
                <a:moveTo>
                  <a:pt x="308" y="399"/>
                </a:moveTo>
                <a:lnTo>
                  <a:pt x="308" y="399"/>
                </a:lnTo>
                <a:lnTo>
                  <a:pt x="325" y="395"/>
                </a:lnTo>
                <a:lnTo>
                  <a:pt x="325" y="395"/>
                </a:lnTo>
                <a:lnTo>
                  <a:pt x="309" y="400"/>
                </a:lnTo>
                <a:lnTo>
                  <a:pt x="309" y="400"/>
                </a:lnTo>
                <a:lnTo>
                  <a:pt x="275" y="408"/>
                </a:lnTo>
                <a:lnTo>
                  <a:pt x="242" y="415"/>
                </a:lnTo>
                <a:lnTo>
                  <a:pt x="242" y="415"/>
                </a:lnTo>
                <a:lnTo>
                  <a:pt x="230" y="419"/>
                </a:lnTo>
                <a:lnTo>
                  <a:pt x="216" y="422"/>
                </a:lnTo>
                <a:lnTo>
                  <a:pt x="216" y="422"/>
                </a:lnTo>
                <a:lnTo>
                  <a:pt x="207" y="424"/>
                </a:lnTo>
                <a:lnTo>
                  <a:pt x="202" y="426"/>
                </a:lnTo>
                <a:lnTo>
                  <a:pt x="198" y="428"/>
                </a:lnTo>
                <a:lnTo>
                  <a:pt x="198" y="428"/>
                </a:lnTo>
                <a:lnTo>
                  <a:pt x="182" y="421"/>
                </a:lnTo>
                <a:lnTo>
                  <a:pt x="182" y="421"/>
                </a:lnTo>
                <a:lnTo>
                  <a:pt x="213" y="415"/>
                </a:lnTo>
                <a:lnTo>
                  <a:pt x="245" y="410"/>
                </a:lnTo>
                <a:lnTo>
                  <a:pt x="276" y="404"/>
                </a:lnTo>
                <a:lnTo>
                  <a:pt x="308" y="399"/>
                </a:lnTo>
                <a:lnTo>
                  <a:pt x="308" y="399"/>
                </a:lnTo>
                <a:close/>
                <a:moveTo>
                  <a:pt x="206" y="427"/>
                </a:moveTo>
                <a:lnTo>
                  <a:pt x="206" y="427"/>
                </a:lnTo>
                <a:lnTo>
                  <a:pt x="217" y="424"/>
                </a:lnTo>
                <a:lnTo>
                  <a:pt x="217" y="424"/>
                </a:lnTo>
                <a:lnTo>
                  <a:pt x="246" y="418"/>
                </a:lnTo>
                <a:lnTo>
                  <a:pt x="274" y="411"/>
                </a:lnTo>
                <a:lnTo>
                  <a:pt x="331" y="396"/>
                </a:lnTo>
                <a:lnTo>
                  <a:pt x="331" y="396"/>
                </a:lnTo>
                <a:lnTo>
                  <a:pt x="355" y="390"/>
                </a:lnTo>
                <a:lnTo>
                  <a:pt x="379" y="384"/>
                </a:lnTo>
                <a:lnTo>
                  <a:pt x="405" y="377"/>
                </a:lnTo>
                <a:lnTo>
                  <a:pt x="417" y="373"/>
                </a:lnTo>
                <a:lnTo>
                  <a:pt x="428" y="368"/>
                </a:lnTo>
                <a:lnTo>
                  <a:pt x="428" y="368"/>
                </a:lnTo>
                <a:lnTo>
                  <a:pt x="411" y="387"/>
                </a:lnTo>
                <a:lnTo>
                  <a:pt x="411" y="387"/>
                </a:lnTo>
                <a:lnTo>
                  <a:pt x="410" y="387"/>
                </a:lnTo>
                <a:lnTo>
                  <a:pt x="410" y="387"/>
                </a:lnTo>
                <a:lnTo>
                  <a:pt x="383" y="394"/>
                </a:lnTo>
                <a:lnTo>
                  <a:pt x="356" y="400"/>
                </a:lnTo>
                <a:lnTo>
                  <a:pt x="300" y="412"/>
                </a:lnTo>
                <a:lnTo>
                  <a:pt x="300" y="412"/>
                </a:lnTo>
                <a:lnTo>
                  <a:pt x="271" y="418"/>
                </a:lnTo>
                <a:lnTo>
                  <a:pt x="242" y="424"/>
                </a:lnTo>
                <a:lnTo>
                  <a:pt x="242" y="424"/>
                </a:lnTo>
                <a:lnTo>
                  <a:pt x="226" y="426"/>
                </a:lnTo>
                <a:lnTo>
                  <a:pt x="209" y="428"/>
                </a:lnTo>
                <a:lnTo>
                  <a:pt x="209" y="428"/>
                </a:lnTo>
                <a:lnTo>
                  <a:pt x="201" y="429"/>
                </a:lnTo>
                <a:lnTo>
                  <a:pt x="200" y="429"/>
                </a:lnTo>
                <a:lnTo>
                  <a:pt x="200" y="429"/>
                </a:lnTo>
                <a:lnTo>
                  <a:pt x="206" y="427"/>
                </a:lnTo>
                <a:lnTo>
                  <a:pt x="206" y="427"/>
                </a:lnTo>
                <a:close/>
                <a:moveTo>
                  <a:pt x="301" y="414"/>
                </a:moveTo>
                <a:lnTo>
                  <a:pt x="301" y="414"/>
                </a:lnTo>
                <a:lnTo>
                  <a:pt x="351" y="404"/>
                </a:lnTo>
                <a:lnTo>
                  <a:pt x="376" y="398"/>
                </a:lnTo>
                <a:lnTo>
                  <a:pt x="401" y="392"/>
                </a:lnTo>
                <a:lnTo>
                  <a:pt x="401" y="392"/>
                </a:lnTo>
                <a:lnTo>
                  <a:pt x="387" y="397"/>
                </a:lnTo>
                <a:lnTo>
                  <a:pt x="387" y="397"/>
                </a:lnTo>
                <a:lnTo>
                  <a:pt x="375" y="400"/>
                </a:lnTo>
                <a:lnTo>
                  <a:pt x="364" y="403"/>
                </a:lnTo>
                <a:lnTo>
                  <a:pt x="364" y="403"/>
                </a:lnTo>
                <a:lnTo>
                  <a:pt x="316" y="413"/>
                </a:lnTo>
                <a:lnTo>
                  <a:pt x="316" y="413"/>
                </a:lnTo>
                <a:lnTo>
                  <a:pt x="302" y="416"/>
                </a:lnTo>
                <a:lnTo>
                  <a:pt x="290" y="420"/>
                </a:lnTo>
                <a:lnTo>
                  <a:pt x="266" y="428"/>
                </a:lnTo>
                <a:lnTo>
                  <a:pt x="266" y="428"/>
                </a:lnTo>
                <a:lnTo>
                  <a:pt x="255" y="431"/>
                </a:lnTo>
                <a:lnTo>
                  <a:pt x="244" y="434"/>
                </a:lnTo>
                <a:lnTo>
                  <a:pt x="233" y="437"/>
                </a:lnTo>
                <a:lnTo>
                  <a:pt x="223" y="441"/>
                </a:lnTo>
                <a:lnTo>
                  <a:pt x="223" y="441"/>
                </a:lnTo>
                <a:lnTo>
                  <a:pt x="202" y="431"/>
                </a:lnTo>
                <a:lnTo>
                  <a:pt x="202" y="431"/>
                </a:lnTo>
                <a:lnTo>
                  <a:pt x="228" y="428"/>
                </a:lnTo>
                <a:lnTo>
                  <a:pt x="252" y="424"/>
                </a:lnTo>
                <a:lnTo>
                  <a:pt x="301" y="414"/>
                </a:lnTo>
                <a:lnTo>
                  <a:pt x="301" y="414"/>
                </a:lnTo>
                <a:close/>
                <a:moveTo>
                  <a:pt x="243" y="438"/>
                </a:moveTo>
                <a:lnTo>
                  <a:pt x="243" y="438"/>
                </a:lnTo>
                <a:lnTo>
                  <a:pt x="265" y="431"/>
                </a:lnTo>
                <a:lnTo>
                  <a:pt x="287" y="424"/>
                </a:lnTo>
                <a:lnTo>
                  <a:pt x="310" y="417"/>
                </a:lnTo>
                <a:lnTo>
                  <a:pt x="332" y="412"/>
                </a:lnTo>
                <a:lnTo>
                  <a:pt x="332" y="412"/>
                </a:lnTo>
                <a:lnTo>
                  <a:pt x="351" y="408"/>
                </a:lnTo>
                <a:lnTo>
                  <a:pt x="370" y="404"/>
                </a:lnTo>
                <a:lnTo>
                  <a:pt x="390" y="399"/>
                </a:lnTo>
                <a:lnTo>
                  <a:pt x="399" y="395"/>
                </a:lnTo>
                <a:lnTo>
                  <a:pt x="407" y="391"/>
                </a:lnTo>
                <a:lnTo>
                  <a:pt x="407" y="391"/>
                </a:lnTo>
                <a:lnTo>
                  <a:pt x="392" y="408"/>
                </a:lnTo>
                <a:lnTo>
                  <a:pt x="392" y="408"/>
                </a:lnTo>
                <a:lnTo>
                  <a:pt x="369" y="413"/>
                </a:lnTo>
                <a:lnTo>
                  <a:pt x="346" y="419"/>
                </a:lnTo>
                <a:lnTo>
                  <a:pt x="301" y="429"/>
                </a:lnTo>
                <a:lnTo>
                  <a:pt x="301" y="429"/>
                </a:lnTo>
                <a:lnTo>
                  <a:pt x="278" y="433"/>
                </a:lnTo>
                <a:lnTo>
                  <a:pt x="256" y="438"/>
                </a:lnTo>
                <a:lnTo>
                  <a:pt x="256" y="438"/>
                </a:lnTo>
                <a:lnTo>
                  <a:pt x="243" y="440"/>
                </a:lnTo>
                <a:lnTo>
                  <a:pt x="230" y="442"/>
                </a:lnTo>
                <a:lnTo>
                  <a:pt x="230" y="442"/>
                </a:lnTo>
                <a:lnTo>
                  <a:pt x="228" y="442"/>
                </a:lnTo>
                <a:lnTo>
                  <a:pt x="228" y="441"/>
                </a:lnTo>
                <a:lnTo>
                  <a:pt x="232" y="440"/>
                </a:lnTo>
                <a:lnTo>
                  <a:pt x="243" y="438"/>
                </a:lnTo>
                <a:lnTo>
                  <a:pt x="243" y="438"/>
                </a:lnTo>
                <a:close/>
                <a:moveTo>
                  <a:pt x="291" y="433"/>
                </a:moveTo>
                <a:lnTo>
                  <a:pt x="291" y="433"/>
                </a:lnTo>
                <a:lnTo>
                  <a:pt x="334" y="424"/>
                </a:lnTo>
                <a:lnTo>
                  <a:pt x="376" y="414"/>
                </a:lnTo>
                <a:lnTo>
                  <a:pt x="376" y="414"/>
                </a:lnTo>
                <a:lnTo>
                  <a:pt x="380" y="413"/>
                </a:lnTo>
                <a:lnTo>
                  <a:pt x="380" y="413"/>
                </a:lnTo>
                <a:lnTo>
                  <a:pt x="371" y="416"/>
                </a:lnTo>
                <a:lnTo>
                  <a:pt x="371" y="416"/>
                </a:lnTo>
                <a:lnTo>
                  <a:pt x="351" y="424"/>
                </a:lnTo>
                <a:lnTo>
                  <a:pt x="330" y="431"/>
                </a:lnTo>
                <a:lnTo>
                  <a:pt x="330" y="431"/>
                </a:lnTo>
                <a:lnTo>
                  <a:pt x="287" y="444"/>
                </a:lnTo>
                <a:lnTo>
                  <a:pt x="287" y="444"/>
                </a:lnTo>
                <a:lnTo>
                  <a:pt x="269" y="449"/>
                </a:lnTo>
                <a:lnTo>
                  <a:pt x="259" y="452"/>
                </a:lnTo>
                <a:lnTo>
                  <a:pt x="250" y="455"/>
                </a:lnTo>
                <a:lnTo>
                  <a:pt x="250" y="455"/>
                </a:lnTo>
                <a:lnTo>
                  <a:pt x="228" y="444"/>
                </a:lnTo>
                <a:lnTo>
                  <a:pt x="228" y="444"/>
                </a:lnTo>
                <a:lnTo>
                  <a:pt x="236" y="444"/>
                </a:lnTo>
                <a:lnTo>
                  <a:pt x="244" y="443"/>
                </a:lnTo>
                <a:lnTo>
                  <a:pt x="260" y="441"/>
                </a:lnTo>
                <a:lnTo>
                  <a:pt x="291" y="433"/>
                </a:lnTo>
                <a:lnTo>
                  <a:pt x="291" y="433"/>
                </a:lnTo>
                <a:close/>
                <a:moveTo>
                  <a:pt x="258" y="454"/>
                </a:moveTo>
                <a:lnTo>
                  <a:pt x="258" y="454"/>
                </a:lnTo>
                <a:lnTo>
                  <a:pt x="290" y="444"/>
                </a:lnTo>
                <a:lnTo>
                  <a:pt x="323" y="434"/>
                </a:lnTo>
                <a:lnTo>
                  <a:pt x="355" y="424"/>
                </a:lnTo>
                <a:lnTo>
                  <a:pt x="388" y="412"/>
                </a:lnTo>
                <a:lnTo>
                  <a:pt x="388" y="412"/>
                </a:lnTo>
                <a:lnTo>
                  <a:pt x="368" y="433"/>
                </a:lnTo>
                <a:lnTo>
                  <a:pt x="368" y="433"/>
                </a:lnTo>
                <a:lnTo>
                  <a:pt x="354" y="437"/>
                </a:lnTo>
                <a:lnTo>
                  <a:pt x="341" y="439"/>
                </a:lnTo>
                <a:lnTo>
                  <a:pt x="314" y="444"/>
                </a:lnTo>
                <a:lnTo>
                  <a:pt x="314" y="444"/>
                </a:lnTo>
                <a:lnTo>
                  <a:pt x="282" y="450"/>
                </a:lnTo>
                <a:lnTo>
                  <a:pt x="282" y="450"/>
                </a:lnTo>
                <a:lnTo>
                  <a:pt x="269" y="453"/>
                </a:lnTo>
                <a:lnTo>
                  <a:pt x="269" y="453"/>
                </a:lnTo>
                <a:lnTo>
                  <a:pt x="257" y="456"/>
                </a:lnTo>
                <a:lnTo>
                  <a:pt x="253" y="456"/>
                </a:lnTo>
                <a:lnTo>
                  <a:pt x="258" y="454"/>
                </a:lnTo>
                <a:lnTo>
                  <a:pt x="258" y="454"/>
                </a:lnTo>
                <a:close/>
                <a:moveTo>
                  <a:pt x="298" y="449"/>
                </a:moveTo>
                <a:lnTo>
                  <a:pt x="298" y="449"/>
                </a:lnTo>
                <a:lnTo>
                  <a:pt x="345" y="441"/>
                </a:lnTo>
                <a:lnTo>
                  <a:pt x="345" y="441"/>
                </a:lnTo>
                <a:lnTo>
                  <a:pt x="332" y="444"/>
                </a:lnTo>
                <a:lnTo>
                  <a:pt x="332" y="444"/>
                </a:lnTo>
                <a:lnTo>
                  <a:pt x="317" y="449"/>
                </a:lnTo>
                <a:lnTo>
                  <a:pt x="300" y="454"/>
                </a:lnTo>
                <a:lnTo>
                  <a:pt x="269" y="465"/>
                </a:lnTo>
                <a:lnTo>
                  <a:pt x="269" y="465"/>
                </a:lnTo>
                <a:lnTo>
                  <a:pt x="268" y="464"/>
                </a:lnTo>
                <a:lnTo>
                  <a:pt x="268" y="464"/>
                </a:lnTo>
                <a:lnTo>
                  <a:pt x="256" y="458"/>
                </a:lnTo>
                <a:lnTo>
                  <a:pt x="256" y="458"/>
                </a:lnTo>
                <a:lnTo>
                  <a:pt x="267" y="457"/>
                </a:lnTo>
                <a:lnTo>
                  <a:pt x="277" y="454"/>
                </a:lnTo>
                <a:lnTo>
                  <a:pt x="288" y="451"/>
                </a:lnTo>
                <a:lnTo>
                  <a:pt x="298" y="449"/>
                </a:lnTo>
                <a:lnTo>
                  <a:pt x="298" y="449"/>
                </a:lnTo>
                <a:close/>
                <a:moveTo>
                  <a:pt x="278" y="464"/>
                </a:moveTo>
                <a:lnTo>
                  <a:pt x="278" y="464"/>
                </a:lnTo>
                <a:lnTo>
                  <a:pt x="299" y="457"/>
                </a:lnTo>
                <a:lnTo>
                  <a:pt x="321" y="450"/>
                </a:lnTo>
                <a:lnTo>
                  <a:pt x="364" y="438"/>
                </a:lnTo>
                <a:lnTo>
                  <a:pt x="364" y="438"/>
                </a:lnTo>
                <a:lnTo>
                  <a:pt x="357" y="444"/>
                </a:lnTo>
                <a:lnTo>
                  <a:pt x="357" y="444"/>
                </a:lnTo>
                <a:lnTo>
                  <a:pt x="336" y="449"/>
                </a:lnTo>
                <a:lnTo>
                  <a:pt x="314" y="454"/>
                </a:lnTo>
                <a:lnTo>
                  <a:pt x="314" y="454"/>
                </a:lnTo>
                <a:lnTo>
                  <a:pt x="291" y="461"/>
                </a:lnTo>
                <a:lnTo>
                  <a:pt x="291" y="461"/>
                </a:lnTo>
                <a:lnTo>
                  <a:pt x="281" y="464"/>
                </a:lnTo>
                <a:lnTo>
                  <a:pt x="281" y="464"/>
                </a:lnTo>
                <a:lnTo>
                  <a:pt x="272" y="466"/>
                </a:lnTo>
                <a:lnTo>
                  <a:pt x="272" y="466"/>
                </a:lnTo>
                <a:lnTo>
                  <a:pt x="272" y="466"/>
                </a:lnTo>
                <a:lnTo>
                  <a:pt x="272" y="466"/>
                </a:lnTo>
                <a:lnTo>
                  <a:pt x="278" y="464"/>
                </a:lnTo>
                <a:lnTo>
                  <a:pt x="278" y="464"/>
                </a:lnTo>
                <a:close/>
                <a:moveTo>
                  <a:pt x="306" y="459"/>
                </a:moveTo>
                <a:lnTo>
                  <a:pt x="306" y="459"/>
                </a:lnTo>
                <a:lnTo>
                  <a:pt x="327" y="453"/>
                </a:lnTo>
                <a:lnTo>
                  <a:pt x="349" y="448"/>
                </a:lnTo>
                <a:lnTo>
                  <a:pt x="349" y="448"/>
                </a:lnTo>
                <a:lnTo>
                  <a:pt x="354" y="447"/>
                </a:lnTo>
                <a:lnTo>
                  <a:pt x="350" y="449"/>
                </a:lnTo>
                <a:lnTo>
                  <a:pt x="341" y="452"/>
                </a:lnTo>
                <a:lnTo>
                  <a:pt x="341" y="452"/>
                </a:lnTo>
                <a:lnTo>
                  <a:pt x="329" y="456"/>
                </a:lnTo>
                <a:lnTo>
                  <a:pt x="318" y="460"/>
                </a:lnTo>
                <a:lnTo>
                  <a:pt x="318" y="460"/>
                </a:lnTo>
                <a:lnTo>
                  <a:pt x="301" y="465"/>
                </a:lnTo>
                <a:lnTo>
                  <a:pt x="293" y="468"/>
                </a:lnTo>
                <a:lnTo>
                  <a:pt x="286" y="472"/>
                </a:lnTo>
                <a:lnTo>
                  <a:pt x="286" y="472"/>
                </a:lnTo>
                <a:lnTo>
                  <a:pt x="286" y="473"/>
                </a:lnTo>
                <a:lnTo>
                  <a:pt x="286" y="473"/>
                </a:lnTo>
                <a:lnTo>
                  <a:pt x="274" y="467"/>
                </a:lnTo>
                <a:lnTo>
                  <a:pt x="274" y="467"/>
                </a:lnTo>
                <a:lnTo>
                  <a:pt x="282" y="466"/>
                </a:lnTo>
                <a:lnTo>
                  <a:pt x="290" y="464"/>
                </a:lnTo>
                <a:lnTo>
                  <a:pt x="306" y="459"/>
                </a:lnTo>
                <a:lnTo>
                  <a:pt x="306" y="459"/>
                </a:lnTo>
                <a:close/>
                <a:moveTo>
                  <a:pt x="353" y="449"/>
                </a:moveTo>
                <a:lnTo>
                  <a:pt x="353" y="449"/>
                </a:lnTo>
                <a:lnTo>
                  <a:pt x="339" y="464"/>
                </a:lnTo>
                <a:lnTo>
                  <a:pt x="339" y="464"/>
                </a:lnTo>
                <a:lnTo>
                  <a:pt x="332" y="464"/>
                </a:lnTo>
                <a:lnTo>
                  <a:pt x="326" y="465"/>
                </a:lnTo>
                <a:lnTo>
                  <a:pt x="313" y="469"/>
                </a:lnTo>
                <a:lnTo>
                  <a:pt x="313" y="469"/>
                </a:lnTo>
                <a:lnTo>
                  <a:pt x="299" y="472"/>
                </a:lnTo>
                <a:lnTo>
                  <a:pt x="299" y="472"/>
                </a:lnTo>
                <a:lnTo>
                  <a:pt x="291" y="473"/>
                </a:lnTo>
                <a:lnTo>
                  <a:pt x="290" y="473"/>
                </a:lnTo>
                <a:lnTo>
                  <a:pt x="292" y="472"/>
                </a:lnTo>
                <a:lnTo>
                  <a:pt x="302" y="467"/>
                </a:lnTo>
                <a:lnTo>
                  <a:pt x="302" y="467"/>
                </a:lnTo>
                <a:lnTo>
                  <a:pt x="328" y="459"/>
                </a:lnTo>
                <a:lnTo>
                  <a:pt x="340" y="455"/>
                </a:lnTo>
                <a:lnTo>
                  <a:pt x="353" y="449"/>
                </a:lnTo>
                <a:lnTo>
                  <a:pt x="353" y="449"/>
                </a:lnTo>
                <a:close/>
                <a:moveTo>
                  <a:pt x="335" y="468"/>
                </a:moveTo>
                <a:lnTo>
                  <a:pt x="335" y="468"/>
                </a:lnTo>
                <a:lnTo>
                  <a:pt x="322" y="480"/>
                </a:lnTo>
                <a:lnTo>
                  <a:pt x="322" y="480"/>
                </a:lnTo>
                <a:lnTo>
                  <a:pt x="322" y="480"/>
                </a:lnTo>
                <a:lnTo>
                  <a:pt x="322" y="480"/>
                </a:lnTo>
                <a:lnTo>
                  <a:pt x="322" y="480"/>
                </a:lnTo>
                <a:lnTo>
                  <a:pt x="322" y="480"/>
                </a:lnTo>
                <a:lnTo>
                  <a:pt x="317" y="479"/>
                </a:lnTo>
                <a:lnTo>
                  <a:pt x="313" y="480"/>
                </a:lnTo>
                <a:lnTo>
                  <a:pt x="313" y="480"/>
                </a:lnTo>
                <a:lnTo>
                  <a:pt x="310" y="480"/>
                </a:lnTo>
                <a:lnTo>
                  <a:pt x="309" y="479"/>
                </a:lnTo>
                <a:lnTo>
                  <a:pt x="309" y="478"/>
                </a:lnTo>
                <a:lnTo>
                  <a:pt x="311" y="477"/>
                </a:lnTo>
                <a:lnTo>
                  <a:pt x="320" y="472"/>
                </a:lnTo>
                <a:lnTo>
                  <a:pt x="320" y="472"/>
                </a:lnTo>
                <a:lnTo>
                  <a:pt x="335" y="468"/>
                </a:lnTo>
                <a:lnTo>
                  <a:pt x="335" y="468"/>
                </a:lnTo>
                <a:close/>
                <a:moveTo>
                  <a:pt x="304" y="482"/>
                </a:moveTo>
                <a:lnTo>
                  <a:pt x="304" y="482"/>
                </a:lnTo>
                <a:lnTo>
                  <a:pt x="311" y="482"/>
                </a:lnTo>
                <a:lnTo>
                  <a:pt x="315" y="483"/>
                </a:lnTo>
                <a:lnTo>
                  <a:pt x="317" y="484"/>
                </a:lnTo>
                <a:lnTo>
                  <a:pt x="318" y="485"/>
                </a:lnTo>
                <a:lnTo>
                  <a:pt x="318" y="485"/>
                </a:lnTo>
                <a:lnTo>
                  <a:pt x="313" y="488"/>
                </a:lnTo>
                <a:lnTo>
                  <a:pt x="313" y="488"/>
                </a:lnTo>
                <a:lnTo>
                  <a:pt x="304" y="482"/>
                </a:lnTo>
                <a:lnTo>
                  <a:pt x="304" y="482"/>
                </a:lnTo>
                <a:lnTo>
                  <a:pt x="304" y="482"/>
                </a:lnTo>
                <a:lnTo>
                  <a:pt x="304" y="482"/>
                </a:lnTo>
                <a:close/>
                <a:moveTo>
                  <a:pt x="313" y="506"/>
                </a:moveTo>
                <a:lnTo>
                  <a:pt x="313" y="506"/>
                </a:lnTo>
                <a:lnTo>
                  <a:pt x="314" y="506"/>
                </a:lnTo>
                <a:lnTo>
                  <a:pt x="314" y="506"/>
                </a:lnTo>
                <a:lnTo>
                  <a:pt x="325" y="495"/>
                </a:lnTo>
                <a:lnTo>
                  <a:pt x="336" y="484"/>
                </a:lnTo>
                <a:lnTo>
                  <a:pt x="356" y="462"/>
                </a:lnTo>
                <a:lnTo>
                  <a:pt x="356" y="462"/>
                </a:lnTo>
                <a:lnTo>
                  <a:pt x="446" y="367"/>
                </a:lnTo>
                <a:lnTo>
                  <a:pt x="446" y="367"/>
                </a:lnTo>
                <a:lnTo>
                  <a:pt x="623" y="179"/>
                </a:lnTo>
                <a:lnTo>
                  <a:pt x="623" y="179"/>
                </a:lnTo>
                <a:lnTo>
                  <a:pt x="639" y="164"/>
                </a:lnTo>
                <a:lnTo>
                  <a:pt x="639" y="164"/>
                </a:lnTo>
                <a:lnTo>
                  <a:pt x="640" y="171"/>
                </a:lnTo>
                <a:lnTo>
                  <a:pt x="640" y="171"/>
                </a:lnTo>
                <a:lnTo>
                  <a:pt x="639" y="171"/>
                </a:lnTo>
                <a:lnTo>
                  <a:pt x="639" y="171"/>
                </a:lnTo>
                <a:lnTo>
                  <a:pt x="620" y="189"/>
                </a:lnTo>
                <a:lnTo>
                  <a:pt x="602" y="209"/>
                </a:lnTo>
                <a:lnTo>
                  <a:pt x="566" y="248"/>
                </a:lnTo>
                <a:lnTo>
                  <a:pt x="566" y="248"/>
                </a:lnTo>
                <a:lnTo>
                  <a:pt x="530" y="287"/>
                </a:lnTo>
                <a:lnTo>
                  <a:pt x="495" y="324"/>
                </a:lnTo>
                <a:lnTo>
                  <a:pt x="495" y="324"/>
                </a:lnTo>
                <a:lnTo>
                  <a:pt x="453" y="367"/>
                </a:lnTo>
                <a:lnTo>
                  <a:pt x="413" y="409"/>
                </a:lnTo>
                <a:lnTo>
                  <a:pt x="331" y="495"/>
                </a:lnTo>
                <a:lnTo>
                  <a:pt x="331" y="495"/>
                </a:lnTo>
                <a:lnTo>
                  <a:pt x="309" y="519"/>
                </a:lnTo>
                <a:lnTo>
                  <a:pt x="309" y="519"/>
                </a:lnTo>
                <a:lnTo>
                  <a:pt x="313" y="506"/>
                </a:lnTo>
                <a:lnTo>
                  <a:pt x="313" y="506"/>
                </a:lnTo>
                <a:close/>
                <a:moveTo>
                  <a:pt x="639" y="153"/>
                </a:moveTo>
                <a:lnTo>
                  <a:pt x="639" y="153"/>
                </a:lnTo>
                <a:lnTo>
                  <a:pt x="638" y="154"/>
                </a:lnTo>
                <a:lnTo>
                  <a:pt x="638" y="154"/>
                </a:lnTo>
                <a:lnTo>
                  <a:pt x="628" y="164"/>
                </a:lnTo>
                <a:lnTo>
                  <a:pt x="617" y="174"/>
                </a:lnTo>
                <a:lnTo>
                  <a:pt x="597" y="197"/>
                </a:lnTo>
                <a:lnTo>
                  <a:pt x="597" y="197"/>
                </a:lnTo>
                <a:lnTo>
                  <a:pt x="509" y="290"/>
                </a:lnTo>
                <a:lnTo>
                  <a:pt x="509" y="290"/>
                </a:lnTo>
                <a:lnTo>
                  <a:pt x="498" y="302"/>
                </a:lnTo>
                <a:lnTo>
                  <a:pt x="498" y="302"/>
                </a:lnTo>
                <a:lnTo>
                  <a:pt x="567" y="225"/>
                </a:lnTo>
                <a:lnTo>
                  <a:pt x="602" y="187"/>
                </a:lnTo>
                <a:lnTo>
                  <a:pt x="638" y="150"/>
                </a:lnTo>
                <a:lnTo>
                  <a:pt x="638" y="150"/>
                </a:lnTo>
                <a:lnTo>
                  <a:pt x="640" y="148"/>
                </a:lnTo>
                <a:lnTo>
                  <a:pt x="640" y="148"/>
                </a:lnTo>
                <a:lnTo>
                  <a:pt x="639" y="153"/>
                </a:lnTo>
                <a:lnTo>
                  <a:pt x="639" y="153"/>
                </a:lnTo>
                <a:close/>
                <a:moveTo>
                  <a:pt x="591" y="188"/>
                </a:moveTo>
                <a:lnTo>
                  <a:pt x="591" y="188"/>
                </a:lnTo>
                <a:lnTo>
                  <a:pt x="558" y="195"/>
                </a:lnTo>
                <a:lnTo>
                  <a:pt x="523" y="202"/>
                </a:lnTo>
                <a:lnTo>
                  <a:pt x="456" y="215"/>
                </a:lnTo>
                <a:lnTo>
                  <a:pt x="456" y="215"/>
                </a:lnTo>
                <a:lnTo>
                  <a:pt x="387" y="228"/>
                </a:lnTo>
                <a:lnTo>
                  <a:pt x="317" y="243"/>
                </a:lnTo>
                <a:lnTo>
                  <a:pt x="317" y="243"/>
                </a:lnTo>
                <a:lnTo>
                  <a:pt x="281" y="251"/>
                </a:lnTo>
                <a:lnTo>
                  <a:pt x="247" y="260"/>
                </a:lnTo>
                <a:lnTo>
                  <a:pt x="178" y="280"/>
                </a:lnTo>
                <a:lnTo>
                  <a:pt x="178" y="280"/>
                </a:lnTo>
                <a:lnTo>
                  <a:pt x="112" y="299"/>
                </a:lnTo>
                <a:lnTo>
                  <a:pt x="112" y="299"/>
                </a:lnTo>
                <a:lnTo>
                  <a:pt x="89" y="306"/>
                </a:lnTo>
                <a:lnTo>
                  <a:pt x="89" y="306"/>
                </a:lnTo>
                <a:lnTo>
                  <a:pt x="132" y="291"/>
                </a:lnTo>
                <a:lnTo>
                  <a:pt x="176" y="276"/>
                </a:lnTo>
                <a:lnTo>
                  <a:pt x="176" y="276"/>
                </a:lnTo>
                <a:lnTo>
                  <a:pt x="243" y="257"/>
                </a:lnTo>
                <a:lnTo>
                  <a:pt x="310" y="239"/>
                </a:lnTo>
                <a:lnTo>
                  <a:pt x="310" y="239"/>
                </a:lnTo>
                <a:lnTo>
                  <a:pt x="344" y="231"/>
                </a:lnTo>
                <a:lnTo>
                  <a:pt x="378" y="223"/>
                </a:lnTo>
                <a:lnTo>
                  <a:pt x="447" y="209"/>
                </a:lnTo>
                <a:lnTo>
                  <a:pt x="447" y="209"/>
                </a:lnTo>
                <a:lnTo>
                  <a:pt x="511" y="198"/>
                </a:lnTo>
                <a:lnTo>
                  <a:pt x="542" y="191"/>
                </a:lnTo>
                <a:lnTo>
                  <a:pt x="574" y="184"/>
                </a:lnTo>
                <a:lnTo>
                  <a:pt x="574" y="184"/>
                </a:lnTo>
                <a:lnTo>
                  <a:pt x="590" y="179"/>
                </a:lnTo>
                <a:lnTo>
                  <a:pt x="605" y="173"/>
                </a:lnTo>
                <a:lnTo>
                  <a:pt x="605" y="173"/>
                </a:lnTo>
                <a:lnTo>
                  <a:pt x="594" y="186"/>
                </a:lnTo>
                <a:lnTo>
                  <a:pt x="594" y="186"/>
                </a:lnTo>
                <a:lnTo>
                  <a:pt x="591" y="188"/>
                </a:lnTo>
                <a:lnTo>
                  <a:pt x="591" y="188"/>
                </a:lnTo>
                <a:close/>
                <a:moveTo>
                  <a:pt x="81" y="283"/>
                </a:moveTo>
                <a:lnTo>
                  <a:pt x="81" y="283"/>
                </a:lnTo>
                <a:lnTo>
                  <a:pt x="82" y="283"/>
                </a:lnTo>
                <a:lnTo>
                  <a:pt x="82" y="283"/>
                </a:lnTo>
                <a:lnTo>
                  <a:pt x="115" y="272"/>
                </a:lnTo>
                <a:lnTo>
                  <a:pt x="150" y="263"/>
                </a:lnTo>
                <a:lnTo>
                  <a:pt x="217" y="247"/>
                </a:lnTo>
                <a:lnTo>
                  <a:pt x="217" y="247"/>
                </a:lnTo>
                <a:lnTo>
                  <a:pt x="285" y="231"/>
                </a:lnTo>
                <a:lnTo>
                  <a:pt x="353" y="214"/>
                </a:lnTo>
                <a:lnTo>
                  <a:pt x="353" y="214"/>
                </a:lnTo>
                <a:lnTo>
                  <a:pt x="422" y="200"/>
                </a:lnTo>
                <a:lnTo>
                  <a:pt x="455" y="191"/>
                </a:lnTo>
                <a:lnTo>
                  <a:pt x="490" y="183"/>
                </a:lnTo>
                <a:lnTo>
                  <a:pt x="490" y="183"/>
                </a:lnTo>
                <a:lnTo>
                  <a:pt x="524" y="174"/>
                </a:lnTo>
                <a:lnTo>
                  <a:pt x="560" y="166"/>
                </a:lnTo>
                <a:lnTo>
                  <a:pt x="560" y="166"/>
                </a:lnTo>
                <a:lnTo>
                  <a:pt x="591" y="160"/>
                </a:lnTo>
                <a:lnTo>
                  <a:pt x="622" y="154"/>
                </a:lnTo>
                <a:lnTo>
                  <a:pt x="622" y="154"/>
                </a:lnTo>
                <a:lnTo>
                  <a:pt x="609" y="169"/>
                </a:lnTo>
                <a:lnTo>
                  <a:pt x="609" y="169"/>
                </a:lnTo>
                <a:lnTo>
                  <a:pt x="605" y="169"/>
                </a:lnTo>
                <a:lnTo>
                  <a:pt x="605" y="169"/>
                </a:lnTo>
                <a:lnTo>
                  <a:pt x="604" y="169"/>
                </a:lnTo>
                <a:lnTo>
                  <a:pt x="602" y="170"/>
                </a:lnTo>
                <a:lnTo>
                  <a:pt x="602" y="170"/>
                </a:lnTo>
                <a:lnTo>
                  <a:pt x="537" y="184"/>
                </a:lnTo>
                <a:lnTo>
                  <a:pt x="472" y="197"/>
                </a:lnTo>
                <a:lnTo>
                  <a:pt x="406" y="209"/>
                </a:lnTo>
                <a:lnTo>
                  <a:pt x="340" y="222"/>
                </a:lnTo>
                <a:lnTo>
                  <a:pt x="340" y="222"/>
                </a:lnTo>
                <a:lnTo>
                  <a:pt x="307" y="229"/>
                </a:lnTo>
                <a:lnTo>
                  <a:pt x="273" y="237"/>
                </a:lnTo>
                <a:lnTo>
                  <a:pt x="206" y="254"/>
                </a:lnTo>
                <a:lnTo>
                  <a:pt x="74" y="291"/>
                </a:lnTo>
                <a:lnTo>
                  <a:pt x="74" y="291"/>
                </a:lnTo>
                <a:lnTo>
                  <a:pt x="81" y="283"/>
                </a:lnTo>
                <a:lnTo>
                  <a:pt x="81" y="283"/>
                </a:lnTo>
                <a:close/>
                <a:moveTo>
                  <a:pt x="71" y="294"/>
                </a:moveTo>
                <a:lnTo>
                  <a:pt x="71" y="294"/>
                </a:lnTo>
                <a:lnTo>
                  <a:pt x="208" y="256"/>
                </a:lnTo>
                <a:lnTo>
                  <a:pt x="277" y="238"/>
                </a:lnTo>
                <a:lnTo>
                  <a:pt x="312" y="230"/>
                </a:lnTo>
                <a:lnTo>
                  <a:pt x="346" y="223"/>
                </a:lnTo>
                <a:lnTo>
                  <a:pt x="346" y="223"/>
                </a:lnTo>
                <a:lnTo>
                  <a:pt x="417" y="209"/>
                </a:lnTo>
                <a:lnTo>
                  <a:pt x="489" y="196"/>
                </a:lnTo>
                <a:lnTo>
                  <a:pt x="489" y="196"/>
                </a:lnTo>
                <a:lnTo>
                  <a:pt x="557" y="183"/>
                </a:lnTo>
                <a:lnTo>
                  <a:pt x="557" y="183"/>
                </a:lnTo>
                <a:lnTo>
                  <a:pt x="573" y="179"/>
                </a:lnTo>
                <a:lnTo>
                  <a:pt x="589" y="175"/>
                </a:lnTo>
                <a:lnTo>
                  <a:pt x="589" y="175"/>
                </a:lnTo>
                <a:lnTo>
                  <a:pt x="598" y="173"/>
                </a:lnTo>
                <a:lnTo>
                  <a:pt x="598" y="173"/>
                </a:lnTo>
                <a:lnTo>
                  <a:pt x="597" y="174"/>
                </a:lnTo>
                <a:lnTo>
                  <a:pt x="597" y="174"/>
                </a:lnTo>
                <a:lnTo>
                  <a:pt x="588" y="178"/>
                </a:lnTo>
                <a:lnTo>
                  <a:pt x="588" y="178"/>
                </a:lnTo>
                <a:lnTo>
                  <a:pt x="573" y="182"/>
                </a:lnTo>
                <a:lnTo>
                  <a:pt x="558" y="186"/>
                </a:lnTo>
                <a:lnTo>
                  <a:pt x="526" y="192"/>
                </a:lnTo>
                <a:lnTo>
                  <a:pt x="495" y="198"/>
                </a:lnTo>
                <a:lnTo>
                  <a:pt x="463" y="204"/>
                </a:lnTo>
                <a:lnTo>
                  <a:pt x="463" y="204"/>
                </a:lnTo>
                <a:lnTo>
                  <a:pt x="394" y="217"/>
                </a:lnTo>
                <a:lnTo>
                  <a:pt x="359" y="224"/>
                </a:lnTo>
                <a:lnTo>
                  <a:pt x="326" y="233"/>
                </a:lnTo>
                <a:lnTo>
                  <a:pt x="326" y="233"/>
                </a:lnTo>
                <a:lnTo>
                  <a:pt x="259" y="250"/>
                </a:lnTo>
                <a:lnTo>
                  <a:pt x="192" y="269"/>
                </a:lnTo>
                <a:lnTo>
                  <a:pt x="126" y="290"/>
                </a:lnTo>
                <a:lnTo>
                  <a:pt x="94" y="301"/>
                </a:lnTo>
                <a:lnTo>
                  <a:pt x="62" y="312"/>
                </a:lnTo>
                <a:lnTo>
                  <a:pt x="62" y="312"/>
                </a:lnTo>
                <a:lnTo>
                  <a:pt x="50" y="316"/>
                </a:lnTo>
                <a:lnTo>
                  <a:pt x="50" y="316"/>
                </a:lnTo>
                <a:lnTo>
                  <a:pt x="50" y="316"/>
                </a:lnTo>
                <a:lnTo>
                  <a:pt x="50" y="316"/>
                </a:lnTo>
                <a:lnTo>
                  <a:pt x="71" y="294"/>
                </a:lnTo>
                <a:lnTo>
                  <a:pt x="71" y="294"/>
                </a:lnTo>
                <a:close/>
                <a:moveTo>
                  <a:pt x="47" y="320"/>
                </a:moveTo>
                <a:lnTo>
                  <a:pt x="47" y="320"/>
                </a:lnTo>
                <a:lnTo>
                  <a:pt x="182" y="281"/>
                </a:lnTo>
                <a:lnTo>
                  <a:pt x="249" y="262"/>
                </a:lnTo>
                <a:lnTo>
                  <a:pt x="317" y="245"/>
                </a:lnTo>
                <a:lnTo>
                  <a:pt x="317" y="245"/>
                </a:lnTo>
                <a:lnTo>
                  <a:pt x="352" y="238"/>
                </a:lnTo>
                <a:lnTo>
                  <a:pt x="387" y="230"/>
                </a:lnTo>
                <a:lnTo>
                  <a:pt x="456" y="217"/>
                </a:lnTo>
                <a:lnTo>
                  <a:pt x="456" y="217"/>
                </a:lnTo>
                <a:lnTo>
                  <a:pt x="523" y="204"/>
                </a:lnTo>
                <a:lnTo>
                  <a:pt x="523" y="204"/>
                </a:lnTo>
                <a:lnTo>
                  <a:pt x="557" y="198"/>
                </a:lnTo>
                <a:lnTo>
                  <a:pt x="573" y="195"/>
                </a:lnTo>
                <a:lnTo>
                  <a:pt x="588" y="189"/>
                </a:lnTo>
                <a:lnTo>
                  <a:pt x="588" y="189"/>
                </a:lnTo>
                <a:lnTo>
                  <a:pt x="556" y="201"/>
                </a:lnTo>
                <a:lnTo>
                  <a:pt x="522" y="210"/>
                </a:lnTo>
                <a:lnTo>
                  <a:pt x="488" y="218"/>
                </a:lnTo>
                <a:lnTo>
                  <a:pt x="454" y="226"/>
                </a:lnTo>
                <a:lnTo>
                  <a:pt x="387" y="240"/>
                </a:lnTo>
                <a:lnTo>
                  <a:pt x="353" y="248"/>
                </a:lnTo>
                <a:lnTo>
                  <a:pt x="320" y="256"/>
                </a:lnTo>
                <a:lnTo>
                  <a:pt x="320" y="256"/>
                </a:lnTo>
                <a:lnTo>
                  <a:pt x="181" y="292"/>
                </a:lnTo>
                <a:lnTo>
                  <a:pt x="181" y="292"/>
                </a:lnTo>
                <a:lnTo>
                  <a:pt x="116" y="309"/>
                </a:lnTo>
                <a:lnTo>
                  <a:pt x="83" y="319"/>
                </a:lnTo>
                <a:lnTo>
                  <a:pt x="68" y="324"/>
                </a:lnTo>
                <a:lnTo>
                  <a:pt x="51" y="330"/>
                </a:lnTo>
                <a:lnTo>
                  <a:pt x="51" y="330"/>
                </a:lnTo>
                <a:lnTo>
                  <a:pt x="30" y="339"/>
                </a:lnTo>
                <a:lnTo>
                  <a:pt x="30" y="339"/>
                </a:lnTo>
                <a:lnTo>
                  <a:pt x="47" y="320"/>
                </a:lnTo>
                <a:lnTo>
                  <a:pt x="47" y="320"/>
                </a:lnTo>
                <a:close/>
                <a:moveTo>
                  <a:pt x="88" y="320"/>
                </a:moveTo>
                <a:lnTo>
                  <a:pt x="88" y="320"/>
                </a:lnTo>
                <a:lnTo>
                  <a:pt x="160" y="300"/>
                </a:lnTo>
                <a:lnTo>
                  <a:pt x="160" y="300"/>
                </a:lnTo>
                <a:lnTo>
                  <a:pt x="229" y="282"/>
                </a:lnTo>
                <a:lnTo>
                  <a:pt x="298" y="264"/>
                </a:lnTo>
                <a:lnTo>
                  <a:pt x="298" y="264"/>
                </a:lnTo>
                <a:lnTo>
                  <a:pt x="365" y="248"/>
                </a:lnTo>
                <a:lnTo>
                  <a:pt x="433" y="233"/>
                </a:lnTo>
                <a:lnTo>
                  <a:pt x="501" y="217"/>
                </a:lnTo>
                <a:lnTo>
                  <a:pt x="534" y="209"/>
                </a:lnTo>
                <a:lnTo>
                  <a:pt x="568" y="199"/>
                </a:lnTo>
                <a:lnTo>
                  <a:pt x="568" y="199"/>
                </a:lnTo>
                <a:lnTo>
                  <a:pt x="588" y="192"/>
                </a:lnTo>
                <a:lnTo>
                  <a:pt x="588" y="192"/>
                </a:lnTo>
                <a:lnTo>
                  <a:pt x="569" y="213"/>
                </a:lnTo>
                <a:lnTo>
                  <a:pt x="569" y="213"/>
                </a:lnTo>
                <a:lnTo>
                  <a:pt x="514" y="229"/>
                </a:lnTo>
                <a:lnTo>
                  <a:pt x="458" y="245"/>
                </a:lnTo>
                <a:lnTo>
                  <a:pt x="458" y="245"/>
                </a:lnTo>
                <a:lnTo>
                  <a:pt x="442" y="248"/>
                </a:lnTo>
                <a:lnTo>
                  <a:pt x="442" y="248"/>
                </a:lnTo>
                <a:lnTo>
                  <a:pt x="414" y="255"/>
                </a:lnTo>
                <a:lnTo>
                  <a:pt x="387" y="262"/>
                </a:lnTo>
                <a:lnTo>
                  <a:pt x="332" y="276"/>
                </a:lnTo>
                <a:lnTo>
                  <a:pt x="332" y="276"/>
                </a:lnTo>
                <a:lnTo>
                  <a:pt x="296" y="284"/>
                </a:lnTo>
                <a:lnTo>
                  <a:pt x="296" y="284"/>
                </a:lnTo>
                <a:lnTo>
                  <a:pt x="262" y="291"/>
                </a:lnTo>
                <a:lnTo>
                  <a:pt x="227" y="297"/>
                </a:lnTo>
                <a:lnTo>
                  <a:pt x="157" y="309"/>
                </a:lnTo>
                <a:lnTo>
                  <a:pt x="157" y="309"/>
                </a:lnTo>
                <a:lnTo>
                  <a:pt x="124" y="316"/>
                </a:lnTo>
                <a:lnTo>
                  <a:pt x="108" y="320"/>
                </a:lnTo>
                <a:lnTo>
                  <a:pt x="93" y="325"/>
                </a:lnTo>
                <a:lnTo>
                  <a:pt x="93" y="325"/>
                </a:lnTo>
                <a:lnTo>
                  <a:pt x="63" y="335"/>
                </a:lnTo>
                <a:lnTo>
                  <a:pt x="63" y="335"/>
                </a:lnTo>
                <a:lnTo>
                  <a:pt x="47" y="340"/>
                </a:lnTo>
                <a:lnTo>
                  <a:pt x="47" y="340"/>
                </a:lnTo>
                <a:lnTo>
                  <a:pt x="37" y="341"/>
                </a:lnTo>
                <a:lnTo>
                  <a:pt x="32" y="342"/>
                </a:lnTo>
                <a:lnTo>
                  <a:pt x="28" y="343"/>
                </a:lnTo>
                <a:lnTo>
                  <a:pt x="28" y="343"/>
                </a:lnTo>
                <a:lnTo>
                  <a:pt x="57" y="330"/>
                </a:lnTo>
                <a:lnTo>
                  <a:pt x="73" y="325"/>
                </a:lnTo>
                <a:lnTo>
                  <a:pt x="88" y="320"/>
                </a:lnTo>
                <a:lnTo>
                  <a:pt x="88" y="320"/>
                </a:lnTo>
                <a:close/>
                <a:moveTo>
                  <a:pt x="25" y="351"/>
                </a:moveTo>
                <a:lnTo>
                  <a:pt x="25" y="351"/>
                </a:lnTo>
                <a:lnTo>
                  <a:pt x="61" y="370"/>
                </a:lnTo>
                <a:lnTo>
                  <a:pt x="96" y="388"/>
                </a:lnTo>
                <a:lnTo>
                  <a:pt x="168" y="422"/>
                </a:lnTo>
                <a:lnTo>
                  <a:pt x="168" y="422"/>
                </a:lnTo>
                <a:lnTo>
                  <a:pt x="260" y="468"/>
                </a:lnTo>
                <a:lnTo>
                  <a:pt x="260" y="468"/>
                </a:lnTo>
                <a:lnTo>
                  <a:pt x="285" y="480"/>
                </a:lnTo>
                <a:lnTo>
                  <a:pt x="297" y="487"/>
                </a:lnTo>
                <a:lnTo>
                  <a:pt x="309" y="494"/>
                </a:lnTo>
                <a:lnTo>
                  <a:pt x="309" y="494"/>
                </a:lnTo>
                <a:lnTo>
                  <a:pt x="307" y="500"/>
                </a:lnTo>
                <a:lnTo>
                  <a:pt x="307" y="500"/>
                </a:lnTo>
                <a:lnTo>
                  <a:pt x="293" y="495"/>
                </a:lnTo>
                <a:lnTo>
                  <a:pt x="280" y="488"/>
                </a:lnTo>
                <a:lnTo>
                  <a:pt x="255" y="475"/>
                </a:lnTo>
                <a:lnTo>
                  <a:pt x="255" y="475"/>
                </a:lnTo>
                <a:lnTo>
                  <a:pt x="166" y="430"/>
                </a:lnTo>
                <a:lnTo>
                  <a:pt x="166" y="430"/>
                </a:lnTo>
                <a:lnTo>
                  <a:pt x="136" y="416"/>
                </a:lnTo>
                <a:lnTo>
                  <a:pt x="107" y="402"/>
                </a:lnTo>
                <a:lnTo>
                  <a:pt x="107" y="402"/>
                </a:lnTo>
                <a:lnTo>
                  <a:pt x="66" y="379"/>
                </a:lnTo>
                <a:lnTo>
                  <a:pt x="44" y="368"/>
                </a:lnTo>
                <a:lnTo>
                  <a:pt x="33" y="363"/>
                </a:lnTo>
                <a:lnTo>
                  <a:pt x="23" y="359"/>
                </a:lnTo>
                <a:lnTo>
                  <a:pt x="23" y="359"/>
                </a:lnTo>
                <a:lnTo>
                  <a:pt x="22" y="359"/>
                </a:lnTo>
                <a:lnTo>
                  <a:pt x="22" y="359"/>
                </a:lnTo>
                <a:lnTo>
                  <a:pt x="25" y="351"/>
                </a:lnTo>
                <a:lnTo>
                  <a:pt x="25" y="351"/>
                </a:lnTo>
                <a:close/>
                <a:moveTo>
                  <a:pt x="20" y="366"/>
                </a:moveTo>
                <a:lnTo>
                  <a:pt x="20" y="366"/>
                </a:lnTo>
                <a:lnTo>
                  <a:pt x="21" y="366"/>
                </a:lnTo>
                <a:lnTo>
                  <a:pt x="21" y="366"/>
                </a:lnTo>
                <a:lnTo>
                  <a:pt x="32" y="370"/>
                </a:lnTo>
                <a:lnTo>
                  <a:pt x="42" y="375"/>
                </a:lnTo>
                <a:lnTo>
                  <a:pt x="64" y="386"/>
                </a:lnTo>
                <a:lnTo>
                  <a:pt x="85" y="398"/>
                </a:lnTo>
                <a:lnTo>
                  <a:pt x="106" y="410"/>
                </a:lnTo>
                <a:lnTo>
                  <a:pt x="106" y="410"/>
                </a:lnTo>
                <a:lnTo>
                  <a:pt x="135" y="424"/>
                </a:lnTo>
                <a:lnTo>
                  <a:pt x="165" y="439"/>
                </a:lnTo>
                <a:lnTo>
                  <a:pt x="165" y="439"/>
                </a:lnTo>
                <a:lnTo>
                  <a:pt x="254" y="483"/>
                </a:lnTo>
                <a:lnTo>
                  <a:pt x="254" y="483"/>
                </a:lnTo>
                <a:lnTo>
                  <a:pt x="279" y="496"/>
                </a:lnTo>
                <a:lnTo>
                  <a:pt x="291" y="502"/>
                </a:lnTo>
                <a:lnTo>
                  <a:pt x="305" y="507"/>
                </a:lnTo>
                <a:lnTo>
                  <a:pt x="305" y="507"/>
                </a:lnTo>
                <a:lnTo>
                  <a:pt x="302" y="516"/>
                </a:lnTo>
                <a:lnTo>
                  <a:pt x="302" y="516"/>
                </a:lnTo>
                <a:lnTo>
                  <a:pt x="265" y="498"/>
                </a:lnTo>
                <a:lnTo>
                  <a:pt x="228" y="481"/>
                </a:lnTo>
                <a:lnTo>
                  <a:pt x="153" y="446"/>
                </a:lnTo>
                <a:lnTo>
                  <a:pt x="153" y="446"/>
                </a:lnTo>
                <a:lnTo>
                  <a:pt x="118" y="429"/>
                </a:lnTo>
                <a:lnTo>
                  <a:pt x="84" y="413"/>
                </a:lnTo>
                <a:lnTo>
                  <a:pt x="50" y="395"/>
                </a:lnTo>
                <a:lnTo>
                  <a:pt x="17" y="376"/>
                </a:lnTo>
                <a:lnTo>
                  <a:pt x="17" y="376"/>
                </a:lnTo>
                <a:lnTo>
                  <a:pt x="20" y="366"/>
                </a:lnTo>
                <a:lnTo>
                  <a:pt x="20" y="366"/>
                </a:lnTo>
                <a:close/>
                <a:moveTo>
                  <a:pt x="8" y="392"/>
                </a:moveTo>
                <a:lnTo>
                  <a:pt x="8" y="392"/>
                </a:lnTo>
                <a:lnTo>
                  <a:pt x="8" y="382"/>
                </a:lnTo>
                <a:lnTo>
                  <a:pt x="9" y="373"/>
                </a:lnTo>
                <a:lnTo>
                  <a:pt x="12" y="363"/>
                </a:lnTo>
                <a:lnTo>
                  <a:pt x="16" y="356"/>
                </a:lnTo>
                <a:lnTo>
                  <a:pt x="16" y="356"/>
                </a:lnTo>
                <a:lnTo>
                  <a:pt x="13" y="364"/>
                </a:lnTo>
                <a:lnTo>
                  <a:pt x="10" y="373"/>
                </a:lnTo>
                <a:lnTo>
                  <a:pt x="9" y="383"/>
                </a:lnTo>
                <a:lnTo>
                  <a:pt x="8" y="392"/>
                </a:lnTo>
                <a:lnTo>
                  <a:pt x="8" y="392"/>
                </a:lnTo>
                <a:close/>
                <a:moveTo>
                  <a:pt x="18" y="399"/>
                </a:moveTo>
                <a:lnTo>
                  <a:pt x="18" y="399"/>
                </a:lnTo>
                <a:lnTo>
                  <a:pt x="16" y="398"/>
                </a:lnTo>
                <a:lnTo>
                  <a:pt x="16" y="398"/>
                </a:lnTo>
                <a:lnTo>
                  <a:pt x="16" y="391"/>
                </a:lnTo>
                <a:lnTo>
                  <a:pt x="16" y="384"/>
                </a:lnTo>
                <a:lnTo>
                  <a:pt x="16" y="384"/>
                </a:lnTo>
                <a:lnTo>
                  <a:pt x="48" y="403"/>
                </a:lnTo>
                <a:lnTo>
                  <a:pt x="82" y="420"/>
                </a:lnTo>
                <a:lnTo>
                  <a:pt x="149" y="452"/>
                </a:lnTo>
                <a:lnTo>
                  <a:pt x="149" y="452"/>
                </a:lnTo>
                <a:lnTo>
                  <a:pt x="225" y="487"/>
                </a:lnTo>
                <a:lnTo>
                  <a:pt x="263" y="505"/>
                </a:lnTo>
                <a:lnTo>
                  <a:pt x="300" y="525"/>
                </a:lnTo>
                <a:lnTo>
                  <a:pt x="300" y="525"/>
                </a:lnTo>
                <a:lnTo>
                  <a:pt x="299" y="531"/>
                </a:lnTo>
                <a:lnTo>
                  <a:pt x="299" y="536"/>
                </a:lnTo>
                <a:lnTo>
                  <a:pt x="299" y="536"/>
                </a:lnTo>
                <a:lnTo>
                  <a:pt x="289" y="531"/>
                </a:lnTo>
                <a:lnTo>
                  <a:pt x="278" y="526"/>
                </a:lnTo>
                <a:lnTo>
                  <a:pt x="257" y="515"/>
                </a:lnTo>
                <a:lnTo>
                  <a:pt x="257" y="515"/>
                </a:lnTo>
                <a:lnTo>
                  <a:pt x="162" y="470"/>
                </a:lnTo>
                <a:lnTo>
                  <a:pt x="162" y="470"/>
                </a:lnTo>
                <a:lnTo>
                  <a:pt x="66" y="423"/>
                </a:lnTo>
                <a:lnTo>
                  <a:pt x="66" y="423"/>
                </a:lnTo>
                <a:lnTo>
                  <a:pt x="40" y="412"/>
                </a:lnTo>
                <a:lnTo>
                  <a:pt x="28" y="406"/>
                </a:lnTo>
                <a:lnTo>
                  <a:pt x="18" y="399"/>
                </a:lnTo>
                <a:lnTo>
                  <a:pt x="18" y="399"/>
                </a:lnTo>
                <a:close/>
                <a:moveTo>
                  <a:pt x="167" y="488"/>
                </a:moveTo>
                <a:lnTo>
                  <a:pt x="167" y="488"/>
                </a:lnTo>
                <a:lnTo>
                  <a:pt x="73" y="441"/>
                </a:lnTo>
                <a:lnTo>
                  <a:pt x="73" y="441"/>
                </a:lnTo>
                <a:lnTo>
                  <a:pt x="47" y="428"/>
                </a:lnTo>
                <a:lnTo>
                  <a:pt x="35" y="421"/>
                </a:lnTo>
                <a:lnTo>
                  <a:pt x="23" y="413"/>
                </a:lnTo>
                <a:lnTo>
                  <a:pt x="23" y="413"/>
                </a:lnTo>
                <a:lnTo>
                  <a:pt x="22" y="412"/>
                </a:lnTo>
                <a:lnTo>
                  <a:pt x="22" y="412"/>
                </a:lnTo>
                <a:lnTo>
                  <a:pt x="22" y="410"/>
                </a:lnTo>
                <a:lnTo>
                  <a:pt x="22" y="410"/>
                </a:lnTo>
                <a:lnTo>
                  <a:pt x="30" y="415"/>
                </a:lnTo>
                <a:lnTo>
                  <a:pt x="40" y="419"/>
                </a:lnTo>
                <a:lnTo>
                  <a:pt x="57" y="427"/>
                </a:lnTo>
                <a:lnTo>
                  <a:pt x="57" y="427"/>
                </a:lnTo>
                <a:lnTo>
                  <a:pt x="153" y="473"/>
                </a:lnTo>
                <a:lnTo>
                  <a:pt x="153" y="473"/>
                </a:lnTo>
                <a:lnTo>
                  <a:pt x="249" y="520"/>
                </a:lnTo>
                <a:lnTo>
                  <a:pt x="249" y="520"/>
                </a:lnTo>
                <a:lnTo>
                  <a:pt x="275" y="532"/>
                </a:lnTo>
                <a:lnTo>
                  <a:pt x="287" y="538"/>
                </a:lnTo>
                <a:lnTo>
                  <a:pt x="298" y="545"/>
                </a:lnTo>
                <a:lnTo>
                  <a:pt x="298" y="545"/>
                </a:lnTo>
                <a:lnTo>
                  <a:pt x="300" y="546"/>
                </a:lnTo>
                <a:lnTo>
                  <a:pt x="300" y="546"/>
                </a:lnTo>
                <a:lnTo>
                  <a:pt x="302" y="551"/>
                </a:lnTo>
                <a:lnTo>
                  <a:pt x="305" y="556"/>
                </a:lnTo>
                <a:lnTo>
                  <a:pt x="305" y="556"/>
                </a:lnTo>
                <a:lnTo>
                  <a:pt x="270" y="540"/>
                </a:lnTo>
                <a:lnTo>
                  <a:pt x="235" y="524"/>
                </a:lnTo>
                <a:lnTo>
                  <a:pt x="167" y="488"/>
                </a:lnTo>
                <a:lnTo>
                  <a:pt x="167" y="488"/>
                </a:lnTo>
                <a:close/>
                <a:moveTo>
                  <a:pt x="307" y="537"/>
                </a:moveTo>
                <a:lnTo>
                  <a:pt x="307" y="537"/>
                </a:lnTo>
                <a:lnTo>
                  <a:pt x="307" y="531"/>
                </a:lnTo>
                <a:lnTo>
                  <a:pt x="307" y="531"/>
                </a:lnTo>
                <a:lnTo>
                  <a:pt x="309" y="530"/>
                </a:lnTo>
                <a:lnTo>
                  <a:pt x="309" y="530"/>
                </a:lnTo>
                <a:lnTo>
                  <a:pt x="383" y="449"/>
                </a:lnTo>
                <a:lnTo>
                  <a:pt x="460" y="369"/>
                </a:lnTo>
                <a:lnTo>
                  <a:pt x="536" y="289"/>
                </a:lnTo>
                <a:lnTo>
                  <a:pt x="613" y="209"/>
                </a:lnTo>
                <a:lnTo>
                  <a:pt x="613" y="209"/>
                </a:lnTo>
                <a:lnTo>
                  <a:pt x="628" y="194"/>
                </a:lnTo>
                <a:lnTo>
                  <a:pt x="642" y="179"/>
                </a:lnTo>
                <a:lnTo>
                  <a:pt x="642" y="179"/>
                </a:lnTo>
                <a:lnTo>
                  <a:pt x="643" y="181"/>
                </a:lnTo>
                <a:lnTo>
                  <a:pt x="643" y="181"/>
                </a:lnTo>
                <a:lnTo>
                  <a:pt x="635" y="187"/>
                </a:lnTo>
                <a:lnTo>
                  <a:pt x="628" y="195"/>
                </a:lnTo>
                <a:lnTo>
                  <a:pt x="614" y="210"/>
                </a:lnTo>
                <a:lnTo>
                  <a:pt x="614" y="210"/>
                </a:lnTo>
                <a:lnTo>
                  <a:pt x="562" y="267"/>
                </a:lnTo>
                <a:lnTo>
                  <a:pt x="562" y="267"/>
                </a:lnTo>
                <a:lnTo>
                  <a:pt x="524" y="308"/>
                </a:lnTo>
                <a:lnTo>
                  <a:pt x="487" y="347"/>
                </a:lnTo>
                <a:lnTo>
                  <a:pt x="487" y="347"/>
                </a:lnTo>
                <a:lnTo>
                  <a:pt x="397" y="442"/>
                </a:lnTo>
                <a:lnTo>
                  <a:pt x="352" y="488"/>
                </a:lnTo>
                <a:lnTo>
                  <a:pt x="308" y="536"/>
                </a:lnTo>
                <a:lnTo>
                  <a:pt x="308" y="536"/>
                </a:lnTo>
                <a:lnTo>
                  <a:pt x="307" y="537"/>
                </a:lnTo>
                <a:lnTo>
                  <a:pt x="307" y="537"/>
                </a:lnTo>
                <a:close/>
                <a:moveTo>
                  <a:pt x="643" y="206"/>
                </a:moveTo>
                <a:lnTo>
                  <a:pt x="643" y="206"/>
                </a:lnTo>
                <a:lnTo>
                  <a:pt x="613" y="238"/>
                </a:lnTo>
                <a:lnTo>
                  <a:pt x="613" y="238"/>
                </a:lnTo>
                <a:lnTo>
                  <a:pt x="569" y="287"/>
                </a:lnTo>
                <a:lnTo>
                  <a:pt x="523" y="335"/>
                </a:lnTo>
                <a:lnTo>
                  <a:pt x="523" y="335"/>
                </a:lnTo>
                <a:lnTo>
                  <a:pt x="337" y="531"/>
                </a:lnTo>
                <a:lnTo>
                  <a:pt x="337" y="531"/>
                </a:lnTo>
                <a:lnTo>
                  <a:pt x="315" y="556"/>
                </a:lnTo>
                <a:lnTo>
                  <a:pt x="315" y="556"/>
                </a:lnTo>
                <a:lnTo>
                  <a:pt x="311" y="551"/>
                </a:lnTo>
                <a:lnTo>
                  <a:pt x="309" y="545"/>
                </a:lnTo>
                <a:lnTo>
                  <a:pt x="309" y="545"/>
                </a:lnTo>
                <a:lnTo>
                  <a:pt x="310" y="545"/>
                </a:lnTo>
                <a:lnTo>
                  <a:pt x="310" y="545"/>
                </a:lnTo>
                <a:lnTo>
                  <a:pt x="326" y="526"/>
                </a:lnTo>
                <a:lnTo>
                  <a:pt x="343" y="507"/>
                </a:lnTo>
                <a:lnTo>
                  <a:pt x="378" y="472"/>
                </a:lnTo>
                <a:lnTo>
                  <a:pt x="378" y="472"/>
                </a:lnTo>
                <a:lnTo>
                  <a:pt x="482" y="364"/>
                </a:lnTo>
                <a:lnTo>
                  <a:pt x="482" y="364"/>
                </a:lnTo>
                <a:lnTo>
                  <a:pt x="522" y="320"/>
                </a:lnTo>
                <a:lnTo>
                  <a:pt x="563" y="276"/>
                </a:lnTo>
                <a:lnTo>
                  <a:pt x="602" y="232"/>
                </a:lnTo>
                <a:lnTo>
                  <a:pt x="623" y="211"/>
                </a:lnTo>
                <a:lnTo>
                  <a:pt x="644" y="189"/>
                </a:lnTo>
                <a:lnTo>
                  <a:pt x="644" y="189"/>
                </a:lnTo>
                <a:lnTo>
                  <a:pt x="646" y="187"/>
                </a:lnTo>
                <a:lnTo>
                  <a:pt x="646" y="187"/>
                </a:lnTo>
                <a:lnTo>
                  <a:pt x="649" y="191"/>
                </a:lnTo>
                <a:lnTo>
                  <a:pt x="653" y="195"/>
                </a:lnTo>
                <a:lnTo>
                  <a:pt x="653" y="195"/>
                </a:lnTo>
                <a:lnTo>
                  <a:pt x="643" y="206"/>
                </a:lnTo>
                <a:lnTo>
                  <a:pt x="643" y="20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87"/>
          <p:cNvSpPr>
            <a:spLocks noEditPoints="1"/>
          </p:cNvSpPr>
          <p:nvPr/>
        </p:nvSpPr>
        <p:spPr bwMode="auto">
          <a:xfrm>
            <a:off x="8841854" y="2909726"/>
            <a:ext cx="682625" cy="585788"/>
          </a:xfrm>
          <a:custGeom>
            <a:avLst/>
            <a:gdLst>
              <a:gd name="T0" fmla="*/ 327 w 438"/>
              <a:gd name="T1" fmla="*/ 65 h 376"/>
              <a:gd name="T2" fmla="*/ 321 w 438"/>
              <a:gd name="T3" fmla="*/ 79 h 376"/>
              <a:gd name="T4" fmla="*/ 426 w 438"/>
              <a:gd name="T5" fmla="*/ 168 h 376"/>
              <a:gd name="T6" fmla="*/ 396 w 438"/>
              <a:gd name="T7" fmla="*/ 235 h 376"/>
              <a:gd name="T8" fmla="*/ 322 w 438"/>
              <a:gd name="T9" fmla="*/ 355 h 376"/>
              <a:gd name="T10" fmla="*/ 256 w 438"/>
              <a:gd name="T11" fmla="*/ 348 h 376"/>
              <a:gd name="T12" fmla="*/ 183 w 438"/>
              <a:gd name="T13" fmla="*/ 328 h 376"/>
              <a:gd name="T14" fmla="*/ 72 w 438"/>
              <a:gd name="T15" fmla="*/ 175 h 376"/>
              <a:gd name="T16" fmla="*/ 98 w 438"/>
              <a:gd name="T17" fmla="*/ 84 h 376"/>
              <a:gd name="T18" fmla="*/ 177 w 438"/>
              <a:gd name="T19" fmla="*/ 87 h 376"/>
              <a:gd name="T20" fmla="*/ 239 w 438"/>
              <a:gd name="T21" fmla="*/ 105 h 376"/>
              <a:gd name="T22" fmla="*/ 209 w 438"/>
              <a:gd name="T23" fmla="*/ 119 h 376"/>
              <a:gd name="T24" fmla="*/ 288 w 438"/>
              <a:gd name="T25" fmla="*/ 150 h 376"/>
              <a:gd name="T26" fmla="*/ 279 w 438"/>
              <a:gd name="T27" fmla="*/ 43 h 376"/>
              <a:gd name="T28" fmla="*/ 274 w 438"/>
              <a:gd name="T29" fmla="*/ 13 h 376"/>
              <a:gd name="T30" fmla="*/ 247 w 438"/>
              <a:gd name="T31" fmla="*/ 17 h 376"/>
              <a:gd name="T32" fmla="*/ 228 w 438"/>
              <a:gd name="T33" fmla="*/ 64 h 376"/>
              <a:gd name="T34" fmla="*/ 129 w 438"/>
              <a:gd name="T35" fmla="*/ 6 h 376"/>
              <a:gd name="T36" fmla="*/ 37 w 438"/>
              <a:gd name="T37" fmla="*/ 21 h 376"/>
              <a:gd name="T38" fmla="*/ 5 w 438"/>
              <a:gd name="T39" fmla="*/ 33 h 376"/>
              <a:gd name="T40" fmla="*/ 52 w 438"/>
              <a:gd name="T41" fmla="*/ 60 h 376"/>
              <a:gd name="T42" fmla="*/ 59 w 438"/>
              <a:gd name="T43" fmla="*/ 133 h 376"/>
              <a:gd name="T44" fmla="*/ 111 w 438"/>
              <a:gd name="T45" fmla="*/ 293 h 376"/>
              <a:gd name="T46" fmla="*/ 197 w 438"/>
              <a:gd name="T47" fmla="*/ 361 h 376"/>
              <a:gd name="T48" fmla="*/ 207 w 438"/>
              <a:gd name="T49" fmla="*/ 350 h 376"/>
              <a:gd name="T50" fmla="*/ 220 w 438"/>
              <a:gd name="T51" fmla="*/ 354 h 376"/>
              <a:gd name="T52" fmla="*/ 239 w 438"/>
              <a:gd name="T53" fmla="*/ 362 h 376"/>
              <a:gd name="T54" fmla="*/ 265 w 438"/>
              <a:gd name="T55" fmla="*/ 363 h 376"/>
              <a:gd name="T56" fmla="*/ 328 w 438"/>
              <a:gd name="T57" fmla="*/ 363 h 376"/>
              <a:gd name="T58" fmla="*/ 379 w 438"/>
              <a:gd name="T59" fmla="*/ 279 h 376"/>
              <a:gd name="T60" fmla="*/ 416 w 438"/>
              <a:gd name="T61" fmla="*/ 219 h 376"/>
              <a:gd name="T62" fmla="*/ 258 w 438"/>
              <a:gd name="T63" fmla="*/ 67 h 376"/>
              <a:gd name="T64" fmla="*/ 266 w 438"/>
              <a:gd name="T65" fmla="*/ 32 h 376"/>
              <a:gd name="T66" fmla="*/ 258 w 438"/>
              <a:gd name="T67" fmla="*/ 67 h 376"/>
              <a:gd name="T68" fmla="*/ 241 w 438"/>
              <a:gd name="T69" fmla="*/ 100 h 376"/>
              <a:gd name="T70" fmla="*/ 194 w 438"/>
              <a:gd name="T71" fmla="*/ 82 h 376"/>
              <a:gd name="T72" fmla="*/ 84 w 438"/>
              <a:gd name="T73" fmla="*/ 18 h 376"/>
              <a:gd name="T74" fmla="*/ 142 w 438"/>
              <a:gd name="T75" fmla="*/ 42 h 376"/>
              <a:gd name="T76" fmla="*/ 114 w 438"/>
              <a:gd name="T77" fmla="*/ 24 h 376"/>
              <a:gd name="T78" fmla="*/ 83 w 438"/>
              <a:gd name="T79" fmla="*/ 18 h 376"/>
              <a:gd name="T80" fmla="*/ 45 w 438"/>
              <a:gd name="T81" fmla="*/ 39 h 376"/>
              <a:gd name="T82" fmla="*/ 79 w 438"/>
              <a:gd name="T83" fmla="*/ 19 h 376"/>
              <a:gd name="T84" fmla="*/ 65 w 438"/>
              <a:gd name="T85" fmla="*/ 34 h 376"/>
              <a:gd name="T86" fmla="*/ 91 w 438"/>
              <a:gd name="T87" fmla="*/ 40 h 376"/>
              <a:gd name="T88" fmla="*/ 106 w 438"/>
              <a:gd name="T89" fmla="*/ 46 h 376"/>
              <a:gd name="T90" fmla="*/ 105 w 438"/>
              <a:gd name="T91" fmla="*/ 57 h 376"/>
              <a:gd name="T92" fmla="*/ 113 w 438"/>
              <a:gd name="T93" fmla="*/ 52 h 376"/>
              <a:gd name="T94" fmla="*/ 149 w 438"/>
              <a:gd name="T95" fmla="*/ 53 h 376"/>
              <a:gd name="T96" fmla="*/ 158 w 438"/>
              <a:gd name="T97" fmla="*/ 55 h 376"/>
              <a:gd name="T98" fmla="*/ 133 w 438"/>
              <a:gd name="T99" fmla="*/ 73 h 376"/>
              <a:gd name="T100" fmla="*/ 219 w 438"/>
              <a:gd name="T101" fmla="*/ 326 h 376"/>
              <a:gd name="T102" fmla="*/ 221 w 438"/>
              <a:gd name="T103" fmla="*/ 326 h 376"/>
              <a:gd name="T104" fmla="*/ 239 w 438"/>
              <a:gd name="T105" fmla="*/ 341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8" h="376">
                <a:moveTo>
                  <a:pt x="424" y="104"/>
                </a:moveTo>
                <a:cubicBezTo>
                  <a:pt x="419" y="94"/>
                  <a:pt x="408" y="86"/>
                  <a:pt x="399" y="79"/>
                </a:cubicBezTo>
                <a:cubicBezTo>
                  <a:pt x="389" y="71"/>
                  <a:pt x="376" y="65"/>
                  <a:pt x="363" y="61"/>
                </a:cubicBezTo>
                <a:cubicBezTo>
                  <a:pt x="351" y="58"/>
                  <a:pt x="339" y="61"/>
                  <a:pt x="327" y="65"/>
                </a:cubicBezTo>
                <a:cubicBezTo>
                  <a:pt x="319" y="67"/>
                  <a:pt x="311" y="67"/>
                  <a:pt x="302" y="69"/>
                </a:cubicBezTo>
                <a:cubicBezTo>
                  <a:pt x="294" y="70"/>
                  <a:pt x="287" y="74"/>
                  <a:pt x="279" y="77"/>
                </a:cubicBezTo>
                <a:cubicBezTo>
                  <a:pt x="274" y="79"/>
                  <a:pt x="276" y="87"/>
                  <a:pt x="281" y="86"/>
                </a:cubicBezTo>
                <a:cubicBezTo>
                  <a:pt x="294" y="83"/>
                  <a:pt x="307" y="79"/>
                  <a:pt x="321" y="79"/>
                </a:cubicBezTo>
                <a:cubicBezTo>
                  <a:pt x="333" y="79"/>
                  <a:pt x="343" y="70"/>
                  <a:pt x="356" y="72"/>
                </a:cubicBezTo>
                <a:cubicBezTo>
                  <a:pt x="377" y="76"/>
                  <a:pt x="409" y="91"/>
                  <a:pt x="416" y="114"/>
                </a:cubicBezTo>
                <a:cubicBezTo>
                  <a:pt x="420" y="125"/>
                  <a:pt x="417" y="139"/>
                  <a:pt x="421" y="150"/>
                </a:cubicBezTo>
                <a:cubicBezTo>
                  <a:pt x="423" y="155"/>
                  <a:pt x="427" y="162"/>
                  <a:pt x="426" y="168"/>
                </a:cubicBezTo>
                <a:cubicBezTo>
                  <a:pt x="424" y="176"/>
                  <a:pt x="423" y="183"/>
                  <a:pt x="420" y="191"/>
                </a:cubicBezTo>
                <a:cubicBezTo>
                  <a:pt x="418" y="196"/>
                  <a:pt x="417" y="201"/>
                  <a:pt x="414" y="206"/>
                </a:cubicBezTo>
                <a:cubicBezTo>
                  <a:pt x="412" y="211"/>
                  <a:pt x="407" y="214"/>
                  <a:pt x="404" y="218"/>
                </a:cubicBezTo>
                <a:cubicBezTo>
                  <a:pt x="401" y="224"/>
                  <a:pt x="399" y="229"/>
                  <a:pt x="396" y="235"/>
                </a:cubicBezTo>
                <a:cubicBezTo>
                  <a:pt x="392" y="242"/>
                  <a:pt x="388" y="248"/>
                  <a:pt x="384" y="255"/>
                </a:cubicBezTo>
                <a:cubicBezTo>
                  <a:pt x="377" y="268"/>
                  <a:pt x="367" y="277"/>
                  <a:pt x="362" y="290"/>
                </a:cubicBezTo>
                <a:cubicBezTo>
                  <a:pt x="358" y="302"/>
                  <a:pt x="354" y="313"/>
                  <a:pt x="349" y="324"/>
                </a:cubicBezTo>
                <a:cubicBezTo>
                  <a:pt x="344" y="336"/>
                  <a:pt x="334" y="349"/>
                  <a:pt x="322" y="355"/>
                </a:cubicBezTo>
                <a:cubicBezTo>
                  <a:pt x="317" y="357"/>
                  <a:pt x="311" y="358"/>
                  <a:pt x="306" y="361"/>
                </a:cubicBezTo>
                <a:cubicBezTo>
                  <a:pt x="300" y="366"/>
                  <a:pt x="296" y="365"/>
                  <a:pt x="289" y="361"/>
                </a:cubicBezTo>
                <a:cubicBezTo>
                  <a:pt x="285" y="359"/>
                  <a:pt x="282" y="357"/>
                  <a:pt x="278" y="356"/>
                </a:cubicBezTo>
                <a:cubicBezTo>
                  <a:pt x="271" y="354"/>
                  <a:pt x="260" y="354"/>
                  <a:pt x="256" y="348"/>
                </a:cubicBezTo>
                <a:cubicBezTo>
                  <a:pt x="248" y="337"/>
                  <a:pt x="242" y="328"/>
                  <a:pt x="231" y="321"/>
                </a:cubicBezTo>
                <a:cubicBezTo>
                  <a:pt x="221" y="315"/>
                  <a:pt x="211" y="317"/>
                  <a:pt x="201" y="318"/>
                </a:cubicBezTo>
                <a:cubicBezTo>
                  <a:pt x="196" y="318"/>
                  <a:pt x="193" y="319"/>
                  <a:pt x="189" y="321"/>
                </a:cubicBezTo>
                <a:cubicBezTo>
                  <a:pt x="185" y="323"/>
                  <a:pt x="184" y="325"/>
                  <a:pt x="183" y="328"/>
                </a:cubicBezTo>
                <a:cubicBezTo>
                  <a:pt x="156" y="331"/>
                  <a:pt x="135" y="312"/>
                  <a:pt x="123" y="289"/>
                </a:cubicBezTo>
                <a:cubicBezTo>
                  <a:pt x="117" y="278"/>
                  <a:pt x="110" y="267"/>
                  <a:pt x="103" y="256"/>
                </a:cubicBezTo>
                <a:cubicBezTo>
                  <a:pt x="95" y="244"/>
                  <a:pt x="93" y="227"/>
                  <a:pt x="85" y="215"/>
                </a:cubicBezTo>
                <a:cubicBezTo>
                  <a:pt x="78" y="204"/>
                  <a:pt x="73" y="187"/>
                  <a:pt x="72" y="175"/>
                </a:cubicBezTo>
                <a:cubicBezTo>
                  <a:pt x="71" y="169"/>
                  <a:pt x="70" y="162"/>
                  <a:pt x="71" y="156"/>
                </a:cubicBezTo>
                <a:cubicBezTo>
                  <a:pt x="71" y="149"/>
                  <a:pt x="69" y="143"/>
                  <a:pt x="70" y="136"/>
                </a:cubicBezTo>
                <a:cubicBezTo>
                  <a:pt x="71" y="123"/>
                  <a:pt x="72" y="111"/>
                  <a:pt x="80" y="101"/>
                </a:cubicBezTo>
                <a:cubicBezTo>
                  <a:pt x="85" y="94"/>
                  <a:pt x="94" y="91"/>
                  <a:pt x="98" y="84"/>
                </a:cubicBezTo>
                <a:cubicBezTo>
                  <a:pt x="99" y="84"/>
                  <a:pt x="99" y="84"/>
                  <a:pt x="100" y="84"/>
                </a:cubicBezTo>
                <a:cubicBezTo>
                  <a:pt x="110" y="86"/>
                  <a:pt x="120" y="87"/>
                  <a:pt x="131" y="87"/>
                </a:cubicBezTo>
                <a:cubicBezTo>
                  <a:pt x="141" y="87"/>
                  <a:pt x="151" y="83"/>
                  <a:pt x="161" y="80"/>
                </a:cubicBezTo>
                <a:cubicBezTo>
                  <a:pt x="167" y="81"/>
                  <a:pt x="172" y="83"/>
                  <a:pt x="177" y="87"/>
                </a:cubicBezTo>
                <a:cubicBezTo>
                  <a:pt x="181" y="91"/>
                  <a:pt x="187" y="92"/>
                  <a:pt x="192" y="94"/>
                </a:cubicBezTo>
                <a:cubicBezTo>
                  <a:pt x="197" y="96"/>
                  <a:pt x="201" y="100"/>
                  <a:pt x="205" y="102"/>
                </a:cubicBezTo>
                <a:cubicBezTo>
                  <a:pt x="214" y="107"/>
                  <a:pt x="224" y="105"/>
                  <a:pt x="233" y="106"/>
                </a:cubicBezTo>
                <a:cubicBezTo>
                  <a:pt x="235" y="106"/>
                  <a:pt x="237" y="106"/>
                  <a:pt x="239" y="105"/>
                </a:cubicBezTo>
                <a:cubicBezTo>
                  <a:pt x="239" y="104"/>
                  <a:pt x="241" y="101"/>
                  <a:pt x="242" y="101"/>
                </a:cubicBezTo>
                <a:cubicBezTo>
                  <a:pt x="242" y="101"/>
                  <a:pt x="242" y="101"/>
                  <a:pt x="242" y="101"/>
                </a:cubicBezTo>
                <a:cubicBezTo>
                  <a:pt x="241" y="108"/>
                  <a:pt x="240" y="115"/>
                  <a:pt x="240" y="122"/>
                </a:cubicBezTo>
                <a:cubicBezTo>
                  <a:pt x="230" y="120"/>
                  <a:pt x="219" y="118"/>
                  <a:pt x="209" y="119"/>
                </a:cubicBezTo>
                <a:cubicBezTo>
                  <a:pt x="206" y="119"/>
                  <a:pt x="205" y="123"/>
                  <a:pt x="208" y="124"/>
                </a:cubicBezTo>
                <a:cubicBezTo>
                  <a:pt x="222" y="130"/>
                  <a:pt x="237" y="132"/>
                  <a:pt x="252" y="136"/>
                </a:cubicBezTo>
                <a:cubicBezTo>
                  <a:pt x="253" y="138"/>
                  <a:pt x="256" y="138"/>
                  <a:pt x="257" y="137"/>
                </a:cubicBezTo>
                <a:cubicBezTo>
                  <a:pt x="268" y="140"/>
                  <a:pt x="279" y="143"/>
                  <a:pt x="288" y="150"/>
                </a:cubicBezTo>
                <a:cubicBezTo>
                  <a:pt x="292" y="152"/>
                  <a:pt x="295" y="148"/>
                  <a:pt x="292" y="145"/>
                </a:cubicBezTo>
                <a:cubicBezTo>
                  <a:pt x="285" y="137"/>
                  <a:pt x="274" y="132"/>
                  <a:pt x="264" y="128"/>
                </a:cubicBezTo>
                <a:cubicBezTo>
                  <a:pt x="273" y="112"/>
                  <a:pt x="275" y="93"/>
                  <a:pt x="277" y="75"/>
                </a:cubicBezTo>
                <a:cubicBezTo>
                  <a:pt x="278" y="64"/>
                  <a:pt x="279" y="54"/>
                  <a:pt x="279" y="43"/>
                </a:cubicBezTo>
                <a:cubicBezTo>
                  <a:pt x="279" y="37"/>
                  <a:pt x="277" y="31"/>
                  <a:pt x="276" y="25"/>
                </a:cubicBezTo>
                <a:cubicBezTo>
                  <a:pt x="275" y="22"/>
                  <a:pt x="273" y="21"/>
                  <a:pt x="272" y="18"/>
                </a:cubicBezTo>
                <a:cubicBezTo>
                  <a:pt x="272" y="18"/>
                  <a:pt x="272" y="17"/>
                  <a:pt x="272" y="17"/>
                </a:cubicBezTo>
                <a:cubicBezTo>
                  <a:pt x="273" y="16"/>
                  <a:pt x="274" y="15"/>
                  <a:pt x="274" y="13"/>
                </a:cubicBezTo>
                <a:cubicBezTo>
                  <a:pt x="275" y="12"/>
                  <a:pt x="274" y="10"/>
                  <a:pt x="272" y="10"/>
                </a:cubicBezTo>
                <a:cubicBezTo>
                  <a:pt x="266" y="9"/>
                  <a:pt x="261" y="14"/>
                  <a:pt x="256" y="14"/>
                </a:cubicBezTo>
                <a:cubicBezTo>
                  <a:pt x="255" y="14"/>
                  <a:pt x="255" y="13"/>
                  <a:pt x="255" y="13"/>
                </a:cubicBezTo>
                <a:cubicBezTo>
                  <a:pt x="252" y="8"/>
                  <a:pt x="245" y="12"/>
                  <a:pt x="247" y="17"/>
                </a:cubicBezTo>
                <a:cubicBezTo>
                  <a:pt x="254" y="32"/>
                  <a:pt x="250" y="50"/>
                  <a:pt x="247" y="66"/>
                </a:cubicBezTo>
                <a:cubicBezTo>
                  <a:pt x="247" y="67"/>
                  <a:pt x="246" y="67"/>
                  <a:pt x="246" y="67"/>
                </a:cubicBezTo>
                <a:cubicBezTo>
                  <a:pt x="242" y="73"/>
                  <a:pt x="236" y="73"/>
                  <a:pt x="230" y="72"/>
                </a:cubicBezTo>
                <a:cubicBezTo>
                  <a:pt x="231" y="69"/>
                  <a:pt x="230" y="66"/>
                  <a:pt x="228" y="64"/>
                </a:cubicBezTo>
                <a:cubicBezTo>
                  <a:pt x="222" y="61"/>
                  <a:pt x="215" y="60"/>
                  <a:pt x="208" y="61"/>
                </a:cubicBezTo>
                <a:cubicBezTo>
                  <a:pt x="205" y="58"/>
                  <a:pt x="201" y="55"/>
                  <a:pt x="198" y="52"/>
                </a:cubicBezTo>
                <a:cubicBezTo>
                  <a:pt x="194" y="50"/>
                  <a:pt x="188" y="48"/>
                  <a:pt x="184" y="46"/>
                </a:cubicBezTo>
                <a:cubicBezTo>
                  <a:pt x="163" y="36"/>
                  <a:pt x="151" y="14"/>
                  <a:pt x="129" y="6"/>
                </a:cubicBezTo>
                <a:cubicBezTo>
                  <a:pt x="110" y="0"/>
                  <a:pt x="87" y="4"/>
                  <a:pt x="68" y="9"/>
                </a:cubicBezTo>
                <a:cubicBezTo>
                  <a:pt x="62" y="10"/>
                  <a:pt x="54" y="13"/>
                  <a:pt x="47" y="16"/>
                </a:cubicBezTo>
                <a:cubicBezTo>
                  <a:pt x="45" y="14"/>
                  <a:pt x="41" y="14"/>
                  <a:pt x="39" y="17"/>
                </a:cubicBezTo>
                <a:cubicBezTo>
                  <a:pt x="39" y="19"/>
                  <a:pt x="38" y="20"/>
                  <a:pt x="37" y="21"/>
                </a:cubicBezTo>
                <a:cubicBezTo>
                  <a:pt x="33" y="23"/>
                  <a:pt x="30" y="26"/>
                  <a:pt x="27" y="29"/>
                </a:cubicBezTo>
                <a:cubicBezTo>
                  <a:pt x="26" y="30"/>
                  <a:pt x="24" y="31"/>
                  <a:pt x="23" y="31"/>
                </a:cubicBezTo>
                <a:cubicBezTo>
                  <a:pt x="18" y="31"/>
                  <a:pt x="13" y="31"/>
                  <a:pt x="8" y="32"/>
                </a:cubicBezTo>
                <a:cubicBezTo>
                  <a:pt x="7" y="32"/>
                  <a:pt x="6" y="32"/>
                  <a:pt x="5" y="33"/>
                </a:cubicBezTo>
                <a:cubicBezTo>
                  <a:pt x="2" y="34"/>
                  <a:pt x="0" y="37"/>
                  <a:pt x="1" y="40"/>
                </a:cubicBezTo>
                <a:cubicBezTo>
                  <a:pt x="3" y="44"/>
                  <a:pt x="7" y="44"/>
                  <a:pt x="10" y="44"/>
                </a:cubicBezTo>
                <a:cubicBezTo>
                  <a:pt x="15" y="45"/>
                  <a:pt x="20" y="45"/>
                  <a:pt x="25" y="44"/>
                </a:cubicBezTo>
                <a:cubicBezTo>
                  <a:pt x="35" y="47"/>
                  <a:pt x="47" y="52"/>
                  <a:pt x="52" y="60"/>
                </a:cubicBezTo>
                <a:cubicBezTo>
                  <a:pt x="61" y="73"/>
                  <a:pt x="72" y="78"/>
                  <a:pt x="86" y="81"/>
                </a:cubicBezTo>
                <a:cubicBezTo>
                  <a:pt x="84" y="83"/>
                  <a:pt x="83" y="85"/>
                  <a:pt x="81" y="86"/>
                </a:cubicBezTo>
                <a:cubicBezTo>
                  <a:pt x="76" y="90"/>
                  <a:pt x="72" y="93"/>
                  <a:pt x="68" y="98"/>
                </a:cubicBezTo>
                <a:cubicBezTo>
                  <a:pt x="62" y="108"/>
                  <a:pt x="59" y="121"/>
                  <a:pt x="59" y="133"/>
                </a:cubicBezTo>
                <a:cubicBezTo>
                  <a:pt x="58" y="146"/>
                  <a:pt x="58" y="160"/>
                  <a:pt x="59" y="173"/>
                </a:cubicBezTo>
                <a:cubicBezTo>
                  <a:pt x="59" y="187"/>
                  <a:pt x="65" y="202"/>
                  <a:pt x="71" y="215"/>
                </a:cubicBezTo>
                <a:cubicBezTo>
                  <a:pt x="76" y="228"/>
                  <a:pt x="81" y="241"/>
                  <a:pt x="88" y="253"/>
                </a:cubicBezTo>
                <a:cubicBezTo>
                  <a:pt x="95" y="267"/>
                  <a:pt x="104" y="280"/>
                  <a:pt x="111" y="293"/>
                </a:cubicBezTo>
                <a:cubicBezTo>
                  <a:pt x="125" y="316"/>
                  <a:pt x="141" y="335"/>
                  <a:pt x="169" y="339"/>
                </a:cubicBezTo>
                <a:cubicBezTo>
                  <a:pt x="173" y="339"/>
                  <a:pt x="179" y="340"/>
                  <a:pt x="183" y="338"/>
                </a:cubicBezTo>
                <a:cubicBezTo>
                  <a:pt x="182" y="346"/>
                  <a:pt x="182" y="354"/>
                  <a:pt x="183" y="360"/>
                </a:cubicBezTo>
                <a:cubicBezTo>
                  <a:pt x="185" y="368"/>
                  <a:pt x="196" y="370"/>
                  <a:pt x="197" y="361"/>
                </a:cubicBezTo>
                <a:cubicBezTo>
                  <a:pt x="198" y="358"/>
                  <a:pt x="198" y="355"/>
                  <a:pt x="198" y="351"/>
                </a:cubicBezTo>
                <a:cubicBezTo>
                  <a:pt x="200" y="351"/>
                  <a:pt x="201" y="350"/>
                  <a:pt x="202" y="349"/>
                </a:cubicBezTo>
                <a:cubicBezTo>
                  <a:pt x="203" y="350"/>
                  <a:pt x="204" y="350"/>
                  <a:pt x="205" y="350"/>
                </a:cubicBezTo>
                <a:cubicBezTo>
                  <a:pt x="205" y="350"/>
                  <a:pt x="206" y="350"/>
                  <a:pt x="207" y="350"/>
                </a:cubicBezTo>
                <a:cubicBezTo>
                  <a:pt x="207" y="351"/>
                  <a:pt x="206" y="352"/>
                  <a:pt x="206" y="354"/>
                </a:cubicBezTo>
                <a:cubicBezTo>
                  <a:pt x="205" y="360"/>
                  <a:pt x="215" y="362"/>
                  <a:pt x="216" y="356"/>
                </a:cubicBezTo>
                <a:cubicBezTo>
                  <a:pt x="217" y="355"/>
                  <a:pt x="217" y="354"/>
                  <a:pt x="217" y="352"/>
                </a:cubicBezTo>
                <a:cubicBezTo>
                  <a:pt x="218" y="353"/>
                  <a:pt x="219" y="354"/>
                  <a:pt x="220" y="354"/>
                </a:cubicBezTo>
                <a:cubicBezTo>
                  <a:pt x="220" y="354"/>
                  <a:pt x="220" y="354"/>
                  <a:pt x="219" y="355"/>
                </a:cubicBezTo>
                <a:cubicBezTo>
                  <a:pt x="217" y="358"/>
                  <a:pt x="221" y="362"/>
                  <a:pt x="224" y="362"/>
                </a:cubicBezTo>
                <a:cubicBezTo>
                  <a:pt x="224" y="366"/>
                  <a:pt x="228" y="371"/>
                  <a:pt x="233" y="367"/>
                </a:cubicBezTo>
                <a:cubicBezTo>
                  <a:pt x="234" y="366"/>
                  <a:pt x="237" y="364"/>
                  <a:pt x="239" y="362"/>
                </a:cubicBezTo>
                <a:cubicBezTo>
                  <a:pt x="238" y="364"/>
                  <a:pt x="238" y="366"/>
                  <a:pt x="237" y="368"/>
                </a:cubicBezTo>
                <a:cubicBezTo>
                  <a:pt x="236" y="373"/>
                  <a:pt x="242" y="375"/>
                  <a:pt x="245" y="372"/>
                </a:cubicBezTo>
                <a:cubicBezTo>
                  <a:pt x="249" y="368"/>
                  <a:pt x="251" y="364"/>
                  <a:pt x="252" y="359"/>
                </a:cubicBezTo>
                <a:cubicBezTo>
                  <a:pt x="256" y="361"/>
                  <a:pt x="261" y="362"/>
                  <a:pt x="265" y="363"/>
                </a:cubicBezTo>
                <a:cubicBezTo>
                  <a:pt x="273" y="364"/>
                  <a:pt x="278" y="367"/>
                  <a:pt x="285" y="371"/>
                </a:cubicBezTo>
                <a:cubicBezTo>
                  <a:pt x="289" y="373"/>
                  <a:pt x="295" y="376"/>
                  <a:pt x="300" y="376"/>
                </a:cubicBezTo>
                <a:cubicBezTo>
                  <a:pt x="304" y="376"/>
                  <a:pt x="307" y="374"/>
                  <a:pt x="310" y="371"/>
                </a:cubicBezTo>
                <a:cubicBezTo>
                  <a:pt x="315" y="367"/>
                  <a:pt x="323" y="366"/>
                  <a:pt x="328" y="363"/>
                </a:cubicBezTo>
                <a:cubicBezTo>
                  <a:pt x="339" y="357"/>
                  <a:pt x="347" y="347"/>
                  <a:pt x="353" y="337"/>
                </a:cubicBezTo>
                <a:cubicBezTo>
                  <a:pt x="356" y="331"/>
                  <a:pt x="358" y="326"/>
                  <a:pt x="360" y="321"/>
                </a:cubicBezTo>
                <a:cubicBezTo>
                  <a:pt x="362" y="314"/>
                  <a:pt x="366" y="309"/>
                  <a:pt x="368" y="303"/>
                </a:cubicBezTo>
                <a:cubicBezTo>
                  <a:pt x="370" y="295"/>
                  <a:pt x="373" y="286"/>
                  <a:pt x="379" y="279"/>
                </a:cubicBezTo>
                <a:cubicBezTo>
                  <a:pt x="381" y="276"/>
                  <a:pt x="384" y="274"/>
                  <a:pt x="387" y="271"/>
                </a:cubicBezTo>
                <a:cubicBezTo>
                  <a:pt x="389" y="268"/>
                  <a:pt x="391" y="263"/>
                  <a:pt x="392" y="259"/>
                </a:cubicBezTo>
                <a:cubicBezTo>
                  <a:pt x="396" y="252"/>
                  <a:pt x="401" y="246"/>
                  <a:pt x="405" y="239"/>
                </a:cubicBezTo>
                <a:cubicBezTo>
                  <a:pt x="409" y="232"/>
                  <a:pt x="410" y="224"/>
                  <a:pt x="416" y="219"/>
                </a:cubicBezTo>
                <a:cubicBezTo>
                  <a:pt x="426" y="211"/>
                  <a:pt x="427" y="198"/>
                  <a:pt x="432" y="186"/>
                </a:cubicBezTo>
                <a:cubicBezTo>
                  <a:pt x="438" y="174"/>
                  <a:pt x="436" y="162"/>
                  <a:pt x="432" y="150"/>
                </a:cubicBezTo>
                <a:cubicBezTo>
                  <a:pt x="426" y="135"/>
                  <a:pt x="430" y="119"/>
                  <a:pt x="424" y="104"/>
                </a:cubicBezTo>
                <a:close/>
                <a:moveTo>
                  <a:pt x="258" y="67"/>
                </a:moveTo>
                <a:cubicBezTo>
                  <a:pt x="261" y="52"/>
                  <a:pt x="264" y="36"/>
                  <a:pt x="259" y="21"/>
                </a:cubicBezTo>
                <a:cubicBezTo>
                  <a:pt x="261" y="21"/>
                  <a:pt x="262" y="21"/>
                  <a:pt x="264" y="20"/>
                </a:cubicBezTo>
                <a:cubicBezTo>
                  <a:pt x="264" y="20"/>
                  <a:pt x="264" y="20"/>
                  <a:pt x="264" y="20"/>
                </a:cubicBezTo>
                <a:cubicBezTo>
                  <a:pt x="265" y="24"/>
                  <a:pt x="266" y="28"/>
                  <a:pt x="266" y="32"/>
                </a:cubicBezTo>
                <a:cubicBezTo>
                  <a:pt x="267" y="44"/>
                  <a:pt x="266" y="57"/>
                  <a:pt x="264" y="69"/>
                </a:cubicBezTo>
                <a:cubicBezTo>
                  <a:pt x="262" y="88"/>
                  <a:pt x="257" y="106"/>
                  <a:pt x="253" y="125"/>
                </a:cubicBezTo>
                <a:cubicBezTo>
                  <a:pt x="252" y="125"/>
                  <a:pt x="250" y="124"/>
                  <a:pt x="248" y="124"/>
                </a:cubicBezTo>
                <a:cubicBezTo>
                  <a:pt x="254" y="106"/>
                  <a:pt x="255" y="86"/>
                  <a:pt x="258" y="67"/>
                </a:cubicBezTo>
                <a:close/>
                <a:moveTo>
                  <a:pt x="214" y="75"/>
                </a:moveTo>
                <a:cubicBezTo>
                  <a:pt x="225" y="81"/>
                  <a:pt x="237" y="83"/>
                  <a:pt x="246" y="74"/>
                </a:cubicBezTo>
                <a:cubicBezTo>
                  <a:pt x="244" y="83"/>
                  <a:pt x="243" y="92"/>
                  <a:pt x="242" y="100"/>
                </a:cubicBezTo>
                <a:cubicBezTo>
                  <a:pt x="241" y="100"/>
                  <a:pt x="241" y="100"/>
                  <a:pt x="241" y="100"/>
                </a:cubicBezTo>
                <a:cubicBezTo>
                  <a:pt x="240" y="99"/>
                  <a:pt x="239" y="99"/>
                  <a:pt x="239" y="99"/>
                </a:cubicBezTo>
                <a:cubicBezTo>
                  <a:pt x="239" y="99"/>
                  <a:pt x="235" y="98"/>
                  <a:pt x="235" y="97"/>
                </a:cubicBezTo>
                <a:cubicBezTo>
                  <a:pt x="230" y="96"/>
                  <a:pt x="226" y="96"/>
                  <a:pt x="222" y="96"/>
                </a:cubicBezTo>
                <a:cubicBezTo>
                  <a:pt x="210" y="96"/>
                  <a:pt x="204" y="87"/>
                  <a:pt x="194" y="82"/>
                </a:cubicBezTo>
                <a:cubicBezTo>
                  <a:pt x="190" y="81"/>
                  <a:pt x="187" y="79"/>
                  <a:pt x="184" y="77"/>
                </a:cubicBezTo>
                <a:cubicBezTo>
                  <a:pt x="188" y="76"/>
                  <a:pt x="193" y="76"/>
                  <a:pt x="197" y="76"/>
                </a:cubicBezTo>
                <a:cubicBezTo>
                  <a:pt x="203" y="75"/>
                  <a:pt x="209" y="75"/>
                  <a:pt x="214" y="75"/>
                </a:cubicBezTo>
                <a:close/>
                <a:moveTo>
                  <a:pt x="84" y="18"/>
                </a:moveTo>
                <a:cubicBezTo>
                  <a:pt x="95" y="16"/>
                  <a:pt x="107" y="15"/>
                  <a:pt x="118" y="16"/>
                </a:cubicBezTo>
                <a:cubicBezTo>
                  <a:pt x="132" y="18"/>
                  <a:pt x="142" y="28"/>
                  <a:pt x="152" y="36"/>
                </a:cubicBezTo>
                <a:cubicBezTo>
                  <a:pt x="156" y="40"/>
                  <a:pt x="159" y="43"/>
                  <a:pt x="163" y="45"/>
                </a:cubicBezTo>
                <a:cubicBezTo>
                  <a:pt x="156" y="44"/>
                  <a:pt x="149" y="43"/>
                  <a:pt x="142" y="42"/>
                </a:cubicBezTo>
                <a:cubicBezTo>
                  <a:pt x="142" y="41"/>
                  <a:pt x="142" y="40"/>
                  <a:pt x="141" y="39"/>
                </a:cubicBezTo>
                <a:cubicBezTo>
                  <a:pt x="140" y="37"/>
                  <a:pt x="138" y="35"/>
                  <a:pt x="136" y="34"/>
                </a:cubicBezTo>
                <a:cubicBezTo>
                  <a:pt x="134" y="32"/>
                  <a:pt x="131" y="29"/>
                  <a:pt x="128" y="28"/>
                </a:cubicBezTo>
                <a:cubicBezTo>
                  <a:pt x="123" y="26"/>
                  <a:pt x="120" y="20"/>
                  <a:pt x="114" y="24"/>
                </a:cubicBezTo>
                <a:cubicBezTo>
                  <a:pt x="113" y="24"/>
                  <a:pt x="113" y="26"/>
                  <a:pt x="113" y="27"/>
                </a:cubicBezTo>
                <a:cubicBezTo>
                  <a:pt x="116" y="33"/>
                  <a:pt x="121" y="36"/>
                  <a:pt x="126" y="39"/>
                </a:cubicBezTo>
                <a:cubicBezTo>
                  <a:pt x="118" y="37"/>
                  <a:pt x="109" y="34"/>
                  <a:pt x="100" y="32"/>
                </a:cubicBezTo>
                <a:cubicBezTo>
                  <a:pt x="96" y="27"/>
                  <a:pt x="90" y="19"/>
                  <a:pt x="83" y="18"/>
                </a:cubicBezTo>
                <a:cubicBezTo>
                  <a:pt x="83" y="18"/>
                  <a:pt x="83" y="18"/>
                  <a:pt x="84" y="18"/>
                </a:cubicBezTo>
                <a:close/>
                <a:moveTo>
                  <a:pt x="68" y="59"/>
                </a:moveTo>
                <a:cubicBezTo>
                  <a:pt x="65" y="56"/>
                  <a:pt x="63" y="50"/>
                  <a:pt x="60" y="48"/>
                </a:cubicBezTo>
                <a:cubicBezTo>
                  <a:pt x="55" y="45"/>
                  <a:pt x="50" y="42"/>
                  <a:pt x="45" y="39"/>
                </a:cubicBezTo>
                <a:cubicBezTo>
                  <a:pt x="43" y="38"/>
                  <a:pt x="41" y="37"/>
                  <a:pt x="39" y="36"/>
                </a:cubicBezTo>
                <a:cubicBezTo>
                  <a:pt x="41" y="35"/>
                  <a:pt x="42" y="33"/>
                  <a:pt x="44" y="32"/>
                </a:cubicBezTo>
                <a:cubicBezTo>
                  <a:pt x="46" y="30"/>
                  <a:pt x="48" y="29"/>
                  <a:pt x="51" y="28"/>
                </a:cubicBezTo>
                <a:cubicBezTo>
                  <a:pt x="60" y="24"/>
                  <a:pt x="69" y="21"/>
                  <a:pt x="79" y="19"/>
                </a:cubicBezTo>
                <a:cubicBezTo>
                  <a:pt x="79" y="19"/>
                  <a:pt x="78" y="19"/>
                  <a:pt x="78" y="19"/>
                </a:cubicBezTo>
                <a:cubicBezTo>
                  <a:pt x="77" y="20"/>
                  <a:pt x="76" y="22"/>
                  <a:pt x="77" y="23"/>
                </a:cubicBezTo>
                <a:cubicBezTo>
                  <a:pt x="80" y="26"/>
                  <a:pt x="83" y="27"/>
                  <a:pt x="86" y="30"/>
                </a:cubicBezTo>
                <a:cubicBezTo>
                  <a:pt x="79" y="30"/>
                  <a:pt x="73" y="32"/>
                  <a:pt x="65" y="34"/>
                </a:cubicBezTo>
                <a:cubicBezTo>
                  <a:pt x="64" y="32"/>
                  <a:pt x="60" y="32"/>
                  <a:pt x="59" y="36"/>
                </a:cubicBezTo>
                <a:cubicBezTo>
                  <a:pt x="59" y="36"/>
                  <a:pt x="59" y="36"/>
                  <a:pt x="59" y="37"/>
                </a:cubicBezTo>
                <a:cubicBezTo>
                  <a:pt x="57" y="40"/>
                  <a:pt x="60" y="43"/>
                  <a:pt x="63" y="43"/>
                </a:cubicBezTo>
                <a:cubicBezTo>
                  <a:pt x="73" y="42"/>
                  <a:pt x="81" y="38"/>
                  <a:pt x="91" y="40"/>
                </a:cubicBezTo>
                <a:cubicBezTo>
                  <a:pt x="97" y="41"/>
                  <a:pt x="103" y="43"/>
                  <a:pt x="109" y="45"/>
                </a:cubicBezTo>
                <a:cubicBezTo>
                  <a:pt x="109" y="45"/>
                  <a:pt x="109" y="45"/>
                  <a:pt x="109" y="45"/>
                </a:cubicBezTo>
                <a:cubicBezTo>
                  <a:pt x="109" y="45"/>
                  <a:pt x="109" y="45"/>
                  <a:pt x="109" y="45"/>
                </a:cubicBezTo>
                <a:cubicBezTo>
                  <a:pt x="108" y="45"/>
                  <a:pt x="107" y="46"/>
                  <a:pt x="106" y="46"/>
                </a:cubicBezTo>
                <a:cubicBezTo>
                  <a:pt x="105" y="46"/>
                  <a:pt x="103" y="47"/>
                  <a:pt x="102" y="48"/>
                </a:cubicBezTo>
                <a:cubicBezTo>
                  <a:pt x="99" y="50"/>
                  <a:pt x="97" y="54"/>
                  <a:pt x="98" y="58"/>
                </a:cubicBezTo>
                <a:cubicBezTo>
                  <a:pt x="99" y="60"/>
                  <a:pt x="101" y="61"/>
                  <a:pt x="103" y="59"/>
                </a:cubicBezTo>
                <a:cubicBezTo>
                  <a:pt x="104" y="59"/>
                  <a:pt x="105" y="58"/>
                  <a:pt x="105" y="57"/>
                </a:cubicBezTo>
                <a:cubicBezTo>
                  <a:pt x="106" y="57"/>
                  <a:pt x="106" y="57"/>
                  <a:pt x="106" y="57"/>
                </a:cubicBezTo>
                <a:cubicBezTo>
                  <a:pt x="106" y="57"/>
                  <a:pt x="107" y="56"/>
                  <a:pt x="107" y="56"/>
                </a:cubicBezTo>
                <a:cubicBezTo>
                  <a:pt x="107" y="56"/>
                  <a:pt x="107" y="56"/>
                  <a:pt x="107" y="56"/>
                </a:cubicBezTo>
                <a:cubicBezTo>
                  <a:pt x="109" y="55"/>
                  <a:pt x="112" y="54"/>
                  <a:pt x="113" y="52"/>
                </a:cubicBezTo>
                <a:cubicBezTo>
                  <a:pt x="114" y="52"/>
                  <a:pt x="114" y="51"/>
                  <a:pt x="115" y="50"/>
                </a:cubicBezTo>
                <a:cubicBezTo>
                  <a:pt x="116" y="49"/>
                  <a:pt x="116" y="47"/>
                  <a:pt x="115" y="46"/>
                </a:cubicBezTo>
                <a:cubicBezTo>
                  <a:pt x="118" y="47"/>
                  <a:pt x="120" y="47"/>
                  <a:pt x="123" y="48"/>
                </a:cubicBezTo>
                <a:cubicBezTo>
                  <a:pt x="132" y="50"/>
                  <a:pt x="140" y="51"/>
                  <a:pt x="149" y="53"/>
                </a:cubicBezTo>
                <a:cubicBezTo>
                  <a:pt x="148" y="53"/>
                  <a:pt x="148" y="54"/>
                  <a:pt x="148" y="54"/>
                </a:cubicBezTo>
                <a:cubicBezTo>
                  <a:pt x="146" y="57"/>
                  <a:pt x="143" y="59"/>
                  <a:pt x="142" y="62"/>
                </a:cubicBezTo>
                <a:cubicBezTo>
                  <a:pt x="141" y="64"/>
                  <a:pt x="143" y="65"/>
                  <a:pt x="145" y="65"/>
                </a:cubicBezTo>
                <a:cubicBezTo>
                  <a:pt x="151" y="65"/>
                  <a:pt x="155" y="59"/>
                  <a:pt x="158" y="55"/>
                </a:cubicBezTo>
                <a:cubicBezTo>
                  <a:pt x="159" y="55"/>
                  <a:pt x="160" y="55"/>
                  <a:pt x="161" y="55"/>
                </a:cubicBezTo>
                <a:cubicBezTo>
                  <a:pt x="170" y="57"/>
                  <a:pt x="179" y="60"/>
                  <a:pt x="188" y="62"/>
                </a:cubicBezTo>
                <a:cubicBezTo>
                  <a:pt x="181" y="62"/>
                  <a:pt x="174" y="63"/>
                  <a:pt x="167" y="65"/>
                </a:cubicBezTo>
                <a:cubicBezTo>
                  <a:pt x="156" y="67"/>
                  <a:pt x="145" y="72"/>
                  <a:pt x="133" y="73"/>
                </a:cubicBezTo>
                <a:cubicBezTo>
                  <a:pt x="122" y="74"/>
                  <a:pt x="110" y="72"/>
                  <a:pt x="99" y="70"/>
                </a:cubicBezTo>
                <a:cubicBezTo>
                  <a:pt x="88" y="68"/>
                  <a:pt x="77" y="67"/>
                  <a:pt x="68" y="59"/>
                </a:cubicBezTo>
                <a:close/>
                <a:moveTo>
                  <a:pt x="221" y="326"/>
                </a:moveTo>
                <a:cubicBezTo>
                  <a:pt x="220" y="326"/>
                  <a:pt x="220" y="326"/>
                  <a:pt x="219" y="326"/>
                </a:cubicBezTo>
                <a:cubicBezTo>
                  <a:pt x="219" y="325"/>
                  <a:pt x="219" y="325"/>
                  <a:pt x="218" y="325"/>
                </a:cubicBezTo>
                <a:cubicBezTo>
                  <a:pt x="218" y="325"/>
                  <a:pt x="218" y="325"/>
                  <a:pt x="218" y="325"/>
                </a:cubicBezTo>
                <a:cubicBezTo>
                  <a:pt x="220" y="325"/>
                  <a:pt x="221" y="325"/>
                  <a:pt x="222" y="326"/>
                </a:cubicBezTo>
                <a:cubicBezTo>
                  <a:pt x="222" y="326"/>
                  <a:pt x="221" y="326"/>
                  <a:pt x="221" y="326"/>
                </a:cubicBezTo>
                <a:close/>
                <a:moveTo>
                  <a:pt x="237" y="341"/>
                </a:moveTo>
                <a:cubicBezTo>
                  <a:pt x="237" y="340"/>
                  <a:pt x="237" y="340"/>
                  <a:pt x="237" y="340"/>
                </a:cubicBezTo>
                <a:cubicBezTo>
                  <a:pt x="237" y="340"/>
                  <a:pt x="237" y="339"/>
                  <a:pt x="238" y="339"/>
                </a:cubicBezTo>
                <a:cubicBezTo>
                  <a:pt x="238" y="339"/>
                  <a:pt x="239" y="340"/>
                  <a:pt x="239" y="341"/>
                </a:cubicBezTo>
                <a:cubicBezTo>
                  <a:pt x="239" y="341"/>
                  <a:pt x="239" y="341"/>
                  <a:pt x="239" y="341"/>
                </a:cubicBezTo>
                <a:cubicBezTo>
                  <a:pt x="238" y="341"/>
                  <a:pt x="238" y="341"/>
                  <a:pt x="237" y="3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88"/>
          <p:cNvSpPr>
            <a:spLocks/>
          </p:cNvSpPr>
          <p:nvPr/>
        </p:nvSpPr>
        <p:spPr bwMode="auto">
          <a:xfrm>
            <a:off x="9649891" y="3227226"/>
            <a:ext cx="200025" cy="188913"/>
          </a:xfrm>
          <a:custGeom>
            <a:avLst/>
            <a:gdLst>
              <a:gd name="T0" fmla="*/ 120 w 128"/>
              <a:gd name="T1" fmla="*/ 51 h 121"/>
              <a:gd name="T2" fmla="*/ 61 w 128"/>
              <a:gd name="T3" fmla="*/ 38 h 121"/>
              <a:gd name="T4" fmla="*/ 65 w 128"/>
              <a:gd name="T5" fmla="*/ 18 h 121"/>
              <a:gd name="T6" fmla="*/ 60 w 128"/>
              <a:gd name="T7" fmla="*/ 3 h 121"/>
              <a:gd name="T8" fmla="*/ 50 w 128"/>
              <a:gd name="T9" fmla="*/ 14 h 121"/>
              <a:gd name="T10" fmla="*/ 50 w 128"/>
              <a:gd name="T11" fmla="*/ 15 h 121"/>
              <a:gd name="T12" fmla="*/ 49 w 128"/>
              <a:gd name="T13" fmla="*/ 19 h 121"/>
              <a:gd name="T14" fmla="*/ 46 w 128"/>
              <a:gd name="T15" fmla="*/ 35 h 121"/>
              <a:gd name="T16" fmla="*/ 4 w 128"/>
              <a:gd name="T17" fmla="*/ 30 h 121"/>
              <a:gd name="T18" fmla="*/ 3 w 128"/>
              <a:gd name="T19" fmla="*/ 37 h 121"/>
              <a:gd name="T20" fmla="*/ 42 w 128"/>
              <a:gd name="T21" fmla="*/ 50 h 121"/>
              <a:gd name="T22" fmla="*/ 41 w 128"/>
              <a:gd name="T23" fmla="*/ 66 h 121"/>
              <a:gd name="T24" fmla="*/ 48 w 128"/>
              <a:gd name="T25" fmla="*/ 119 h 121"/>
              <a:gd name="T26" fmla="*/ 56 w 128"/>
              <a:gd name="T27" fmla="*/ 117 h 121"/>
              <a:gd name="T28" fmla="*/ 56 w 128"/>
              <a:gd name="T29" fmla="*/ 88 h 121"/>
              <a:gd name="T30" fmla="*/ 59 w 128"/>
              <a:gd name="T31" fmla="*/ 54 h 121"/>
              <a:gd name="T32" fmla="*/ 117 w 128"/>
              <a:gd name="T33" fmla="*/ 63 h 121"/>
              <a:gd name="T34" fmla="*/ 120 w 128"/>
              <a:gd name="T35" fmla="*/ 5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8" h="121">
                <a:moveTo>
                  <a:pt x="120" y="51"/>
                </a:moveTo>
                <a:cubicBezTo>
                  <a:pt x="100" y="46"/>
                  <a:pt x="81" y="43"/>
                  <a:pt x="61" y="38"/>
                </a:cubicBezTo>
                <a:cubicBezTo>
                  <a:pt x="62" y="32"/>
                  <a:pt x="64" y="24"/>
                  <a:pt x="65" y="18"/>
                </a:cubicBezTo>
                <a:cubicBezTo>
                  <a:pt x="67" y="12"/>
                  <a:pt x="66" y="6"/>
                  <a:pt x="60" y="3"/>
                </a:cubicBezTo>
                <a:cubicBezTo>
                  <a:pt x="52" y="0"/>
                  <a:pt x="47" y="8"/>
                  <a:pt x="50" y="14"/>
                </a:cubicBezTo>
                <a:cubicBezTo>
                  <a:pt x="50" y="14"/>
                  <a:pt x="50" y="15"/>
                  <a:pt x="50" y="15"/>
                </a:cubicBezTo>
                <a:cubicBezTo>
                  <a:pt x="50" y="17"/>
                  <a:pt x="49" y="18"/>
                  <a:pt x="49" y="19"/>
                </a:cubicBezTo>
                <a:cubicBezTo>
                  <a:pt x="47" y="24"/>
                  <a:pt x="47" y="30"/>
                  <a:pt x="46" y="35"/>
                </a:cubicBezTo>
                <a:cubicBezTo>
                  <a:pt x="32" y="31"/>
                  <a:pt x="17" y="27"/>
                  <a:pt x="4" y="30"/>
                </a:cubicBezTo>
                <a:cubicBezTo>
                  <a:pt x="1" y="31"/>
                  <a:pt x="0" y="35"/>
                  <a:pt x="3" y="37"/>
                </a:cubicBezTo>
                <a:cubicBezTo>
                  <a:pt x="13" y="44"/>
                  <a:pt x="28" y="48"/>
                  <a:pt x="42" y="50"/>
                </a:cubicBezTo>
                <a:cubicBezTo>
                  <a:pt x="42" y="56"/>
                  <a:pt x="41" y="61"/>
                  <a:pt x="41" y="66"/>
                </a:cubicBezTo>
                <a:cubicBezTo>
                  <a:pt x="40" y="83"/>
                  <a:pt x="37" y="104"/>
                  <a:pt x="48" y="119"/>
                </a:cubicBezTo>
                <a:cubicBezTo>
                  <a:pt x="50" y="121"/>
                  <a:pt x="55" y="121"/>
                  <a:pt x="56" y="117"/>
                </a:cubicBezTo>
                <a:cubicBezTo>
                  <a:pt x="57" y="107"/>
                  <a:pt x="55" y="98"/>
                  <a:pt x="56" y="88"/>
                </a:cubicBezTo>
                <a:cubicBezTo>
                  <a:pt x="58" y="77"/>
                  <a:pt x="57" y="65"/>
                  <a:pt x="59" y="54"/>
                </a:cubicBezTo>
                <a:cubicBezTo>
                  <a:pt x="78" y="57"/>
                  <a:pt x="98" y="60"/>
                  <a:pt x="117" y="63"/>
                </a:cubicBezTo>
                <a:cubicBezTo>
                  <a:pt x="125" y="64"/>
                  <a:pt x="128" y="52"/>
                  <a:pt x="120" y="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89"/>
          <p:cNvSpPr>
            <a:spLocks noEditPoints="1"/>
          </p:cNvSpPr>
          <p:nvPr/>
        </p:nvSpPr>
        <p:spPr bwMode="auto">
          <a:xfrm>
            <a:off x="9878491" y="2924014"/>
            <a:ext cx="452438" cy="742950"/>
          </a:xfrm>
          <a:custGeom>
            <a:avLst/>
            <a:gdLst>
              <a:gd name="T0" fmla="*/ 190 w 290"/>
              <a:gd name="T1" fmla="*/ 140 h 477"/>
              <a:gd name="T2" fmla="*/ 202 w 290"/>
              <a:gd name="T3" fmla="*/ 72 h 477"/>
              <a:gd name="T4" fmla="*/ 178 w 290"/>
              <a:gd name="T5" fmla="*/ 83 h 477"/>
              <a:gd name="T6" fmla="*/ 132 w 290"/>
              <a:gd name="T7" fmla="*/ 37 h 477"/>
              <a:gd name="T8" fmla="*/ 33 w 290"/>
              <a:gd name="T9" fmla="*/ 8 h 477"/>
              <a:gd name="T10" fmla="*/ 4 w 290"/>
              <a:gd name="T11" fmla="*/ 6 h 477"/>
              <a:gd name="T12" fmla="*/ 130 w 290"/>
              <a:gd name="T13" fmla="*/ 110 h 477"/>
              <a:gd name="T14" fmla="*/ 174 w 290"/>
              <a:gd name="T15" fmla="*/ 140 h 477"/>
              <a:gd name="T16" fmla="*/ 148 w 290"/>
              <a:gd name="T17" fmla="*/ 134 h 477"/>
              <a:gd name="T18" fmla="*/ 27 w 290"/>
              <a:gd name="T19" fmla="*/ 179 h 477"/>
              <a:gd name="T20" fmla="*/ 99 w 290"/>
              <a:gd name="T21" fmla="*/ 451 h 477"/>
              <a:gd name="T22" fmla="*/ 123 w 290"/>
              <a:gd name="T23" fmla="*/ 462 h 477"/>
              <a:gd name="T24" fmla="*/ 132 w 290"/>
              <a:gd name="T25" fmla="*/ 463 h 477"/>
              <a:gd name="T26" fmla="*/ 154 w 290"/>
              <a:gd name="T27" fmla="*/ 467 h 477"/>
              <a:gd name="T28" fmla="*/ 171 w 290"/>
              <a:gd name="T29" fmla="*/ 465 h 477"/>
              <a:gd name="T30" fmla="*/ 222 w 290"/>
              <a:gd name="T31" fmla="*/ 392 h 477"/>
              <a:gd name="T32" fmla="*/ 239 w 290"/>
              <a:gd name="T33" fmla="*/ 296 h 477"/>
              <a:gd name="T34" fmla="*/ 276 w 290"/>
              <a:gd name="T35" fmla="*/ 153 h 477"/>
              <a:gd name="T36" fmla="*/ 149 w 290"/>
              <a:gd name="T37" fmla="*/ 75 h 477"/>
              <a:gd name="T38" fmla="*/ 129 w 290"/>
              <a:gd name="T39" fmla="*/ 85 h 477"/>
              <a:gd name="T40" fmla="*/ 103 w 290"/>
              <a:gd name="T41" fmla="*/ 88 h 477"/>
              <a:gd name="T42" fmla="*/ 32 w 290"/>
              <a:gd name="T43" fmla="*/ 22 h 477"/>
              <a:gd name="T44" fmla="*/ 118 w 290"/>
              <a:gd name="T45" fmla="*/ 44 h 477"/>
              <a:gd name="T46" fmla="*/ 119 w 290"/>
              <a:gd name="T47" fmla="*/ 54 h 477"/>
              <a:gd name="T48" fmla="*/ 111 w 290"/>
              <a:gd name="T49" fmla="*/ 63 h 477"/>
              <a:gd name="T50" fmla="*/ 107 w 290"/>
              <a:gd name="T51" fmla="*/ 38 h 477"/>
              <a:gd name="T52" fmla="*/ 103 w 290"/>
              <a:gd name="T53" fmla="*/ 60 h 477"/>
              <a:gd name="T54" fmla="*/ 89 w 290"/>
              <a:gd name="T55" fmla="*/ 47 h 477"/>
              <a:gd name="T56" fmla="*/ 76 w 290"/>
              <a:gd name="T57" fmla="*/ 29 h 477"/>
              <a:gd name="T58" fmla="*/ 75 w 290"/>
              <a:gd name="T59" fmla="*/ 51 h 477"/>
              <a:gd name="T60" fmla="*/ 83 w 290"/>
              <a:gd name="T61" fmla="*/ 61 h 477"/>
              <a:gd name="T62" fmla="*/ 99 w 290"/>
              <a:gd name="T63" fmla="*/ 71 h 477"/>
              <a:gd name="T64" fmla="*/ 113 w 290"/>
              <a:gd name="T65" fmla="*/ 78 h 477"/>
              <a:gd name="T66" fmla="*/ 114 w 290"/>
              <a:gd name="T67" fmla="*/ 84 h 477"/>
              <a:gd name="T68" fmla="*/ 130 w 290"/>
              <a:gd name="T69" fmla="*/ 85 h 477"/>
              <a:gd name="T70" fmla="*/ 139 w 290"/>
              <a:gd name="T71" fmla="*/ 58 h 477"/>
              <a:gd name="T72" fmla="*/ 137 w 290"/>
              <a:gd name="T73" fmla="*/ 70 h 477"/>
              <a:gd name="T74" fmla="*/ 129 w 290"/>
              <a:gd name="T75" fmla="*/ 54 h 477"/>
              <a:gd name="T76" fmla="*/ 141 w 290"/>
              <a:gd name="T77" fmla="*/ 85 h 477"/>
              <a:gd name="T78" fmla="*/ 261 w 290"/>
              <a:gd name="T79" fmla="*/ 226 h 477"/>
              <a:gd name="T80" fmla="*/ 216 w 290"/>
              <a:gd name="T81" fmla="*/ 333 h 477"/>
              <a:gd name="T82" fmla="*/ 198 w 290"/>
              <a:gd name="T83" fmla="*/ 442 h 477"/>
              <a:gd name="T84" fmla="*/ 126 w 290"/>
              <a:gd name="T85" fmla="*/ 433 h 477"/>
              <a:gd name="T86" fmla="*/ 73 w 290"/>
              <a:gd name="T87" fmla="*/ 292 h 477"/>
              <a:gd name="T88" fmla="*/ 85 w 290"/>
              <a:gd name="T89" fmla="*/ 124 h 477"/>
              <a:gd name="T90" fmla="*/ 173 w 290"/>
              <a:gd name="T91" fmla="*/ 150 h 477"/>
              <a:gd name="T92" fmla="*/ 138 w 290"/>
              <a:gd name="T93" fmla="*/ 186 h 477"/>
              <a:gd name="T94" fmla="*/ 186 w 290"/>
              <a:gd name="T95" fmla="*/ 189 h 477"/>
              <a:gd name="T96" fmla="*/ 208 w 290"/>
              <a:gd name="T97" fmla="*/ 182 h 477"/>
              <a:gd name="T98" fmla="*/ 200 w 290"/>
              <a:gd name="T99" fmla="*/ 147 h 477"/>
              <a:gd name="T100" fmla="*/ 261 w 290"/>
              <a:gd name="T101" fmla="*/ 22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0" h="477">
                <a:moveTo>
                  <a:pt x="262" y="135"/>
                </a:moveTo>
                <a:cubicBezTo>
                  <a:pt x="252" y="129"/>
                  <a:pt x="244" y="132"/>
                  <a:pt x="233" y="130"/>
                </a:cubicBezTo>
                <a:cubicBezTo>
                  <a:pt x="226" y="128"/>
                  <a:pt x="218" y="129"/>
                  <a:pt x="212" y="132"/>
                </a:cubicBezTo>
                <a:cubicBezTo>
                  <a:pt x="205" y="136"/>
                  <a:pt x="197" y="137"/>
                  <a:pt x="190" y="140"/>
                </a:cubicBezTo>
                <a:cubicBezTo>
                  <a:pt x="191" y="133"/>
                  <a:pt x="193" y="126"/>
                  <a:pt x="194" y="120"/>
                </a:cubicBezTo>
                <a:cubicBezTo>
                  <a:pt x="201" y="93"/>
                  <a:pt x="218" y="72"/>
                  <a:pt x="241" y="57"/>
                </a:cubicBezTo>
                <a:cubicBezTo>
                  <a:pt x="246" y="54"/>
                  <a:pt x="242" y="46"/>
                  <a:pt x="236" y="48"/>
                </a:cubicBezTo>
                <a:cubicBezTo>
                  <a:pt x="224" y="50"/>
                  <a:pt x="211" y="63"/>
                  <a:pt x="202" y="72"/>
                </a:cubicBezTo>
                <a:cubicBezTo>
                  <a:pt x="197" y="76"/>
                  <a:pt x="193" y="82"/>
                  <a:pt x="190" y="87"/>
                </a:cubicBezTo>
                <a:cubicBezTo>
                  <a:pt x="189" y="87"/>
                  <a:pt x="188" y="87"/>
                  <a:pt x="186" y="87"/>
                </a:cubicBezTo>
                <a:cubicBezTo>
                  <a:pt x="184" y="87"/>
                  <a:pt x="183" y="87"/>
                  <a:pt x="181" y="87"/>
                </a:cubicBezTo>
                <a:cubicBezTo>
                  <a:pt x="182" y="85"/>
                  <a:pt x="180" y="83"/>
                  <a:pt x="178" y="83"/>
                </a:cubicBezTo>
                <a:cubicBezTo>
                  <a:pt x="177" y="83"/>
                  <a:pt x="176" y="83"/>
                  <a:pt x="175" y="83"/>
                </a:cubicBezTo>
                <a:cubicBezTo>
                  <a:pt x="172" y="82"/>
                  <a:pt x="170" y="79"/>
                  <a:pt x="168" y="77"/>
                </a:cubicBezTo>
                <a:cubicBezTo>
                  <a:pt x="162" y="70"/>
                  <a:pt x="157" y="63"/>
                  <a:pt x="151" y="56"/>
                </a:cubicBezTo>
                <a:cubicBezTo>
                  <a:pt x="145" y="49"/>
                  <a:pt x="139" y="43"/>
                  <a:pt x="132" y="37"/>
                </a:cubicBezTo>
                <a:cubicBezTo>
                  <a:pt x="125" y="31"/>
                  <a:pt x="120" y="24"/>
                  <a:pt x="112" y="19"/>
                </a:cubicBezTo>
                <a:cubicBezTo>
                  <a:pt x="101" y="11"/>
                  <a:pt x="85" y="4"/>
                  <a:pt x="71" y="2"/>
                </a:cubicBezTo>
                <a:cubicBezTo>
                  <a:pt x="61" y="0"/>
                  <a:pt x="46" y="2"/>
                  <a:pt x="35" y="8"/>
                </a:cubicBezTo>
                <a:cubicBezTo>
                  <a:pt x="35" y="8"/>
                  <a:pt x="34" y="8"/>
                  <a:pt x="33" y="8"/>
                </a:cubicBezTo>
                <a:cubicBezTo>
                  <a:pt x="28" y="7"/>
                  <a:pt x="23" y="7"/>
                  <a:pt x="18" y="7"/>
                </a:cubicBezTo>
                <a:cubicBezTo>
                  <a:pt x="14" y="6"/>
                  <a:pt x="10" y="4"/>
                  <a:pt x="6" y="5"/>
                </a:cubicBezTo>
                <a:cubicBezTo>
                  <a:pt x="5" y="5"/>
                  <a:pt x="5" y="6"/>
                  <a:pt x="4" y="6"/>
                </a:cubicBezTo>
                <a:cubicBezTo>
                  <a:pt x="4" y="6"/>
                  <a:pt x="4" y="6"/>
                  <a:pt x="4" y="6"/>
                </a:cubicBezTo>
                <a:cubicBezTo>
                  <a:pt x="0" y="6"/>
                  <a:pt x="0" y="11"/>
                  <a:pt x="3" y="13"/>
                </a:cubicBezTo>
                <a:cubicBezTo>
                  <a:pt x="19" y="20"/>
                  <a:pt x="27" y="39"/>
                  <a:pt x="35" y="55"/>
                </a:cubicBezTo>
                <a:cubicBezTo>
                  <a:pt x="44" y="72"/>
                  <a:pt x="57" y="81"/>
                  <a:pt x="74" y="90"/>
                </a:cubicBezTo>
                <a:cubicBezTo>
                  <a:pt x="92" y="100"/>
                  <a:pt x="109" y="106"/>
                  <a:pt x="130" y="110"/>
                </a:cubicBezTo>
                <a:cubicBezTo>
                  <a:pt x="140" y="112"/>
                  <a:pt x="148" y="111"/>
                  <a:pt x="159" y="110"/>
                </a:cubicBezTo>
                <a:cubicBezTo>
                  <a:pt x="167" y="109"/>
                  <a:pt x="174" y="108"/>
                  <a:pt x="182" y="107"/>
                </a:cubicBezTo>
                <a:cubicBezTo>
                  <a:pt x="181" y="110"/>
                  <a:pt x="180" y="113"/>
                  <a:pt x="179" y="117"/>
                </a:cubicBezTo>
                <a:cubicBezTo>
                  <a:pt x="178" y="120"/>
                  <a:pt x="176" y="129"/>
                  <a:pt x="174" y="140"/>
                </a:cubicBezTo>
                <a:cubicBezTo>
                  <a:pt x="174" y="140"/>
                  <a:pt x="173" y="140"/>
                  <a:pt x="173" y="140"/>
                </a:cubicBezTo>
                <a:cubicBezTo>
                  <a:pt x="171" y="139"/>
                  <a:pt x="170" y="139"/>
                  <a:pt x="170" y="139"/>
                </a:cubicBezTo>
                <a:cubicBezTo>
                  <a:pt x="165" y="136"/>
                  <a:pt x="159" y="137"/>
                  <a:pt x="154" y="135"/>
                </a:cubicBezTo>
                <a:cubicBezTo>
                  <a:pt x="152" y="134"/>
                  <a:pt x="150" y="134"/>
                  <a:pt x="148" y="134"/>
                </a:cubicBezTo>
                <a:cubicBezTo>
                  <a:pt x="145" y="132"/>
                  <a:pt x="143" y="131"/>
                  <a:pt x="140" y="129"/>
                </a:cubicBezTo>
                <a:cubicBezTo>
                  <a:pt x="128" y="123"/>
                  <a:pt x="117" y="115"/>
                  <a:pt x="103" y="110"/>
                </a:cubicBezTo>
                <a:cubicBezTo>
                  <a:pt x="81" y="103"/>
                  <a:pt x="50" y="122"/>
                  <a:pt x="38" y="141"/>
                </a:cubicBezTo>
                <a:cubicBezTo>
                  <a:pt x="31" y="153"/>
                  <a:pt x="29" y="166"/>
                  <a:pt x="27" y="179"/>
                </a:cubicBezTo>
                <a:cubicBezTo>
                  <a:pt x="26" y="194"/>
                  <a:pt x="31" y="209"/>
                  <a:pt x="36" y="222"/>
                </a:cubicBezTo>
                <a:cubicBezTo>
                  <a:pt x="40" y="236"/>
                  <a:pt x="49" y="248"/>
                  <a:pt x="54" y="262"/>
                </a:cubicBezTo>
                <a:cubicBezTo>
                  <a:pt x="60" y="277"/>
                  <a:pt x="59" y="293"/>
                  <a:pt x="60" y="308"/>
                </a:cubicBezTo>
                <a:cubicBezTo>
                  <a:pt x="64" y="355"/>
                  <a:pt x="34" y="433"/>
                  <a:pt x="99" y="451"/>
                </a:cubicBezTo>
                <a:cubicBezTo>
                  <a:pt x="102" y="452"/>
                  <a:pt x="105" y="452"/>
                  <a:pt x="108" y="452"/>
                </a:cubicBezTo>
                <a:cubicBezTo>
                  <a:pt x="108" y="453"/>
                  <a:pt x="108" y="453"/>
                  <a:pt x="108" y="454"/>
                </a:cubicBezTo>
                <a:cubicBezTo>
                  <a:pt x="107" y="458"/>
                  <a:pt x="108" y="461"/>
                  <a:pt x="110" y="464"/>
                </a:cubicBezTo>
                <a:cubicBezTo>
                  <a:pt x="114" y="469"/>
                  <a:pt x="121" y="467"/>
                  <a:pt x="123" y="462"/>
                </a:cubicBezTo>
                <a:cubicBezTo>
                  <a:pt x="123" y="462"/>
                  <a:pt x="123" y="462"/>
                  <a:pt x="123" y="462"/>
                </a:cubicBezTo>
                <a:cubicBezTo>
                  <a:pt x="124" y="461"/>
                  <a:pt x="125" y="461"/>
                  <a:pt x="125" y="461"/>
                </a:cubicBezTo>
                <a:cubicBezTo>
                  <a:pt x="127" y="462"/>
                  <a:pt x="129" y="463"/>
                  <a:pt x="131" y="463"/>
                </a:cubicBezTo>
                <a:cubicBezTo>
                  <a:pt x="131" y="463"/>
                  <a:pt x="132" y="463"/>
                  <a:pt x="132" y="463"/>
                </a:cubicBezTo>
                <a:cubicBezTo>
                  <a:pt x="132" y="463"/>
                  <a:pt x="133" y="464"/>
                  <a:pt x="134" y="465"/>
                </a:cubicBezTo>
                <a:cubicBezTo>
                  <a:pt x="137" y="467"/>
                  <a:pt x="140" y="469"/>
                  <a:pt x="144" y="468"/>
                </a:cubicBezTo>
                <a:cubicBezTo>
                  <a:pt x="147" y="467"/>
                  <a:pt x="148" y="466"/>
                  <a:pt x="150" y="465"/>
                </a:cubicBezTo>
                <a:cubicBezTo>
                  <a:pt x="151" y="466"/>
                  <a:pt x="152" y="467"/>
                  <a:pt x="154" y="467"/>
                </a:cubicBezTo>
                <a:cubicBezTo>
                  <a:pt x="156" y="467"/>
                  <a:pt x="157" y="467"/>
                  <a:pt x="158" y="466"/>
                </a:cubicBezTo>
                <a:cubicBezTo>
                  <a:pt x="158" y="470"/>
                  <a:pt x="158" y="474"/>
                  <a:pt x="163" y="476"/>
                </a:cubicBezTo>
                <a:cubicBezTo>
                  <a:pt x="165" y="477"/>
                  <a:pt x="167" y="476"/>
                  <a:pt x="168" y="475"/>
                </a:cubicBezTo>
                <a:cubicBezTo>
                  <a:pt x="169" y="471"/>
                  <a:pt x="170" y="468"/>
                  <a:pt x="171" y="465"/>
                </a:cubicBezTo>
                <a:cubicBezTo>
                  <a:pt x="192" y="467"/>
                  <a:pt x="211" y="454"/>
                  <a:pt x="215" y="433"/>
                </a:cubicBezTo>
                <a:cubicBezTo>
                  <a:pt x="215" y="433"/>
                  <a:pt x="215" y="433"/>
                  <a:pt x="215" y="433"/>
                </a:cubicBezTo>
                <a:cubicBezTo>
                  <a:pt x="216" y="430"/>
                  <a:pt x="217" y="428"/>
                  <a:pt x="217" y="425"/>
                </a:cubicBezTo>
                <a:cubicBezTo>
                  <a:pt x="220" y="416"/>
                  <a:pt x="224" y="403"/>
                  <a:pt x="222" y="392"/>
                </a:cubicBezTo>
                <a:cubicBezTo>
                  <a:pt x="220" y="383"/>
                  <a:pt x="223" y="371"/>
                  <a:pt x="224" y="362"/>
                </a:cubicBezTo>
                <a:cubicBezTo>
                  <a:pt x="225" y="351"/>
                  <a:pt x="228" y="340"/>
                  <a:pt x="230" y="329"/>
                </a:cubicBezTo>
                <a:cubicBezTo>
                  <a:pt x="231" y="324"/>
                  <a:pt x="233" y="320"/>
                  <a:pt x="235" y="316"/>
                </a:cubicBezTo>
                <a:cubicBezTo>
                  <a:pt x="236" y="310"/>
                  <a:pt x="237" y="303"/>
                  <a:pt x="239" y="296"/>
                </a:cubicBezTo>
                <a:cubicBezTo>
                  <a:pt x="242" y="284"/>
                  <a:pt x="248" y="271"/>
                  <a:pt x="254" y="260"/>
                </a:cubicBezTo>
                <a:cubicBezTo>
                  <a:pt x="260" y="251"/>
                  <a:pt x="266" y="241"/>
                  <a:pt x="273" y="233"/>
                </a:cubicBezTo>
                <a:cubicBezTo>
                  <a:pt x="279" y="225"/>
                  <a:pt x="282" y="213"/>
                  <a:pt x="284" y="204"/>
                </a:cubicBezTo>
                <a:cubicBezTo>
                  <a:pt x="290" y="185"/>
                  <a:pt x="283" y="171"/>
                  <a:pt x="276" y="153"/>
                </a:cubicBezTo>
                <a:cubicBezTo>
                  <a:pt x="273" y="146"/>
                  <a:pt x="269" y="140"/>
                  <a:pt x="262" y="135"/>
                </a:cubicBezTo>
                <a:close/>
                <a:moveTo>
                  <a:pt x="159" y="79"/>
                </a:moveTo>
                <a:cubicBezTo>
                  <a:pt x="159" y="80"/>
                  <a:pt x="159" y="80"/>
                  <a:pt x="159" y="80"/>
                </a:cubicBezTo>
                <a:cubicBezTo>
                  <a:pt x="156" y="78"/>
                  <a:pt x="153" y="77"/>
                  <a:pt x="149" y="75"/>
                </a:cubicBezTo>
                <a:cubicBezTo>
                  <a:pt x="147" y="74"/>
                  <a:pt x="146" y="73"/>
                  <a:pt x="144" y="72"/>
                </a:cubicBezTo>
                <a:cubicBezTo>
                  <a:pt x="144" y="69"/>
                  <a:pt x="144" y="66"/>
                  <a:pt x="143" y="63"/>
                </a:cubicBezTo>
                <a:cubicBezTo>
                  <a:pt x="149" y="68"/>
                  <a:pt x="154" y="73"/>
                  <a:pt x="159" y="79"/>
                </a:cubicBezTo>
                <a:close/>
                <a:moveTo>
                  <a:pt x="129" y="85"/>
                </a:moveTo>
                <a:cubicBezTo>
                  <a:pt x="129" y="86"/>
                  <a:pt x="129" y="86"/>
                  <a:pt x="128" y="86"/>
                </a:cubicBezTo>
                <a:cubicBezTo>
                  <a:pt x="127" y="88"/>
                  <a:pt x="125" y="89"/>
                  <a:pt x="124" y="91"/>
                </a:cubicBezTo>
                <a:cubicBezTo>
                  <a:pt x="124" y="92"/>
                  <a:pt x="124" y="93"/>
                  <a:pt x="124" y="93"/>
                </a:cubicBezTo>
                <a:cubicBezTo>
                  <a:pt x="117" y="92"/>
                  <a:pt x="110" y="90"/>
                  <a:pt x="103" y="88"/>
                </a:cubicBezTo>
                <a:cubicBezTo>
                  <a:pt x="93" y="84"/>
                  <a:pt x="84" y="78"/>
                  <a:pt x="75" y="73"/>
                </a:cubicBezTo>
                <a:cubicBezTo>
                  <a:pt x="65" y="68"/>
                  <a:pt x="58" y="64"/>
                  <a:pt x="52" y="55"/>
                </a:cubicBezTo>
                <a:cubicBezTo>
                  <a:pt x="46" y="47"/>
                  <a:pt x="41" y="38"/>
                  <a:pt x="37" y="29"/>
                </a:cubicBezTo>
                <a:cubicBezTo>
                  <a:pt x="35" y="26"/>
                  <a:pt x="34" y="24"/>
                  <a:pt x="32" y="22"/>
                </a:cubicBezTo>
                <a:cubicBezTo>
                  <a:pt x="49" y="19"/>
                  <a:pt x="63" y="10"/>
                  <a:pt x="80" y="17"/>
                </a:cubicBezTo>
                <a:cubicBezTo>
                  <a:pt x="95" y="23"/>
                  <a:pt x="110" y="28"/>
                  <a:pt x="121" y="42"/>
                </a:cubicBezTo>
                <a:cubicBezTo>
                  <a:pt x="122" y="43"/>
                  <a:pt x="123" y="44"/>
                  <a:pt x="124" y="46"/>
                </a:cubicBezTo>
                <a:cubicBezTo>
                  <a:pt x="122" y="45"/>
                  <a:pt x="121" y="44"/>
                  <a:pt x="118" y="44"/>
                </a:cubicBezTo>
                <a:cubicBezTo>
                  <a:pt x="113" y="45"/>
                  <a:pt x="114" y="53"/>
                  <a:pt x="119" y="53"/>
                </a:cubicBezTo>
                <a:cubicBezTo>
                  <a:pt x="119" y="53"/>
                  <a:pt x="119" y="53"/>
                  <a:pt x="119" y="53"/>
                </a:cubicBezTo>
                <a:cubicBezTo>
                  <a:pt x="119" y="53"/>
                  <a:pt x="119" y="53"/>
                  <a:pt x="119" y="53"/>
                </a:cubicBezTo>
                <a:cubicBezTo>
                  <a:pt x="119" y="53"/>
                  <a:pt x="119" y="54"/>
                  <a:pt x="119" y="54"/>
                </a:cubicBezTo>
                <a:cubicBezTo>
                  <a:pt x="120" y="56"/>
                  <a:pt x="120" y="58"/>
                  <a:pt x="120" y="60"/>
                </a:cubicBezTo>
                <a:cubicBezTo>
                  <a:pt x="120" y="62"/>
                  <a:pt x="121" y="64"/>
                  <a:pt x="122" y="65"/>
                </a:cubicBezTo>
                <a:cubicBezTo>
                  <a:pt x="120" y="65"/>
                  <a:pt x="118" y="65"/>
                  <a:pt x="116" y="64"/>
                </a:cubicBezTo>
                <a:cubicBezTo>
                  <a:pt x="115" y="64"/>
                  <a:pt x="113" y="63"/>
                  <a:pt x="111" y="63"/>
                </a:cubicBezTo>
                <a:cubicBezTo>
                  <a:pt x="113" y="62"/>
                  <a:pt x="113" y="60"/>
                  <a:pt x="113" y="58"/>
                </a:cubicBezTo>
                <a:cubicBezTo>
                  <a:pt x="113" y="57"/>
                  <a:pt x="113" y="55"/>
                  <a:pt x="113" y="54"/>
                </a:cubicBezTo>
                <a:cubicBezTo>
                  <a:pt x="113" y="52"/>
                  <a:pt x="112" y="50"/>
                  <a:pt x="112" y="48"/>
                </a:cubicBezTo>
                <a:cubicBezTo>
                  <a:pt x="110" y="45"/>
                  <a:pt x="108" y="41"/>
                  <a:pt x="107" y="38"/>
                </a:cubicBezTo>
                <a:cubicBezTo>
                  <a:pt x="105" y="32"/>
                  <a:pt x="97" y="35"/>
                  <a:pt x="99" y="41"/>
                </a:cubicBezTo>
                <a:cubicBezTo>
                  <a:pt x="100" y="45"/>
                  <a:pt x="102" y="48"/>
                  <a:pt x="103" y="53"/>
                </a:cubicBezTo>
                <a:cubicBezTo>
                  <a:pt x="104" y="55"/>
                  <a:pt x="104" y="57"/>
                  <a:pt x="104" y="60"/>
                </a:cubicBezTo>
                <a:cubicBezTo>
                  <a:pt x="104" y="60"/>
                  <a:pt x="104" y="60"/>
                  <a:pt x="103" y="60"/>
                </a:cubicBezTo>
                <a:cubicBezTo>
                  <a:pt x="101" y="59"/>
                  <a:pt x="99" y="58"/>
                  <a:pt x="97" y="57"/>
                </a:cubicBezTo>
                <a:cubicBezTo>
                  <a:pt x="95" y="56"/>
                  <a:pt x="93" y="55"/>
                  <a:pt x="92" y="54"/>
                </a:cubicBezTo>
                <a:cubicBezTo>
                  <a:pt x="92" y="53"/>
                  <a:pt x="92" y="53"/>
                  <a:pt x="92" y="53"/>
                </a:cubicBezTo>
                <a:cubicBezTo>
                  <a:pt x="92" y="50"/>
                  <a:pt x="91" y="48"/>
                  <a:pt x="89" y="47"/>
                </a:cubicBezTo>
                <a:cubicBezTo>
                  <a:pt x="89" y="47"/>
                  <a:pt x="88" y="46"/>
                  <a:pt x="88" y="46"/>
                </a:cubicBezTo>
                <a:cubicBezTo>
                  <a:pt x="88" y="42"/>
                  <a:pt x="88" y="39"/>
                  <a:pt x="88" y="36"/>
                </a:cubicBezTo>
                <a:cubicBezTo>
                  <a:pt x="88" y="30"/>
                  <a:pt x="86" y="24"/>
                  <a:pt x="81" y="21"/>
                </a:cubicBezTo>
                <a:cubicBezTo>
                  <a:pt x="76" y="19"/>
                  <a:pt x="71" y="26"/>
                  <a:pt x="76" y="29"/>
                </a:cubicBezTo>
                <a:cubicBezTo>
                  <a:pt x="78" y="31"/>
                  <a:pt x="78" y="35"/>
                  <a:pt x="78" y="38"/>
                </a:cubicBezTo>
                <a:cubicBezTo>
                  <a:pt x="72" y="33"/>
                  <a:pt x="64" y="29"/>
                  <a:pt x="56" y="28"/>
                </a:cubicBezTo>
                <a:cubicBezTo>
                  <a:pt x="53" y="27"/>
                  <a:pt x="52" y="32"/>
                  <a:pt x="54" y="33"/>
                </a:cubicBezTo>
                <a:cubicBezTo>
                  <a:pt x="63" y="37"/>
                  <a:pt x="69" y="44"/>
                  <a:pt x="75" y="51"/>
                </a:cubicBezTo>
                <a:cubicBezTo>
                  <a:pt x="72" y="52"/>
                  <a:pt x="70" y="53"/>
                  <a:pt x="69" y="56"/>
                </a:cubicBezTo>
                <a:cubicBezTo>
                  <a:pt x="68" y="59"/>
                  <a:pt x="69" y="62"/>
                  <a:pt x="72" y="62"/>
                </a:cubicBezTo>
                <a:cubicBezTo>
                  <a:pt x="74" y="63"/>
                  <a:pt x="76" y="62"/>
                  <a:pt x="78" y="62"/>
                </a:cubicBezTo>
                <a:cubicBezTo>
                  <a:pt x="79" y="61"/>
                  <a:pt x="81" y="61"/>
                  <a:pt x="83" y="61"/>
                </a:cubicBezTo>
                <a:cubicBezTo>
                  <a:pt x="83" y="61"/>
                  <a:pt x="83" y="61"/>
                  <a:pt x="83" y="61"/>
                </a:cubicBezTo>
                <a:cubicBezTo>
                  <a:pt x="85" y="63"/>
                  <a:pt x="87" y="64"/>
                  <a:pt x="89" y="65"/>
                </a:cubicBezTo>
                <a:cubicBezTo>
                  <a:pt x="87" y="70"/>
                  <a:pt x="91" y="76"/>
                  <a:pt x="96" y="72"/>
                </a:cubicBezTo>
                <a:cubicBezTo>
                  <a:pt x="97" y="72"/>
                  <a:pt x="98" y="71"/>
                  <a:pt x="99" y="71"/>
                </a:cubicBezTo>
                <a:cubicBezTo>
                  <a:pt x="104" y="73"/>
                  <a:pt x="110" y="75"/>
                  <a:pt x="115" y="76"/>
                </a:cubicBezTo>
                <a:cubicBezTo>
                  <a:pt x="115" y="76"/>
                  <a:pt x="115" y="77"/>
                  <a:pt x="115" y="77"/>
                </a:cubicBezTo>
                <a:cubicBezTo>
                  <a:pt x="115" y="77"/>
                  <a:pt x="115" y="77"/>
                  <a:pt x="115" y="77"/>
                </a:cubicBezTo>
                <a:cubicBezTo>
                  <a:pt x="114" y="78"/>
                  <a:pt x="114" y="78"/>
                  <a:pt x="113" y="78"/>
                </a:cubicBezTo>
                <a:cubicBezTo>
                  <a:pt x="113" y="78"/>
                  <a:pt x="111" y="78"/>
                  <a:pt x="112" y="78"/>
                </a:cubicBezTo>
                <a:cubicBezTo>
                  <a:pt x="111" y="78"/>
                  <a:pt x="110" y="78"/>
                  <a:pt x="109" y="78"/>
                </a:cubicBezTo>
                <a:cubicBezTo>
                  <a:pt x="107" y="79"/>
                  <a:pt x="108" y="82"/>
                  <a:pt x="109" y="83"/>
                </a:cubicBezTo>
                <a:cubicBezTo>
                  <a:pt x="110" y="84"/>
                  <a:pt x="112" y="84"/>
                  <a:pt x="114" y="84"/>
                </a:cubicBezTo>
                <a:cubicBezTo>
                  <a:pt x="115" y="84"/>
                  <a:pt x="117" y="84"/>
                  <a:pt x="118" y="83"/>
                </a:cubicBezTo>
                <a:cubicBezTo>
                  <a:pt x="119" y="82"/>
                  <a:pt x="120" y="81"/>
                  <a:pt x="121" y="80"/>
                </a:cubicBezTo>
                <a:cubicBezTo>
                  <a:pt x="124" y="81"/>
                  <a:pt x="127" y="82"/>
                  <a:pt x="129" y="84"/>
                </a:cubicBezTo>
                <a:cubicBezTo>
                  <a:pt x="129" y="84"/>
                  <a:pt x="129" y="85"/>
                  <a:pt x="130" y="85"/>
                </a:cubicBezTo>
                <a:cubicBezTo>
                  <a:pt x="130" y="85"/>
                  <a:pt x="129" y="85"/>
                  <a:pt x="129" y="85"/>
                </a:cubicBezTo>
                <a:close/>
                <a:moveTo>
                  <a:pt x="129" y="54"/>
                </a:moveTo>
                <a:cubicBezTo>
                  <a:pt x="129" y="51"/>
                  <a:pt x="128" y="50"/>
                  <a:pt x="127" y="48"/>
                </a:cubicBezTo>
                <a:cubicBezTo>
                  <a:pt x="131" y="52"/>
                  <a:pt x="135" y="55"/>
                  <a:pt x="139" y="58"/>
                </a:cubicBezTo>
                <a:cubicBezTo>
                  <a:pt x="139" y="59"/>
                  <a:pt x="139" y="59"/>
                  <a:pt x="139" y="59"/>
                </a:cubicBezTo>
                <a:cubicBezTo>
                  <a:pt x="138" y="59"/>
                  <a:pt x="137" y="59"/>
                  <a:pt x="136" y="59"/>
                </a:cubicBezTo>
                <a:cubicBezTo>
                  <a:pt x="134" y="59"/>
                  <a:pt x="134" y="63"/>
                  <a:pt x="137" y="63"/>
                </a:cubicBezTo>
                <a:cubicBezTo>
                  <a:pt x="138" y="63"/>
                  <a:pt x="137" y="67"/>
                  <a:pt x="137" y="70"/>
                </a:cubicBezTo>
                <a:cubicBezTo>
                  <a:pt x="135" y="69"/>
                  <a:pt x="133" y="69"/>
                  <a:pt x="131" y="68"/>
                </a:cubicBezTo>
                <a:cubicBezTo>
                  <a:pt x="132" y="67"/>
                  <a:pt x="132" y="66"/>
                  <a:pt x="132" y="65"/>
                </a:cubicBezTo>
                <a:cubicBezTo>
                  <a:pt x="131" y="64"/>
                  <a:pt x="130" y="62"/>
                  <a:pt x="130" y="61"/>
                </a:cubicBezTo>
                <a:cubicBezTo>
                  <a:pt x="130" y="59"/>
                  <a:pt x="130" y="56"/>
                  <a:pt x="129" y="54"/>
                </a:cubicBezTo>
                <a:close/>
                <a:moveTo>
                  <a:pt x="133" y="95"/>
                </a:moveTo>
                <a:cubicBezTo>
                  <a:pt x="132" y="95"/>
                  <a:pt x="131" y="94"/>
                  <a:pt x="130" y="94"/>
                </a:cubicBezTo>
                <a:cubicBezTo>
                  <a:pt x="135" y="93"/>
                  <a:pt x="139" y="88"/>
                  <a:pt x="137" y="83"/>
                </a:cubicBezTo>
                <a:cubicBezTo>
                  <a:pt x="139" y="84"/>
                  <a:pt x="140" y="84"/>
                  <a:pt x="141" y="85"/>
                </a:cubicBezTo>
                <a:cubicBezTo>
                  <a:pt x="147" y="88"/>
                  <a:pt x="153" y="91"/>
                  <a:pt x="159" y="93"/>
                </a:cubicBezTo>
                <a:cubicBezTo>
                  <a:pt x="159" y="93"/>
                  <a:pt x="159" y="93"/>
                  <a:pt x="159" y="93"/>
                </a:cubicBezTo>
                <a:cubicBezTo>
                  <a:pt x="150" y="95"/>
                  <a:pt x="141" y="96"/>
                  <a:pt x="133" y="95"/>
                </a:cubicBezTo>
                <a:close/>
                <a:moveTo>
                  <a:pt x="261" y="226"/>
                </a:moveTo>
                <a:cubicBezTo>
                  <a:pt x="256" y="233"/>
                  <a:pt x="253" y="241"/>
                  <a:pt x="248" y="248"/>
                </a:cubicBezTo>
                <a:cubicBezTo>
                  <a:pt x="241" y="256"/>
                  <a:pt x="237" y="266"/>
                  <a:pt x="233" y="275"/>
                </a:cubicBezTo>
                <a:cubicBezTo>
                  <a:pt x="229" y="284"/>
                  <a:pt x="226" y="292"/>
                  <a:pt x="224" y="302"/>
                </a:cubicBezTo>
                <a:cubicBezTo>
                  <a:pt x="222" y="312"/>
                  <a:pt x="218" y="322"/>
                  <a:pt x="216" y="333"/>
                </a:cubicBezTo>
                <a:cubicBezTo>
                  <a:pt x="214" y="342"/>
                  <a:pt x="212" y="351"/>
                  <a:pt x="211" y="360"/>
                </a:cubicBezTo>
                <a:cubicBezTo>
                  <a:pt x="210" y="368"/>
                  <a:pt x="208" y="379"/>
                  <a:pt x="208" y="388"/>
                </a:cubicBezTo>
                <a:cubicBezTo>
                  <a:pt x="209" y="397"/>
                  <a:pt x="209" y="406"/>
                  <a:pt x="207" y="415"/>
                </a:cubicBezTo>
                <a:cubicBezTo>
                  <a:pt x="204" y="424"/>
                  <a:pt x="201" y="433"/>
                  <a:pt x="198" y="442"/>
                </a:cubicBezTo>
                <a:cubicBezTo>
                  <a:pt x="195" y="445"/>
                  <a:pt x="190" y="449"/>
                  <a:pt x="185" y="450"/>
                </a:cubicBezTo>
                <a:cubicBezTo>
                  <a:pt x="178" y="452"/>
                  <a:pt x="171" y="453"/>
                  <a:pt x="165" y="448"/>
                </a:cubicBezTo>
                <a:cubicBezTo>
                  <a:pt x="161" y="443"/>
                  <a:pt x="155" y="440"/>
                  <a:pt x="150" y="436"/>
                </a:cubicBezTo>
                <a:cubicBezTo>
                  <a:pt x="142" y="429"/>
                  <a:pt x="135" y="430"/>
                  <a:pt x="126" y="433"/>
                </a:cubicBezTo>
                <a:cubicBezTo>
                  <a:pt x="113" y="437"/>
                  <a:pt x="105" y="440"/>
                  <a:pt x="92" y="433"/>
                </a:cubicBezTo>
                <a:cubicBezTo>
                  <a:pt x="68" y="421"/>
                  <a:pt x="69" y="390"/>
                  <a:pt x="70" y="367"/>
                </a:cubicBezTo>
                <a:cubicBezTo>
                  <a:pt x="71" y="355"/>
                  <a:pt x="75" y="343"/>
                  <a:pt x="75" y="331"/>
                </a:cubicBezTo>
                <a:cubicBezTo>
                  <a:pt x="76" y="318"/>
                  <a:pt x="76" y="304"/>
                  <a:pt x="73" y="292"/>
                </a:cubicBezTo>
                <a:cubicBezTo>
                  <a:pt x="71" y="280"/>
                  <a:pt x="73" y="269"/>
                  <a:pt x="68" y="257"/>
                </a:cubicBezTo>
                <a:cubicBezTo>
                  <a:pt x="62" y="245"/>
                  <a:pt x="55" y="234"/>
                  <a:pt x="50" y="221"/>
                </a:cubicBezTo>
                <a:cubicBezTo>
                  <a:pt x="41" y="195"/>
                  <a:pt x="36" y="166"/>
                  <a:pt x="54" y="143"/>
                </a:cubicBezTo>
                <a:cubicBezTo>
                  <a:pt x="62" y="133"/>
                  <a:pt x="74" y="128"/>
                  <a:pt x="85" y="124"/>
                </a:cubicBezTo>
                <a:cubicBezTo>
                  <a:pt x="99" y="119"/>
                  <a:pt x="113" y="129"/>
                  <a:pt x="125" y="135"/>
                </a:cubicBezTo>
                <a:cubicBezTo>
                  <a:pt x="135" y="141"/>
                  <a:pt x="146" y="144"/>
                  <a:pt x="157" y="148"/>
                </a:cubicBezTo>
                <a:cubicBezTo>
                  <a:pt x="161" y="149"/>
                  <a:pt x="165" y="149"/>
                  <a:pt x="169" y="149"/>
                </a:cubicBezTo>
                <a:cubicBezTo>
                  <a:pt x="170" y="150"/>
                  <a:pt x="172" y="150"/>
                  <a:pt x="173" y="150"/>
                </a:cubicBezTo>
                <a:cubicBezTo>
                  <a:pt x="172" y="158"/>
                  <a:pt x="172" y="165"/>
                  <a:pt x="172" y="171"/>
                </a:cubicBezTo>
                <a:cubicBezTo>
                  <a:pt x="169" y="171"/>
                  <a:pt x="166" y="170"/>
                  <a:pt x="162" y="169"/>
                </a:cubicBezTo>
                <a:cubicBezTo>
                  <a:pt x="151" y="167"/>
                  <a:pt x="138" y="169"/>
                  <a:pt x="134" y="181"/>
                </a:cubicBezTo>
                <a:cubicBezTo>
                  <a:pt x="133" y="184"/>
                  <a:pt x="136" y="186"/>
                  <a:pt x="138" y="186"/>
                </a:cubicBezTo>
                <a:cubicBezTo>
                  <a:pt x="143" y="186"/>
                  <a:pt x="147" y="184"/>
                  <a:pt x="151" y="184"/>
                </a:cubicBezTo>
                <a:cubicBezTo>
                  <a:pt x="155" y="183"/>
                  <a:pt x="161" y="185"/>
                  <a:pt x="165" y="186"/>
                </a:cubicBezTo>
                <a:cubicBezTo>
                  <a:pt x="170" y="187"/>
                  <a:pt x="176" y="188"/>
                  <a:pt x="182" y="189"/>
                </a:cubicBezTo>
                <a:cubicBezTo>
                  <a:pt x="183" y="189"/>
                  <a:pt x="184" y="189"/>
                  <a:pt x="186" y="189"/>
                </a:cubicBezTo>
                <a:cubicBezTo>
                  <a:pt x="190" y="190"/>
                  <a:pt x="194" y="191"/>
                  <a:pt x="199" y="193"/>
                </a:cubicBezTo>
                <a:cubicBezTo>
                  <a:pt x="200" y="195"/>
                  <a:pt x="203" y="196"/>
                  <a:pt x="206" y="194"/>
                </a:cubicBezTo>
                <a:cubicBezTo>
                  <a:pt x="206" y="194"/>
                  <a:pt x="206" y="194"/>
                  <a:pt x="206" y="194"/>
                </a:cubicBezTo>
                <a:cubicBezTo>
                  <a:pt x="212" y="193"/>
                  <a:pt x="214" y="185"/>
                  <a:pt x="208" y="182"/>
                </a:cubicBezTo>
                <a:cubicBezTo>
                  <a:pt x="202" y="179"/>
                  <a:pt x="195" y="177"/>
                  <a:pt x="188" y="175"/>
                </a:cubicBezTo>
                <a:cubicBezTo>
                  <a:pt x="188" y="171"/>
                  <a:pt x="188" y="166"/>
                  <a:pt x="188" y="161"/>
                </a:cubicBezTo>
                <a:cubicBezTo>
                  <a:pt x="188" y="158"/>
                  <a:pt x="188" y="155"/>
                  <a:pt x="188" y="152"/>
                </a:cubicBezTo>
                <a:cubicBezTo>
                  <a:pt x="192" y="151"/>
                  <a:pt x="197" y="148"/>
                  <a:pt x="200" y="147"/>
                </a:cubicBezTo>
                <a:cubicBezTo>
                  <a:pt x="209" y="145"/>
                  <a:pt x="218" y="138"/>
                  <a:pt x="228" y="139"/>
                </a:cubicBezTo>
                <a:cubicBezTo>
                  <a:pt x="236" y="139"/>
                  <a:pt x="248" y="139"/>
                  <a:pt x="255" y="144"/>
                </a:cubicBezTo>
                <a:cubicBezTo>
                  <a:pt x="264" y="150"/>
                  <a:pt x="266" y="159"/>
                  <a:pt x="271" y="169"/>
                </a:cubicBezTo>
                <a:cubicBezTo>
                  <a:pt x="278" y="186"/>
                  <a:pt x="272" y="213"/>
                  <a:pt x="261" y="2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90"/>
          <p:cNvSpPr>
            <a:spLocks/>
          </p:cNvSpPr>
          <p:nvPr/>
        </p:nvSpPr>
        <p:spPr bwMode="auto">
          <a:xfrm>
            <a:off x="10392841" y="3400264"/>
            <a:ext cx="153988" cy="60325"/>
          </a:xfrm>
          <a:custGeom>
            <a:avLst/>
            <a:gdLst>
              <a:gd name="T0" fmla="*/ 90 w 99"/>
              <a:gd name="T1" fmla="*/ 24 h 38"/>
              <a:gd name="T2" fmla="*/ 50 w 99"/>
              <a:gd name="T3" fmla="*/ 12 h 38"/>
              <a:gd name="T4" fmla="*/ 5 w 99"/>
              <a:gd name="T5" fmla="*/ 6 h 38"/>
              <a:gd name="T6" fmla="*/ 3 w 99"/>
              <a:gd name="T7" fmla="*/ 15 h 38"/>
              <a:gd name="T8" fmla="*/ 43 w 99"/>
              <a:gd name="T9" fmla="*/ 29 h 38"/>
              <a:gd name="T10" fmla="*/ 86 w 99"/>
              <a:gd name="T11" fmla="*/ 38 h 38"/>
              <a:gd name="T12" fmla="*/ 90 w 99"/>
              <a:gd name="T13" fmla="*/ 24 h 38"/>
            </a:gdLst>
            <a:ahLst/>
            <a:cxnLst>
              <a:cxn ang="0">
                <a:pos x="T0" y="T1"/>
              </a:cxn>
              <a:cxn ang="0">
                <a:pos x="T2" y="T3"/>
              </a:cxn>
              <a:cxn ang="0">
                <a:pos x="T4" y="T5"/>
              </a:cxn>
              <a:cxn ang="0">
                <a:pos x="T6" y="T7"/>
              </a:cxn>
              <a:cxn ang="0">
                <a:pos x="T8" y="T9"/>
              </a:cxn>
              <a:cxn ang="0">
                <a:pos x="T10" y="T11"/>
              </a:cxn>
              <a:cxn ang="0">
                <a:pos x="T12" y="T13"/>
              </a:cxn>
            </a:cxnLst>
            <a:rect l="0" t="0" r="r" b="b"/>
            <a:pathLst>
              <a:path w="99" h="38">
                <a:moveTo>
                  <a:pt x="90" y="24"/>
                </a:moveTo>
                <a:cubicBezTo>
                  <a:pt x="77" y="19"/>
                  <a:pt x="64" y="16"/>
                  <a:pt x="50" y="12"/>
                </a:cubicBezTo>
                <a:cubicBezTo>
                  <a:pt x="37" y="9"/>
                  <a:pt x="18" y="0"/>
                  <a:pt x="5" y="6"/>
                </a:cubicBezTo>
                <a:cubicBezTo>
                  <a:pt x="1" y="8"/>
                  <a:pt x="0" y="12"/>
                  <a:pt x="3" y="15"/>
                </a:cubicBezTo>
                <a:cubicBezTo>
                  <a:pt x="12" y="25"/>
                  <a:pt x="31" y="26"/>
                  <a:pt x="43" y="29"/>
                </a:cubicBezTo>
                <a:cubicBezTo>
                  <a:pt x="57" y="32"/>
                  <a:pt x="71" y="37"/>
                  <a:pt x="86" y="38"/>
                </a:cubicBezTo>
                <a:cubicBezTo>
                  <a:pt x="93" y="38"/>
                  <a:pt x="99" y="27"/>
                  <a:pt x="90"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91"/>
          <p:cNvSpPr>
            <a:spLocks/>
          </p:cNvSpPr>
          <p:nvPr/>
        </p:nvSpPr>
        <p:spPr bwMode="auto">
          <a:xfrm>
            <a:off x="10359504" y="3322476"/>
            <a:ext cx="176213" cy="55563"/>
          </a:xfrm>
          <a:custGeom>
            <a:avLst/>
            <a:gdLst>
              <a:gd name="T0" fmla="*/ 99 w 113"/>
              <a:gd name="T1" fmla="*/ 33 h 35"/>
              <a:gd name="T2" fmla="*/ 102 w 113"/>
              <a:gd name="T3" fmla="*/ 17 h 35"/>
              <a:gd name="T4" fmla="*/ 4 w 113"/>
              <a:gd name="T5" fmla="*/ 8 h 35"/>
              <a:gd name="T6" fmla="*/ 4 w 113"/>
              <a:gd name="T7" fmla="*/ 16 h 35"/>
              <a:gd name="T8" fmla="*/ 48 w 113"/>
              <a:gd name="T9" fmla="*/ 25 h 35"/>
              <a:gd name="T10" fmla="*/ 99 w 113"/>
              <a:gd name="T11" fmla="*/ 33 h 35"/>
            </a:gdLst>
            <a:ahLst/>
            <a:cxnLst>
              <a:cxn ang="0">
                <a:pos x="T0" y="T1"/>
              </a:cxn>
              <a:cxn ang="0">
                <a:pos x="T2" y="T3"/>
              </a:cxn>
              <a:cxn ang="0">
                <a:pos x="T4" y="T5"/>
              </a:cxn>
              <a:cxn ang="0">
                <a:pos x="T6" y="T7"/>
              </a:cxn>
              <a:cxn ang="0">
                <a:pos x="T8" y="T9"/>
              </a:cxn>
              <a:cxn ang="0">
                <a:pos x="T10" y="T11"/>
              </a:cxn>
            </a:cxnLst>
            <a:rect l="0" t="0" r="r" b="b"/>
            <a:pathLst>
              <a:path w="113" h="35">
                <a:moveTo>
                  <a:pt x="99" y="33"/>
                </a:moveTo>
                <a:cubicBezTo>
                  <a:pt x="110" y="35"/>
                  <a:pt x="113" y="19"/>
                  <a:pt x="102" y="17"/>
                </a:cubicBezTo>
                <a:cubicBezTo>
                  <a:pt x="71" y="11"/>
                  <a:pt x="36" y="0"/>
                  <a:pt x="4" y="8"/>
                </a:cubicBezTo>
                <a:cubicBezTo>
                  <a:pt x="0" y="9"/>
                  <a:pt x="1" y="15"/>
                  <a:pt x="4" y="16"/>
                </a:cubicBezTo>
                <a:cubicBezTo>
                  <a:pt x="16" y="24"/>
                  <a:pt x="34" y="23"/>
                  <a:pt x="48" y="25"/>
                </a:cubicBezTo>
                <a:cubicBezTo>
                  <a:pt x="65" y="27"/>
                  <a:pt x="82" y="31"/>
                  <a:pt x="99"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92"/>
          <p:cNvSpPr>
            <a:spLocks/>
          </p:cNvSpPr>
          <p:nvPr/>
        </p:nvSpPr>
        <p:spPr bwMode="auto">
          <a:xfrm>
            <a:off x="10656366" y="3266914"/>
            <a:ext cx="198438" cy="333375"/>
          </a:xfrm>
          <a:custGeom>
            <a:avLst/>
            <a:gdLst>
              <a:gd name="T0" fmla="*/ 121 w 128"/>
              <a:gd name="T1" fmla="*/ 193 h 214"/>
              <a:gd name="T2" fmla="*/ 96 w 128"/>
              <a:gd name="T3" fmla="*/ 190 h 214"/>
              <a:gd name="T4" fmla="*/ 65 w 128"/>
              <a:gd name="T5" fmla="*/ 187 h 214"/>
              <a:gd name="T6" fmla="*/ 38 w 128"/>
              <a:gd name="T7" fmla="*/ 161 h 214"/>
              <a:gd name="T8" fmla="*/ 55 w 128"/>
              <a:gd name="T9" fmla="*/ 137 h 214"/>
              <a:gd name="T10" fmla="*/ 73 w 128"/>
              <a:gd name="T11" fmla="*/ 112 h 214"/>
              <a:gd name="T12" fmla="*/ 100 w 128"/>
              <a:gd name="T13" fmla="*/ 63 h 214"/>
              <a:gd name="T14" fmla="*/ 102 w 128"/>
              <a:gd name="T15" fmla="*/ 15 h 214"/>
              <a:gd name="T16" fmla="*/ 72 w 128"/>
              <a:gd name="T17" fmla="*/ 1 h 214"/>
              <a:gd name="T18" fmla="*/ 34 w 128"/>
              <a:gd name="T19" fmla="*/ 11 h 214"/>
              <a:gd name="T20" fmla="*/ 24 w 128"/>
              <a:gd name="T21" fmla="*/ 51 h 214"/>
              <a:gd name="T22" fmla="*/ 33 w 128"/>
              <a:gd name="T23" fmla="*/ 52 h 214"/>
              <a:gd name="T24" fmla="*/ 45 w 128"/>
              <a:gd name="T25" fmla="*/ 17 h 214"/>
              <a:gd name="T26" fmla="*/ 88 w 128"/>
              <a:gd name="T27" fmla="*/ 19 h 214"/>
              <a:gd name="T28" fmla="*/ 91 w 128"/>
              <a:gd name="T29" fmla="*/ 44 h 214"/>
              <a:gd name="T30" fmla="*/ 79 w 128"/>
              <a:gd name="T31" fmla="*/ 72 h 214"/>
              <a:gd name="T32" fmla="*/ 47 w 128"/>
              <a:gd name="T33" fmla="*/ 119 h 214"/>
              <a:gd name="T34" fmla="*/ 33 w 128"/>
              <a:gd name="T35" fmla="*/ 193 h 214"/>
              <a:gd name="T36" fmla="*/ 122 w 128"/>
              <a:gd name="T37" fmla="*/ 204 h 214"/>
              <a:gd name="T38" fmla="*/ 121 w 128"/>
              <a:gd name="T39" fmla="*/ 193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214">
                <a:moveTo>
                  <a:pt x="121" y="193"/>
                </a:moveTo>
                <a:cubicBezTo>
                  <a:pt x="112" y="191"/>
                  <a:pt x="105" y="190"/>
                  <a:pt x="96" y="190"/>
                </a:cubicBezTo>
                <a:cubicBezTo>
                  <a:pt x="87" y="190"/>
                  <a:pt x="73" y="191"/>
                  <a:pt x="65" y="187"/>
                </a:cubicBezTo>
                <a:cubicBezTo>
                  <a:pt x="53" y="181"/>
                  <a:pt x="31" y="179"/>
                  <a:pt x="38" y="161"/>
                </a:cubicBezTo>
                <a:cubicBezTo>
                  <a:pt x="41" y="152"/>
                  <a:pt x="48" y="144"/>
                  <a:pt x="55" y="137"/>
                </a:cubicBezTo>
                <a:cubicBezTo>
                  <a:pt x="61" y="130"/>
                  <a:pt x="67" y="120"/>
                  <a:pt x="73" y="112"/>
                </a:cubicBezTo>
                <a:cubicBezTo>
                  <a:pt x="84" y="97"/>
                  <a:pt x="93" y="81"/>
                  <a:pt x="100" y="63"/>
                </a:cubicBezTo>
                <a:cubicBezTo>
                  <a:pt x="105" y="50"/>
                  <a:pt x="110" y="28"/>
                  <a:pt x="102" y="15"/>
                </a:cubicBezTo>
                <a:cubicBezTo>
                  <a:pt x="96" y="4"/>
                  <a:pt x="83" y="1"/>
                  <a:pt x="72" y="1"/>
                </a:cubicBezTo>
                <a:cubicBezTo>
                  <a:pt x="57" y="0"/>
                  <a:pt x="44" y="0"/>
                  <a:pt x="34" y="11"/>
                </a:cubicBezTo>
                <a:cubicBezTo>
                  <a:pt x="24" y="21"/>
                  <a:pt x="25" y="38"/>
                  <a:pt x="24" y="51"/>
                </a:cubicBezTo>
                <a:cubicBezTo>
                  <a:pt x="23" y="57"/>
                  <a:pt x="31" y="58"/>
                  <a:pt x="33" y="52"/>
                </a:cubicBezTo>
                <a:cubicBezTo>
                  <a:pt x="36" y="41"/>
                  <a:pt x="36" y="25"/>
                  <a:pt x="45" y="17"/>
                </a:cubicBezTo>
                <a:cubicBezTo>
                  <a:pt x="55" y="10"/>
                  <a:pt x="79" y="12"/>
                  <a:pt x="88" y="19"/>
                </a:cubicBezTo>
                <a:cubicBezTo>
                  <a:pt x="95" y="24"/>
                  <a:pt x="92" y="37"/>
                  <a:pt x="91" y="44"/>
                </a:cubicBezTo>
                <a:cubicBezTo>
                  <a:pt x="89" y="54"/>
                  <a:pt x="84" y="63"/>
                  <a:pt x="79" y="72"/>
                </a:cubicBezTo>
                <a:cubicBezTo>
                  <a:pt x="69" y="89"/>
                  <a:pt x="58" y="104"/>
                  <a:pt x="47" y="119"/>
                </a:cubicBezTo>
                <a:cubicBezTo>
                  <a:pt x="32" y="139"/>
                  <a:pt x="0" y="173"/>
                  <a:pt x="33" y="193"/>
                </a:cubicBezTo>
                <a:cubicBezTo>
                  <a:pt x="59" y="209"/>
                  <a:pt x="93" y="214"/>
                  <a:pt x="122" y="204"/>
                </a:cubicBezTo>
                <a:cubicBezTo>
                  <a:pt x="128" y="202"/>
                  <a:pt x="127" y="194"/>
                  <a:pt x="121" y="19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93"/>
          <p:cNvSpPr>
            <a:spLocks/>
          </p:cNvSpPr>
          <p:nvPr/>
        </p:nvSpPr>
        <p:spPr bwMode="auto">
          <a:xfrm>
            <a:off x="10761141" y="3673314"/>
            <a:ext cx="50800" cy="44450"/>
          </a:xfrm>
          <a:custGeom>
            <a:avLst/>
            <a:gdLst>
              <a:gd name="T0" fmla="*/ 15 w 32"/>
              <a:gd name="T1" fmla="*/ 4 h 29"/>
              <a:gd name="T2" fmla="*/ 11 w 32"/>
              <a:gd name="T3" fmla="*/ 7 h 29"/>
              <a:gd name="T4" fmla="*/ 10 w 32"/>
              <a:gd name="T5" fmla="*/ 8 h 29"/>
              <a:gd name="T6" fmla="*/ 5 w 32"/>
              <a:gd name="T7" fmla="*/ 12 h 29"/>
              <a:gd name="T8" fmla="*/ 3 w 32"/>
              <a:gd name="T9" fmla="*/ 24 h 29"/>
              <a:gd name="T10" fmla="*/ 15 w 32"/>
              <a:gd name="T11" fmla="*/ 26 h 29"/>
              <a:gd name="T12" fmla="*/ 20 w 32"/>
              <a:gd name="T13" fmla="*/ 23 h 29"/>
              <a:gd name="T14" fmla="*/ 21 w 32"/>
              <a:gd name="T15" fmla="*/ 22 h 29"/>
              <a:gd name="T16" fmla="*/ 22 w 32"/>
              <a:gd name="T17" fmla="*/ 22 h 29"/>
              <a:gd name="T18" fmla="*/ 26 w 32"/>
              <a:gd name="T19" fmla="*/ 20 h 29"/>
              <a:gd name="T20" fmla="*/ 29 w 32"/>
              <a:gd name="T21" fmla="*/ 6 h 29"/>
              <a:gd name="T22" fmla="*/ 15 w 32"/>
              <a:gd name="T23"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29">
                <a:moveTo>
                  <a:pt x="15" y="4"/>
                </a:moveTo>
                <a:cubicBezTo>
                  <a:pt x="13" y="4"/>
                  <a:pt x="12" y="6"/>
                  <a:pt x="11" y="7"/>
                </a:cubicBezTo>
                <a:cubicBezTo>
                  <a:pt x="11" y="8"/>
                  <a:pt x="10" y="8"/>
                  <a:pt x="10" y="8"/>
                </a:cubicBezTo>
                <a:cubicBezTo>
                  <a:pt x="8" y="9"/>
                  <a:pt x="7" y="11"/>
                  <a:pt x="5" y="12"/>
                </a:cubicBezTo>
                <a:cubicBezTo>
                  <a:pt x="1" y="15"/>
                  <a:pt x="0" y="20"/>
                  <a:pt x="3" y="24"/>
                </a:cubicBezTo>
                <a:cubicBezTo>
                  <a:pt x="6" y="28"/>
                  <a:pt x="11" y="29"/>
                  <a:pt x="15" y="26"/>
                </a:cubicBezTo>
                <a:cubicBezTo>
                  <a:pt x="17" y="25"/>
                  <a:pt x="18" y="24"/>
                  <a:pt x="20" y="23"/>
                </a:cubicBezTo>
                <a:cubicBezTo>
                  <a:pt x="20" y="23"/>
                  <a:pt x="21" y="22"/>
                  <a:pt x="21" y="22"/>
                </a:cubicBezTo>
                <a:cubicBezTo>
                  <a:pt x="21" y="22"/>
                  <a:pt x="21" y="22"/>
                  <a:pt x="22" y="22"/>
                </a:cubicBezTo>
                <a:cubicBezTo>
                  <a:pt x="23" y="22"/>
                  <a:pt x="25" y="21"/>
                  <a:pt x="26" y="20"/>
                </a:cubicBezTo>
                <a:cubicBezTo>
                  <a:pt x="30" y="17"/>
                  <a:pt x="32" y="11"/>
                  <a:pt x="29" y="6"/>
                </a:cubicBezTo>
                <a:cubicBezTo>
                  <a:pt x="25" y="2"/>
                  <a:pt x="19" y="0"/>
                  <a:pt x="15"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529"/>
          <p:cNvSpPr>
            <a:spLocks noEditPoints="1"/>
          </p:cNvSpPr>
          <p:nvPr/>
        </p:nvSpPr>
        <p:spPr bwMode="auto">
          <a:xfrm>
            <a:off x="4051658" y="1289756"/>
            <a:ext cx="393700" cy="465138"/>
          </a:xfrm>
          <a:custGeom>
            <a:avLst/>
            <a:gdLst/>
            <a:ahLst/>
            <a:cxnLst>
              <a:cxn ang="0">
                <a:pos x="52" y="278"/>
              </a:cxn>
              <a:cxn ang="0">
                <a:pos x="216" y="259"/>
              </a:cxn>
              <a:cxn ang="0">
                <a:pos x="242" y="138"/>
              </a:cxn>
              <a:cxn ang="0">
                <a:pos x="156" y="14"/>
              </a:cxn>
              <a:cxn ang="0">
                <a:pos x="104" y="3"/>
              </a:cxn>
              <a:cxn ang="0">
                <a:pos x="56" y="84"/>
              </a:cxn>
              <a:cxn ang="0">
                <a:pos x="1" y="174"/>
              </a:cxn>
              <a:cxn ang="0">
                <a:pos x="186" y="190"/>
              </a:cxn>
              <a:cxn ang="0">
                <a:pos x="95" y="275"/>
              </a:cxn>
              <a:cxn ang="0">
                <a:pos x="162" y="173"/>
              </a:cxn>
              <a:cxn ang="0">
                <a:pos x="115" y="228"/>
              </a:cxn>
              <a:cxn ang="0">
                <a:pos x="86" y="259"/>
              </a:cxn>
              <a:cxn ang="0">
                <a:pos x="99" y="214"/>
              </a:cxn>
              <a:cxn ang="0">
                <a:pos x="61" y="252"/>
              </a:cxn>
              <a:cxn ang="0">
                <a:pos x="166" y="217"/>
              </a:cxn>
              <a:cxn ang="0">
                <a:pos x="181" y="180"/>
              </a:cxn>
              <a:cxn ang="0">
                <a:pos x="67" y="258"/>
              </a:cxn>
              <a:cxn ang="0">
                <a:pos x="191" y="184"/>
              </a:cxn>
              <a:cxn ang="0">
                <a:pos x="157" y="168"/>
              </a:cxn>
              <a:cxn ang="0">
                <a:pos x="69" y="233"/>
              </a:cxn>
              <a:cxn ang="0">
                <a:pos x="40" y="243"/>
              </a:cxn>
              <a:cxn ang="0">
                <a:pos x="113" y="177"/>
              </a:cxn>
              <a:cxn ang="0">
                <a:pos x="25" y="238"/>
              </a:cxn>
              <a:cxn ang="0">
                <a:pos x="94" y="189"/>
              </a:cxn>
              <a:cxn ang="0">
                <a:pos x="61" y="192"/>
              </a:cxn>
              <a:cxn ang="0">
                <a:pos x="21" y="230"/>
              </a:cxn>
              <a:cxn ang="0">
                <a:pos x="16" y="217"/>
              </a:cxn>
              <a:cxn ang="0">
                <a:pos x="52" y="192"/>
              </a:cxn>
              <a:cxn ang="0">
                <a:pos x="34" y="175"/>
              </a:cxn>
              <a:cxn ang="0">
                <a:pos x="34" y="227"/>
              </a:cxn>
              <a:cxn ang="0">
                <a:pos x="80" y="192"/>
              </a:cxn>
              <a:cxn ang="0">
                <a:pos x="47" y="200"/>
              </a:cxn>
              <a:cxn ang="0">
                <a:pos x="34" y="203"/>
              </a:cxn>
              <a:cxn ang="0">
                <a:pos x="44" y="175"/>
              </a:cxn>
              <a:cxn ang="0">
                <a:pos x="43" y="168"/>
              </a:cxn>
              <a:cxn ang="0">
                <a:pos x="31" y="167"/>
              </a:cxn>
              <a:cxn ang="0">
                <a:pos x="29" y="167"/>
              </a:cxn>
              <a:cxn ang="0">
                <a:pos x="11" y="182"/>
              </a:cxn>
              <a:cxn ang="0">
                <a:pos x="131" y="173"/>
              </a:cxn>
              <a:cxn ang="0">
                <a:pos x="33" y="250"/>
              </a:cxn>
              <a:cxn ang="0">
                <a:pos x="187" y="202"/>
              </a:cxn>
              <a:cxn ang="0">
                <a:pos x="105" y="281"/>
              </a:cxn>
              <a:cxn ang="0">
                <a:pos x="121" y="283"/>
              </a:cxn>
              <a:cxn ang="0">
                <a:pos x="142" y="280"/>
              </a:cxn>
              <a:cxn ang="0">
                <a:pos x="229" y="210"/>
              </a:cxn>
              <a:cxn ang="0">
                <a:pos x="182" y="266"/>
              </a:cxn>
              <a:cxn ang="0">
                <a:pos x="185" y="270"/>
              </a:cxn>
              <a:cxn ang="0">
                <a:pos x="213" y="243"/>
              </a:cxn>
              <a:cxn ang="0">
                <a:pos x="194" y="253"/>
              </a:cxn>
              <a:cxn ang="0">
                <a:pos x="237" y="202"/>
              </a:cxn>
              <a:cxn ang="0">
                <a:pos x="232" y="195"/>
              </a:cxn>
              <a:cxn ang="0">
                <a:pos x="150" y="261"/>
              </a:cxn>
              <a:cxn ang="0">
                <a:pos x="171" y="230"/>
              </a:cxn>
              <a:cxn ang="0">
                <a:pos x="194" y="205"/>
              </a:cxn>
              <a:cxn ang="0">
                <a:pos x="234" y="213"/>
              </a:cxn>
              <a:cxn ang="0">
                <a:pos x="110" y="9"/>
              </a:cxn>
              <a:cxn ang="0">
                <a:pos x="152" y="81"/>
              </a:cxn>
              <a:cxn ang="0">
                <a:pos x="238" y="160"/>
              </a:cxn>
              <a:cxn ang="0">
                <a:pos x="175" y="164"/>
              </a:cxn>
              <a:cxn ang="0">
                <a:pos x="50" y="159"/>
              </a:cxn>
              <a:cxn ang="0">
                <a:pos x="50" y="100"/>
              </a:cxn>
            </a:cxnLst>
            <a:rect l="0" t="0" r="r" b="b"/>
            <a:pathLst>
              <a:path w="248" h="293">
                <a:moveTo>
                  <a:pt x="1" y="174"/>
                </a:moveTo>
                <a:lnTo>
                  <a:pt x="1" y="174"/>
                </a:lnTo>
                <a:lnTo>
                  <a:pt x="0" y="182"/>
                </a:lnTo>
                <a:lnTo>
                  <a:pt x="0" y="182"/>
                </a:lnTo>
                <a:lnTo>
                  <a:pt x="1" y="193"/>
                </a:lnTo>
                <a:lnTo>
                  <a:pt x="3" y="204"/>
                </a:lnTo>
                <a:lnTo>
                  <a:pt x="5" y="214"/>
                </a:lnTo>
                <a:lnTo>
                  <a:pt x="9" y="225"/>
                </a:lnTo>
                <a:lnTo>
                  <a:pt x="14" y="235"/>
                </a:lnTo>
                <a:lnTo>
                  <a:pt x="19" y="245"/>
                </a:lnTo>
                <a:lnTo>
                  <a:pt x="25" y="254"/>
                </a:lnTo>
                <a:lnTo>
                  <a:pt x="32" y="263"/>
                </a:lnTo>
                <a:lnTo>
                  <a:pt x="32" y="263"/>
                </a:lnTo>
                <a:lnTo>
                  <a:pt x="42" y="271"/>
                </a:lnTo>
                <a:lnTo>
                  <a:pt x="52" y="278"/>
                </a:lnTo>
                <a:lnTo>
                  <a:pt x="64" y="283"/>
                </a:lnTo>
                <a:lnTo>
                  <a:pt x="77" y="288"/>
                </a:lnTo>
                <a:lnTo>
                  <a:pt x="91" y="290"/>
                </a:lnTo>
                <a:lnTo>
                  <a:pt x="104" y="292"/>
                </a:lnTo>
                <a:lnTo>
                  <a:pt x="116" y="293"/>
                </a:lnTo>
                <a:lnTo>
                  <a:pt x="129" y="293"/>
                </a:lnTo>
                <a:lnTo>
                  <a:pt x="129" y="293"/>
                </a:lnTo>
                <a:lnTo>
                  <a:pt x="140" y="293"/>
                </a:lnTo>
                <a:lnTo>
                  <a:pt x="152" y="291"/>
                </a:lnTo>
                <a:lnTo>
                  <a:pt x="163" y="288"/>
                </a:lnTo>
                <a:lnTo>
                  <a:pt x="176" y="284"/>
                </a:lnTo>
                <a:lnTo>
                  <a:pt x="186" y="280"/>
                </a:lnTo>
                <a:lnTo>
                  <a:pt x="197" y="274"/>
                </a:lnTo>
                <a:lnTo>
                  <a:pt x="206" y="268"/>
                </a:lnTo>
                <a:lnTo>
                  <a:pt x="216" y="259"/>
                </a:lnTo>
                <a:lnTo>
                  <a:pt x="216" y="259"/>
                </a:lnTo>
                <a:lnTo>
                  <a:pt x="223" y="253"/>
                </a:lnTo>
                <a:lnTo>
                  <a:pt x="229" y="245"/>
                </a:lnTo>
                <a:lnTo>
                  <a:pt x="234" y="237"/>
                </a:lnTo>
                <a:lnTo>
                  <a:pt x="238" y="229"/>
                </a:lnTo>
                <a:lnTo>
                  <a:pt x="241" y="220"/>
                </a:lnTo>
                <a:lnTo>
                  <a:pt x="244" y="211"/>
                </a:lnTo>
                <a:lnTo>
                  <a:pt x="246" y="201"/>
                </a:lnTo>
                <a:lnTo>
                  <a:pt x="247" y="192"/>
                </a:lnTo>
                <a:lnTo>
                  <a:pt x="247" y="192"/>
                </a:lnTo>
                <a:lnTo>
                  <a:pt x="248" y="181"/>
                </a:lnTo>
                <a:lnTo>
                  <a:pt x="248" y="169"/>
                </a:lnTo>
                <a:lnTo>
                  <a:pt x="247" y="159"/>
                </a:lnTo>
                <a:lnTo>
                  <a:pt x="245" y="148"/>
                </a:lnTo>
                <a:lnTo>
                  <a:pt x="242" y="138"/>
                </a:lnTo>
                <a:lnTo>
                  <a:pt x="238" y="129"/>
                </a:lnTo>
                <a:lnTo>
                  <a:pt x="233" y="120"/>
                </a:lnTo>
                <a:lnTo>
                  <a:pt x="228" y="111"/>
                </a:lnTo>
                <a:lnTo>
                  <a:pt x="221" y="103"/>
                </a:lnTo>
                <a:lnTo>
                  <a:pt x="214" y="95"/>
                </a:lnTo>
                <a:lnTo>
                  <a:pt x="206" y="88"/>
                </a:lnTo>
                <a:lnTo>
                  <a:pt x="198" y="83"/>
                </a:lnTo>
                <a:lnTo>
                  <a:pt x="189" y="79"/>
                </a:lnTo>
                <a:lnTo>
                  <a:pt x="179" y="75"/>
                </a:lnTo>
                <a:lnTo>
                  <a:pt x="167" y="73"/>
                </a:lnTo>
                <a:lnTo>
                  <a:pt x="156" y="73"/>
                </a:lnTo>
                <a:lnTo>
                  <a:pt x="156" y="73"/>
                </a:lnTo>
                <a:lnTo>
                  <a:pt x="157" y="39"/>
                </a:lnTo>
                <a:lnTo>
                  <a:pt x="157" y="23"/>
                </a:lnTo>
                <a:lnTo>
                  <a:pt x="156" y="14"/>
                </a:lnTo>
                <a:lnTo>
                  <a:pt x="154" y="5"/>
                </a:lnTo>
                <a:lnTo>
                  <a:pt x="154" y="5"/>
                </a:lnTo>
                <a:lnTo>
                  <a:pt x="153" y="3"/>
                </a:lnTo>
                <a:lnTo>
                  <a:pt x="152" y="2"/>
                </a:lnTo>
                <a:lnTo>
                  <a:pt x="152" y="2"/>
                </a:lnTo>
                <a:lnTo>
                  <a:pt x="150" y="1"/>
                </a:lnTo>
                <a:lnTo>
                  <a:pt x="148" y="0"/>
                </a:lnTo>
                <a:lnTo>
                  <a:pt x="148" y="0"/>
                </a:lnTo>
                <a:lnTo>
                  <a:pt x="128" y="2"/>
                </a:lnTo>
                <a:lnTo>
                  <a:pt x="118" y="2"/>
                </a:lnTo>
                <a:lnTo>
                  <a:pt x="109" y="0"/>
                </a:lnTo>
                <a:lnTo>
                  <a:pt x="109" y="0"/>
                </a:lnTo>
                <a:lnTo>
                  <a:pt x="107" y="0"/>
                </a:lnTo>
                <a:lnTo>
                  <a:pt x="105" y="1"/>
                </a:lnTo>
                <a:lnTo>
                  <a:pt x="104" y="3"/>
                </a:lnTo>
                <a:lnTo>
                  <a:pt x="104" y="3"/>
                </a:lnTo>
                <a:lnTo>
                  <a:pt x="102" y="4"/>
                </a:lnTo>
                <a:lnTo>
                  <a:pt x="101" y="6"/>
                </a:lnTo>
                <a:lnTo>
                  <a:pt x="101" y="6"/>
                </a:lnTo>
                <a:lnTo>
                  <a:pt x="101" y="24"/>
                </a:lnTo>
                <a:lnTo>
                  <a:pt x="102" y="40"/>
                </a:lnTo>
                <a:lnTo>
                  <a:pt x="103" y="56"/>
                </a:lnTo>
                <a:lnTo>
                  <a:pt x="103" y="65"/>
                </a:lnTo>
                <a:lnTo>
                  <a:pt x="102" y="73"/>
                </a:lnTo>
                <a:lnTo>
                  <a:pt x="102" y="73"/>
                </a:lnTo>
                <a:lnTo>
                  <a:pt x="92" y="73"/>
                </a:lnTo>
                <a:lnTo>
                  <a:pt x="82" y="74"/>
                </a:lnTo>
                <a:lnTo>
                  <a:pt x="73" y="76"/>
                </a:lnTo>
                <a:lnTo>
                  <a:pt x="64" y="80"/>
                </a:lnTo>
                <a:lnTo>
                  <a:pt x="56" y="84"/>
                </a:lnTo>
                <a:lnTo>
                  <a:pt x="48" y="89"/>
                </a:lnTo>
                <a:lnTo>
                  <a:pt x="41" y="95"/>
                </a:lnTo>
                <a:lnTo>
                  <a:pt x="34" y="103"/>
                </a:lnTo>
                <a:lnTo>
                  <a:pt x="28" y="110"/>
                </a:lnTo>
                <a:lnTo>
                  <a:pt x="22" y="118"/>
                </a:lnTo>
                <a:lnTo>
                  <a:pt x="17" y="126"/>
                </a:lnTo>
                <a:lnTo>
                  <a:pt x="12" y="135"/>
                </a:lnTo>
                <a:lnTo>
                  <a:pt x="7" y="144"/>
                </a:lnTo>
                <a:lnTo>
                  <a:pt x="4" y="153"/>
                </a:lnTo>
                <a:lnTo>
                  <a:pt x="2" y="162"/>
                </a:lnTo>
                <a:lnTo>
                  <a:pt x="1" y="171"/>
                </a:lnTo>
                <a:lnTo>
                  <a:pt x="1" y="171"/>
                </a:lnTo>
                <a:lnTo>
                  <a:pt x="0" y="173"/>
                </a:lnTo>
                <a:lnTo>
                  <a:pt x="1" y="174"/>
                </a:lnTo>
                <a:lnTo>
                  <a:pt x="1" y="174"/>
                </a:lnTo>
                <a:close/>
                <a:moveTo>
                  <a:pt x="86" y="280"/>
                </a:moveTo>
                <a:lnTo>
                  <a:pt x="86" y="280"/>
                </a:lnTo>
                <a:lnTo>
                  <a:pt x="86" y="281"/>
                </a:lnTo>
                <a:lnTo>
                  <a:pt x="86" y="281"/>
                </a:lnTo>
                <a:lnTo>
                  <a:pt x="70" y="276"/>
                </a:lnTo>
                <a:lnTo>
                  <a:pt x="70" y="276"/>
                </a:lnTo>
                <a:lnTo>
                  <a:pt x="87" y="263"/>
                </a:lnTo>
                <a:lnTo>
                  <a:pt x="105" y="249"/>
                </a:lnTo>
                <a:lnTo>
                  <a:pt x="140" y="225"/>
                </a:lnTo>
                <a:lnTo>
                  <a:pt x="140" y="225"/>
                </a:lnTo>
                <a:lnTo>
                  <a:pt x="153" y="215"/>
                </a:lnTo>
                <a:lnTo>
                  <a:pt x="165" y="206"/>
                </a:lnTo>
                <a:lnTo>
                  <a:pt x="165" y="206"/>
                </a:lnTo>
                <a:lnTo>
                  <a:pt x="186" y="190"/>
                </a:lnTo>
                <a:lnTo>
                  <a:pt x="186" y="190"/>
                </a:lnTo>
                <a:lnTo>
                  <a:pt x="193" y="185"/>
                </a:lnTo>
                <a:lnTo>
                  <a:pt x="193" y="185"/>
                </a:lnTo>
                <a:lnTo>
                  <a:pt x="193" y="186"/>
                </a:lnTo>
                <a:lnTo>
                  <a:pt x="189" y="190"/>
                </a:lnTo>
                <a:lnTo>
                  <a:pt x="189" y="190"/>
                </a:lnTo>
                <a:lnTo>
                  <a:pt x="178" y="202"/>
                </a:lnTo>
                <a:lnTo>
                  <a:pt x="164" y="213"/>
                </a:lnTo>
                <a:lnTo>
                  <a:pt x="137" y="234"/>
                </a:lnTo>
                <a:lnTo>
                  <a:pt x="137" y="234"/>
                </a:lnTo>
                <a:lnTo>
                  <a:pt x="130" y="241"/>
                </a:lnTo>
                <a:lnTo>
                  <a:pt x="123" y="247"/>
                </a:lnTo>
                <a:lnTo>
                  <a:pt x="109" y="262"/>
                </a:lnTo>
                <a:lnTo>
                  <a:pt x="109" y="262"/>
                </a:lnTo>
                <a:lnTo>
                  <a:pt x="102" y="269"/>
                </a:lnTo>
                <a:lnTo>
                  <a:pt x="95" y="275"/>
                </a:lnTo>
                <a:lnTo>
                  <a:pt x="95" y="275"/>
                </a:lnTo>
                <a:lnTo>
                  <a:pt x="86" y="280"/>
                </a:lnTo>
                <a:lnTo>
                  <a:pt x="86" y="280"/>
                </a:lnTo>
                <a:close/>
                <a:moveTo>
                  <a:pt x="51" y="267"/>
                </a:moveTo>
                <a:lnTo>
                  <a:pt x="51" y="267"/>
                </a:lnTo>
                <a:lnTo>
                  <a:pt x="51" y="267"/>
                </a:lnTo>
                <a:lnTo>
                  <a:pt x="51" y="267"/>
                </a:lnTo>
                <a:lnTo>
                  <a:pt x="77" y="241"/>
                </a:lnTo>
                <a:lnTo>
                  <a:pt x="105" y="216"/>
                </a:lnTo>
                <a:lnTo>
                  <a:pt x="105" y="216"/>
                </a:lnTo>
                <a:lnTo>
                  <a:pt x="121" y="203"/>
                </a:lnTo>
                <a:lnTo>
                  <a:pt x="137" y="191"/>
                </a:lnTo>
                <a:lnTo>
                  <a:pt x="137" y="191"/>
                </a:lnTo>
                <a:lnTo>
                  <a:pt x="150" y="182"/>
                </a:lnTo>
                <a:lnTo>
                  <a:pt x="162" y="173"/>
                </a:lnTo>
                <a:lnTo>
                  <a:pt x="162" y="173"/>
                </a:lnTo>
                <a:lnTo>
                  <a:pt x="132" y="200"/>
                </a:lnTo>
                <a:lnTo>
                  <a:pt x="103" y="225"/>
                </a:lnTo>
                <a:lnTo>
                  <a:pt x="103" y="225"/>
                </a:lnTo>
                <a:lnTo>
                  <a:pt x="78" y="245"/>
                </a:lnTo>
                <a:lnTo>
                  <a:pt x="67" y="256"/>
                </a:lnTo>
                <a:lnTo>
                  <a:pt x="62" y="262"/>
                </a:lnTo>
                <a:lnTo>
                  <a:pt x="57" y="269"/>
                </a:lnTo>
                <a:lnTo>
                  <a:pt x="57" y="269"/>
                </a:lnTo>
                <a:lnTo>
                  <a:pt x="57" y="270"/>
                </a:lnTo>
                <a:lnTo>
                  <a:pt x="59" y="270"/>
                </a:lnTo>
                <a:lnTo>
                  <a:pt x="59" y="270"/>
                </a:lnTo>
                <a:lnTo>
                  <a:pt x="86" y="249"/>
                </a:lnTo>
                <a:lnTo>
                  <a:pt x="115" y="228"/>
                </a:lnTo>
                <a:lnTo>
                  <a:pt x="115" y="228"/>
                </a:lnTo>
                <a:lnTo>
                  <a:pt x="144" y="204"/>
                </a:lnTo>
                <a:lnTo>
                  <a:pt x="160" y="193"/>
                </a:lnTo>
                <a:lnTo>
                  <a:pt x="177" y="182"/>
                </a:lnTo>
                <a:lnTo>
                  <a:pt x="177" y="182"/>
                </a:lnTo>
                <a:lnTo>
                  <a:pt x="169" y="187"/>
                </a:lnTo>
                <a:lnTo>
                  <a:pt x="162" y="192"/>
                </a:lnTo>
                <a:lnTo>
                  <a:pt x="150" y="203"/>
                </a:lnTo>
                <a:lnTo>
                  <a:pt x="150" y="203"/>
                </a:lnTo>
                <a:lnTo>
                  <a:pt x="116" y="231"/>
                </a:lnTo>
                <a:lnTo>
                  <a:pt x="116" y="231"/>
                </a:lnTo>
                <a:lnTo>
                  <a:pt x="109" y="238"/>
                </a:lnTo>
                <a:lnTo>
                  <a:pt x="102" y="246"/>
                </a:lnTo>
                <a:lnTo>
                  <a:pt x="95" y="253"/>
                </a:lnTo>
                <a:lnTo>
                  <a:pt x="86" y="259"/>
                </a:lnTo>
                <a:lnTo>
                  <a:pt x="86" y="259"/>
                </a:lnTo>
                <a:lnTo>
                  <a:pt x="76" y="267"/>
                </a:lnTo>
                <a:lnTo>
                  <a:pt x="72" y="271"/>
                </a:lnTo>
                <a:lnTo>
                  <a:pt x="68" y="275"/>
                </a:lnTo>
                <a:lnTo>
                  <a:pt x="68" y="275"/>
                </a:lnTo>
                <a:lnTo>
                  <a:pt x="59" y="271"/>
                </a:lnTo>
                <a:lnTo>
                  <a:pt x="51" y="267"/>
                </a:lnTo>
                <a:lnTo>
                  <a:pt x="51" y="267"/>
                </a:lnTo>
                <a:close/>
                <a:moveTo>
                  <a:pt x="50" y="266"/>
                </a:moveTo>
                <a:lnTo>
                  <a:pt x="50" y="266"/>
                </a:lnTo>
                <a:lnTo>
                  <a:pt x="50" y="266"/>
                </a:lnTo>
                <a:lnTo>
                  <a:pt x="50" y="266"/>
                </a:lnTo>
                <a:lnTo>
                  <a:pt x="44" y="262"/>
                </a:lnTo>
                <a:lnTo>
                  <a:pt x="44" y="262"/>
                </a:lnTo>
                <a:lnTo>
                  <a:pt x="99" y="214"/>
                </a:lnTo>
                <a:lnTo>
                  <a:pt x="99" y="214"/>
                </a:lnTo>
                <a:lnTo>
                  <a:pt x="115" y="201"/>
                </a:lnTo>
                <a:lnTo>
                  <a:pt x="131" y="188"/>
                </a:lnTo>
                <a:lnTo>
                  <a:pt x="131" y="188"/>
                </a:lnTo>
                <a:lnTo>
                  <a:pt x="148" y="175"/>
                </a:lnTo>
                <a:lnTo>
                  <a:pt x="148" y="175"/>
                </a:lnTo>
                <a:lnTo>
                  <a:pt x="153" y="172"/>
                </a:lnTo>
                <a:lnTo>
                  <a:pt x="151" y="173"/>
                </a:lnTo>
                <a:lnTo>
                  <a:pt x="143" y="180"/>
                </a:lnTo>
                <a:lnTo>
                  <a:pt x="143" y="180"/>
                </a:lnTo>
                <a:lnTo>
                  <a:pt x="120" y="199"/>
                </a:lnTo>
                <a:lnTo>
                  <a:pt x="98" y="218"/>
                </a:lnTo>
                <a:lnTo>
                  <a:pt x="98" y="218"/>
                </a:lnTo>
                <a:lnTo>
                  <a:pt x="85" y="230"/>
                </a:lnTo>
                <a:lnTo>
                  <a:pt x="73" y="241"/>
                </a:lnTo>
                <a:lnTo>
                  <a:pt x="61" y="252"/>
                </a:lnTo>
                <a:lnTo>
                  <a:pt x="50" y="266"/>
                </a:lnTo>
                <a:lnTo>
                  <a:pt x="50" y="266"/>
                </a:lnTo>
                <a:close/>
                <a:moveTo>
                  <a:pt x="145" y="230"/>
                </a:moveTo>
                <a:lnTo>
                  <a:pt x="145" y="230"/>
                </a:lnTo>
                <a:lnTo>
                  <a:pt x="172" y="209"/>
                </a:lnTo>
                <a:lnTo>
                  <a:pt x="185" y="198"/>
                </a:lnTo>
                <a:lnTo>
                  <a:pt x="196" y="186"/>
                </a:lnTo>
                <a:lnTo>
                  <a:pt x="196" y="186"/>
                </a:lnTo>
                <a:lnTo>
                  <a:pt x="201" y="186"/>
                </a:lnTo>
                <a:lnTo>
                  <a:pt x="201" y="186"/>
                </a:lnTo>
                <a:lnTo>
                  <a:pt x="192" y="194"/>
                </a:lnTo>
                <a:lnTo>
                  <a:pt x="184" y="201"/>
                </a:lnTo>
                <a:lnTo>
                  <a:pt x="175" y="209"/>
                </a:lnTo>
                <a:lnTo>
                  <a:pt x="166" y="217"/>
                </a:lnTo>
                <a:lnTo>
                  <a:pt x="166" y="217"/>
                </a:lnTo>
                <a:lnTo>
                  <a:pt x="141" y="237"/>
                </a:lnTo>
                <a:lnTo>
                  <a:pt x="116" y="258"/>
                </a:lnTo>
                <a:lnTo>
                  <a:pt x="116" y="258"/>
                </a:lnTo>
                <a:lnTo>
                  <a:pt x="130" y="244"/>
                </a:lnTo>
                <a:lnTo>
                  <a:pt x="145" y="230"/>
                </a:lnTo>
                <a:lnTo>
                  <a:pt x="145" y="230"/>
                </a:lnTo>
                <a:close/>
                <a:moveTo>
                  <a:pt x="139" y="223"/>
                </a:moveTo>
                <a:lnTo>
                  <a:pt x="139" y="223"/>
                </a:lnTo>
                <a:lnTo>
                  <a:pt x="100" y="250"/>
                </a:lnTo>
                <a:lnTo>
                  <a:pt x="100" y="250"/>
                </a:lnTo>
                <a:lnTo>
                  <a:pt x="118" y="233"/>
                </a:lnTo>
                <a:lnTo>
                  <a:pt x="118" y="233"/>
                </a:lnTo>
                <a:lnTo>
                  <a:pt x="133" y="219"/>
                </a:lnTo>
                <a:lnTo>
                  <a:pt x="148" y="206"/>
                </a:lnTo>
                <a:lnTo>
                  <a:pt x="181" y="180"/>
                </a:lnTo>
                <a:lnTo>
                  <a:pt x="181" y="180"/>
                </a:lnTo>
                <a:lnTo>
                  <a:pt x="182" y="180"/>
                </a:lnTo>
                <a:lnTo>
                  <a:pt x="181" y="178"/>
                </a:lnTo>
                <a:lnTo>
                  <a:pt x="180" y="178"/>
                </a:lnTo>
                <a:lnTo>
                  <a:pt x="180" y="178"/>
                </a:lnTo>
                <a:lnTo>
                  <a:pt x="166" y="186"/>
                </a:lnTo>
                <a:lnTo>
                  <a:pt x="153" y="195"/>
                </a:lnTo>
                <a:lnTo>
                  <a:pt x="130" y="214"/>
                </a:lnTo>
                <a:lnTo>
                  <a:pt x="130" y="214"/>
                </a:lnTo>
                <a:lnTo>
                  <a:pt x="99" y="238"/>
                </a:lnTo>
                <a:lnTo>
                  <a:pt x="66" y="262"/>
                </a:lnTo>
                <a:lnTo>
                  <a:pt x="66" y="262"/>
                </a:lnTo>
                <a:lnTo>
                  <a:pt x="62" y="265"/>
                </a:lnTo>
                <a:lnTo>
                  <a:pt x="62" y="264"/>
                </a:lnTo>
                <a:lnTo>
                  <a:pt x="67" y="258"/>
                </a:lnTo>
                <a:lnTo>
                  <a:pt x="67" y="258"/>
                </a:lnTo>
                <a:lnTo>
                  <a:pt x="74" y="252"/>
                </a:lnTo>
                <a:lnTo>
                  <a:pt x="81" y="245"/>
                </a:lnTo>
                <a:lnTo>
                  <a:pt x="81" y="245"/>
                </a:lnTo>
                <a:lnTo>
                  <a:pt x="108" y="224"/>
                </a:lnTo>
                <a:lnTo>
                  <a:pt x="108" y="224"/>
                </a:lnTo>
                <a:lnTo>
                  <a:pt x="138" y="198"/>
                </a:lnTo>
                <a:lnTo>
                  <a:pt x="167" y="171"/>
                </a:lnTo>
                <a:lnTo>
                  <a:pt x="167" y="171"/>
                </a:lnTo>
                <a:lnTo>
                  <a:pt x="167" y="170"/>
                </a:lnTo>
                <a:lnTo>
                  <a:pt x="167" y="170"/>
                </a:lnTo>
                <a:lnTo>
                  <a:pt x="174" y="173"/>
                </a:lnTo>
                <a:lnTo>
                  <a:pt x="180" y="176"/>
                </a:lnTo>
                <a:lnTo>
                  <a:pt x="191" y="184"/>
                </a:lnTo>
                <a:lnTo>
                  <a:pt x="191" y="184"/>
                </a:lnTo>
                <a:lnTo>
                  <a:pt x="178" y="193"/>
                </a:lnTo>
                <a:lnTo>
                  <a:pt x="165" y="203"/>
                </a:lnTo>
                <a:lnTo>
                  <a:pt x="152" y="213"/>
                </a:lnTo>
                <a:lnTo>
                  <a:pt x="139" y="223"/>
                </a:lnTo>
                <a:lnTo>
                  <a:pt x="139" y="223"/>
                </a:lnTo>
                <a:close/>
                <a:moveTo>
                  <a:pt x="121" y="200"/>
                </a:moveTo>
                <a:lnTo>
                  <a:pt x="121" y="200"/>
                </a:lnTo>
                <a:lnTo>
                  <a:pt x="127" y="195"/>
                </a:lnTo>
                <a:lnTo>
                  <a:pt x="133" y="190"/>
                </a:lnTo>
                <a:lnTo>
                  <a:pt x="133" y="190"/>
                </a:lnTo>
                <a:lnTo>
                  <a:pt x="146" y="181"/>
                </a:lnTo>
                <a:lnTo>
                  <a:pt x="152" y="175"/>
                </a:lnTo>
                <a:lnTo>
                  <a:pt x="157" y="169"/>
                </a:lnTo>
                <a:lnTo>
                  <a:pt x="157" y="169"/>
                </a:lnTo>
                <a:lnTo>
                  <a:pt x="157" y="168"/>
                </a:lnTo>
                <a:lnTo>
                  <a:pt x="157" y="168"/>
                </a:lnTo>
                <a:lnTo>
                  <a:pt x="161" y="169"/>
                </a:lnTo>
                <a:lnTo>
                  <a:pt x="161" y="169"/>
                </a:lnTo>
                <a:lnTo>
                  <a:pt x="165" y="169"/>
                </a:lnTo>
                <a:lnTo>
                  <a:pt x="165" y="169"/>
                </a:lnTo>
                <a:lnTo>
                  <a:pt x="143" y="184"/>
                </a:lnTo>
                <a:lnTo>
                  <a:pt x="121" y="200"/>
                </a:lnTo>
                <a:lnTo>
                  <a:pt x="121" y="200"/>
                </a:lnTo>
                <a:close/>
                <a:moveTo>
                  <a:pt x="53" y="250"/>
                </a:moveTo>
                <a:lnTo>
                  <a:pt x="53" y="250"/>
                </a:lnTo>
                <a:lnTo>
                  <a:pt x="49" y="254"/>
                </a:lnTo>
                <a:lnTo>
                  <a:pt x="49" y="254"/>
                </a:lnTo>
                <a:lnTo>
                  <a:pt x="56" y="246"/>
                </a:lnTo>
                <a:lnTo>
                  <a:pt x="56" y="246"/>
                </a:lnTo>
                <a:lnTo>
                  <a:pt x="69" y="233"/>
                </a:lnTo>
                <a:lnTo>
                  <a:pt x="81" y="220"/>
                </a:lnTo>
                <a:lnTo>
                  <a:pt x="81" y="220"/>
                </a:lnTo>
                <a:lnTo>
                  <a:pt x="109" y="196"/>
                </a:lnTo>
                <a:lnTo>
                  <a:pt x="137" y="172"/>
                </a:lnTo>
                <a:lnTo>
                  <a:pt x="137" y="172"/>
                </a:lnTo>
                <a:lnTo>
                  <a:pt x="137" y="171"/>
                </a:lnTo>
                <a:lnTo>
                  <a:pt x="136" y="170"/>
                </a:lnTo>
                <a:lnTo>
                  <a:pt x="136" y="170"/>
                </a:lnTo>
                <a:lnTo>
                  <a:pt x="122" y="176"/>
                </a:lnTo>
                <a:lnTo>
                  <a:pt x="109" y="185"/>
                </a:lnTo>
                <a:lnTo>
                  <a:pt x="97" y="194"/>
                </a:lnTo>
                <a:lnTo>
                  <a:pt x="85" y="203"/>
                </a:lnTo>
                <a:lnTo>
                  <a:pt x="63" y="224"/>
                </a:lnTo>
                <a:lnTo>
                  <a:pt x="52" y="234"/>
                </a:lnTo>
                <a:lnTo>
                  <a:pt x="40" y="243"/>
                </a:lnTo>
                <a:lnTo>
                  <a:pt x="40" y="243"/>
                </a:lnTo>
                <a:lnTo>
                  <a:pt x="37" y="245"/>
                </a:lnTo>
                <a:lnTo>
                  <a:pt x="33" y="248"/>
                </a:lnTo>
                <a:lnTo>
                  <a:pt x="33" y="248"/>
                </a:lnTo>
                <a:lnTo>
                  <a:pt x="38" y="240"/>
                </a:lnTo>
                <a:lnTo>
                  <a:pt x="45" y="233"/>
                </a:lnTo>
                <a:lnTo>
                  <a:pt x="45" y="233"/>
                </a:lnTo>
                <a:lnTo>
                  <a:pt x="57" y="221"/>
                </a:lnTo>
                <a:lnTo>
                  <a:pt x="69" y="211"/>
                </a:lnTo>
                <a:lnTo>
                  <a:pt x="69" y="211"/>
                </a:lnTo>
                <a:lnTo>
                  <a:pt x="88" y="196"/>
                </a:lnTo>
                <a:lnTo>
                  <a:pt x="98" y="188"/>
                </a:lnTo>
                <a:lnTo>
                  <a:pt x="106" y="180"/>
                </a:lnTo>
                <a:lnTo>
                  <a:pt x="106" y="180"/>
                </a:lnTo>
                <a:lnTo>
                  <a:pt x="113" y="177"/>
                </a:lnTo>
                <a:lnTo>
                  <a:pt x="120" y="174"/>
                </a:lnTo>
                <a:lnTo>
                  <a:pt x="120" y="174"/>
                </a:lnTo>
                <a:lnTo>
                  <a:pt x="129" y="171"/>
                </a:lnTo>
                <a:lnTo>
                  <a:pt x="137" y="169"/>
                </a:lnTo>
                <a:lnTo>
                  <a:pt x="146" y="168"/>
                </a:lnTo>
                <a:lnTo>
                  <a:pt x="155" y="168"/>
                </a:lnTo>
                <a:lnTo>
                  <a:pt x="155" y="168"/>
                </a:lnTo>
                <a:lnTo>
                  <a:pt x="141" y="177"/>
                </a:lnTo>
                <a:lnTo>
                  <a:pt x="128" y="187"/>
                </a:lnTo>
                <a:lnTo>
                  <a:pt x="103" y="207"/>
                </a:lnTo>
                <a:lnTo>
                  <a:pt x="78" y="228"/>
                </a:lnTo>
                <a:lnTo>
                  <a:pt x="53" y="250"/>
                </a:lnTo>
                <a:lnTo>
                  <a:pt x="53" y="250"/>
                </a:lnTo>
                <a:close/>
                <a:moveTo>
                  <a:pt x="25" y="238"/>
                </a:moveTo>
                <a:lnTo>
                  <a:pt x="25" y="238"/>
                </a:lnTo>
                <a:lnTo>
                  <a:pt x="35" y="232"/>
                </a:lnTo>
                <a:lnTo>
                  <a:pt x="45" y="225"/>
                </a:lnTo>
                <a:lnTo>
                  <a:pt x="63" y="209"/>
                </a:lnTo>
                <a:lnTo>
                  <a:pt x="63" y="209"/>
                </a:lnTo>
                <a:lnTo>
                  <a:pt x="84" y="191"/>
                </a:lnTo>
                <a:lnTo>
                  <a:pt x="84" y="191"/>
                </a:lnTo>
                <a:lnTo>
                  <a:pt x="99" y="180"/>
                </a:lnTo>
                <a:lnTo>
                  <a:pt x="99" y="180"/>
                </a:lnTo>
                <a:lnTo>
                  <a:pt x="99" y="180"/>
                </a:lnTo>
                <a:lnTo>
                  <a:pt x="99" y="180"/>
                </a:lnTo>
                <a:lnTo>
                  <a:pt x="103" y="180"/>
                </a:lnTo>
                <a:lnTo>
                  <a:pt x="103" y="180"/>
                </a:lnTo>
                <a:lnTo>
                  <a:pt x="102" y="181"/>
                </a:lnTo>
                <a:lnTo>
                  <a:pt x="102" y="181"/>
                </a:lnTo>
                <a:lnTo>
                  <a:pt x="94" y="189"/>
                </a:lnTo>
                <a:lnTo>
                  <a:pt x="84" y="198"/>
                </a:lnTo>
                <a:lnTo>
                  <a:pt x="65" y="213"/>
                </a:lnTo>
                <a:lnTo>
                  <a:pt x="55" y="220"/>
                </a:lnTo>
                <a:lnTo>
                  <a:pt x="46" y="228"/>
                </a:lnTo>
                <a:lnTo>
                  <a:pt x="38" y="237"/>
                </a:lnTo>
                <a:lnTo>
                  <a:pt x="31" y="248"/>
                </a:lnTo>
                <a:lnTo>
                  <a:pt x="31" y="248"/>
                </a:lnTo>
                <a:lnTo>
                  <a:pt x="25" y="238"/>
                </a:lnTo>
                <a:lnTo>
                  <a:pt x="25" y="238"/>
                </a:lnTo>
                <a:close/>
                <a:moveTo>
                  <a:pt x="21" y="230"/>
                </a:moveTo>
                <a:lnTo>
                  <a:pt x="21" y="230"/>
                </a:lnTo>
                <a:lnTo>
                  <a:pt x="34" y="218"/>
                </a:lnTo>
                <a:lnTo>
                  <a:pt x="47" y="206"/>
                </a:lnTo>
                <a:lnTo>
                  <a:pt x="47" y="206"/>
                </a:lnTo>
                <a:lnTo>
                  <a:pt x="61" y="192"/>
                </a:lnTo>
                <a:lnTo>
                  <a:pt x="61" y="192"/>
                </a:lnTo>
                <a:lnTo>
                  <a:pt x="73" y="181"/>
                </a:lnTo>
                <a:lnTo>
                  <a:pt x="75" y="180"/>
                </a:lnTo>
                <a:lnTo>
                  <a:pt x="75" y="180"/>
                </a:lnTo>
                <a:lnTo>
                  <a:pt x="75" y="180"/>
                </a:lnTo>
                <a:lnTo>
                  <a:pt x="70" y="188"/>
                </a:lnTo>
                <a:lnTo>
                  <a:pt x="70" y="188"/>
                </a:lnTo>
                <a:lnTo>
                  <a:pt x="58" y="202"/>
                </a:lnTo>
                <a:lnTo>
                  <a:pt x="45" y="216"/>
                </a:lnTo>
                <a:lnTo>
                  <a:pt x="45" y="216"/>
                </a:lnTo>
                <a:lnTo>
                  <a:pt x="34" y="225"/>
                </a:lnTo>
                <a:lnTo>
                  <a:pt x="28" y="230"/>
                </a:lnTo>
                <a:lnTo>
                  <a:pt x="23" y="235"/>
                </a:lnTo>
                <a:lnTo>
                  <a:pt x="23" y="235"/>
                </a:lnTo>
                <a:lnTo>
                  <a:pt x="21" y="230"/>
                </a:lnTo>
                <a:lnTo>
                  <a:pt x="21" y="230"/>
                </a:lnTo>
                <a:close/>
                <a:moveTo>
                  <a:pt x="13" y="206"/>
                </a:moveTo>
                <a:lnTo>
                  <a:pt x="13" y="206"/>
                </a:lnTo>
                <a:lnTo>
                  <a:pt x="23" y="198"/>
                </a:lnTo>
                <a:lnTo>
                  <a:pt x="32" y="189"/>
                </a:lnTo>
                <a:lnTo>
                  <a:pt x="41" y="181"/>
                </a:lnTo>
                <a:lnTo>
                  <a:pt x="52" y="173"/>
                </a:lnTo>
                <a:lnTo>
                  <a:pt x="52" y="173"/>
                </a:lnTo>
                <a:lnTo>
                  <a:pt x="47" y="178"/>
                </a:lnTo>
                <a:lnTo>
                  <a:pt x="42" y="185"/>
                </a:lnTo>
                <a:lnTo>
                  <a:pt x="42" y="185"/>
                </a:lnTo>
                <a:lnTo>
                  <a:pt x="31" y="196"/>
                </a:lnTo>
                <a:lnTo>
                  <a:pt x="31" y="196"/>
                </a:lnTo>
                <a:lnTo>
                  <a:pt x="23" y="206"/>
                </a:lnTo>
                <a:lnTo>
                  <a:pt x="16" y="217"/>
                </a:lnTo>
                <a:lnTo>
                  <a:pt x="16" y="217"/>
                </a:lnTo>
                <a:lnTo>
                  <a:pt x="17" y="218"/>
                </a:lnTo>
                <a:lnTo>
                  <a:pt x="18" y="218"/>
                </a:lnTo>
                <a:lnTo>
                  <a:pt x="18" y="218"/>
                </a:lnTo>
                <a:lnTo>
                  <a:pt x="30" y="209"/>
                </a:lnTo>
                <a:lnTo>
                  <a:pt x="42" y="198"/>
                </a:lnTo>
                <a:lnTo>
                  <a:pt x="42" y="198"/>
                </a:lnTo>
                <a:lnTo>
                  <a:pt x="55" y="185"/>
                </a:lnTo>
                <a:lnTo>
                  <a:pt x="55" y="185"/>
                </a:lnTo>
                <a:lnTo>
                  <a:pt x="62" y="177"/>
                </a:lnTo>
                <a:lnTo>
                  <a:pt x="64" y="175"/>
                </a:lnTo>
                <a:lnTo>
                  <a:pt x="62" y="178"/>
                </a:lnTo>
                <a:lnTo>
                  <a:pt x="62" y="178"/>
                </a:lnTo>
                <a:lnTo>
                  <a:pt x="58" y="186"/>
                </a:lnTo>
                <a:lnTo>
                  <a:pt x="52" y="192"/>
                </a:lnTo>
                <a:lnTo>
                  <a:pt x="41" y="203"/>
                </a:lnTo>
                <a:lnTo>
                  <a:pt x="30" y="215"/>
                </a:lnTo>
                <a:lnTo>
                  <a:pt x="19" y="227"/>
                </a:lnTo>
                <a:lnTo>
                  <a:pt x="19" y="227"/>
                </a:lnTo>
                <a:lnTo>
                  <a:pt x="16" y="217"/>
                </a:lnTo>
                <a:lnTo>
                  <a:pt x="13" y="206"/>
                </a:lnTo>
                <a:lnTo>
                  <a:pt x="13" y="206"/>
                </a:lnTo>
                <a:close/>
                <a:moveTo>
                  <a:pt x="23" y="183"/>
                </a:moveTo>
                <a:lnTo>
                  <a:pt x="23" y="183"/>
                </a:lnTo>
                <a:lnTo>
                  <a:pt x="29" y="177"/>
                </a:lnTo>
                <a:lnTo>
                  <a:pt x="35" y="172"/>
                </a:lnTo>
                <a:lnTo>
                  <a:pt x="35" y="172"/>
                </a:lnTo>
                <a:lnTo>
                  <a:pt x="39" y="170"/>
                </a:lnTo>
                <a:lnTo>
                  <a:pt x="38" y="171"/>
                </a:lnTo>
                <a:lnTo>
                  <a:pt x="34" y="175"/>
                </a:lnTo>
                <a:lnTo>
                  <a:pt x="34" y="175"/>
                </a:lnTo>
                <a:lnTo>
                  <a:pt x="22" y="188"/>
                </a:lnTo>
                <a:lnTo>
                  <a:pt x="17" y="194"/>
                </a:lnTo>
                <a:lnTo>
                  <a:pt x="12" y="201"/>
                </a:lnTo>
                <a:lnTo>
                  <a:pt x="12" y="201"/>
                </a:lnTo>
                <a:lnTo>
                  <a:pt x="11" y="195"/>
                </a:lnTo>
                <a:lnTo>
                  <a:pt x="11" y="195"/>
                </a:lnTo>
                <a:lnTo>
                  <a:pt x="23" y="183"/>
                </a:lnTo>
                <a:lnTo>
                  <a:pt x="23" y="183"/>
                </a:lnTo>
                <a:close/>
                <a:moveTo>
                  <a:pt x="34" y="230"/>
                </a:moveTo>
                <a:lnTo>
                  <a:pt x="34" y="230"/>
                </a:lnTo>
                <a:lnTo>
                  <a:pt x="27" y="235"/>
                </a:lnTo>
                <a:lnTo>
                  <a:pt x="27" y="235"/>
                </a:lnTo>
                <a:lnTo>
                  <a:pt x="30" y="231"/>
                </a:lnTo>
                <a:lnTo>
                  <a:pt x="34" y="227"/>
                </a:lnTo>
                <a:lnTo>
                  <a:pt x="34" y="227"/>
                </a:lnTo>
                <a:lnTo>
                  <a:pt x="49" y="215"/>
                </a:lnTo>
                <a:lnTo>
                  <a:pt x="49" y="215"/>
                </a:lnTo>
                <a:lnTo>
                  <a:pt x="58" y="206"/>
                </a:lnTo>
                <a:lnTo>
                  <a:pt x="66" y="197"/>
                </a:lnTo>
                <a:lnTo>
                  <a:pt x="81" y="176"/>
                </a:lnTo>
                <a:lnTo>
                  <a:pt x="81" y="176"/>
                </a:lnTo>
                <a:lnTo>
                  <a:pt x="81" y="175"/>
                </a:lnTo>
                <a:lnTo>
                  <a:pt x="81" y="175"/>
                </a:lnTo>
                <a:lnTo>
                  <a:pt x="87" y="177"/>
                </a:lnTo>
                <a:lnTo>
                  <a:pt x="94" y="180"/>
                </a:lnTo>
                <a:lnTo>
                  <a:pt x="94" y="180"/>
                </a:lnTo>
                <a:lnTo>
                  <a:pt x="96" y="180"/>
                </a:lnTo>
                <a:lnTo>
                  <a:pt x="96" y="180"/>
                </a:lnTo>
                <a:lnTo>
                  <a:pt x="80" y="192"/>
                </a:lnTo>
                <a:lnTo>
                  <a:pt x="65" y="205"/>
                </a:lnTo>
                <a:lnTo>
                  <a:pt x="50" y="218"/>
                </a:lnTo>
                <a:lnTo>
                  <a:pt x="34" y="230"/>
                </a:lnTo>
                <a:lnTo>
                  <a:pt x="34" y="230"/>
                </a:lnTo>
                <a:close/>
                <a:moveTo>
                  <a:pt x="79" y="175"/>
                </a:moveTo>
                <a:lnTo>
                  <a:pt x="79" y="175"/>
                </a:lnTo>
                <a:lnTo>
                  <a:pt x="71" y="181"/>
                </a:lnTo>
                <a:lnTo>
                  <a:pt x="63" y="188"/>
                </a:lnTo>
                <a:lnTo>
                  <a:pt x="49" y="201"/>
                </a:lnTo>
                <a:lnTo>
                  <a:pt x="35" y="215"/>
                </a:lnTo>
                <a:lnTo>
                  <a:pt x="20" y="228"/>
                </a:lnTo>
                <a:lnTo>
                  <a:pt x="20" y="228"/>
                </a:lnTo>
                <a:lnTo>
                  <a:pt x="26" y="222"/>
                </a:lnTo>
                <a:lnTo>
                  <a:pt x="33" y="215"/>
                </a:lnTo>
                <a:lnTo>
                  <a:pt x="47" y="200"/>
                </a:lnTo>
                <a:lnTo>
                  <a:pt x="47" y="200"/>
                </a:lnTo>
                <a:lnTo>
                  <a:pt x="59" y="187"/>
                </a:lnTo>
                <a:lnTo>
                  <a:pt x="64" y="180"/>
                </a:lnTo>
                <a:lnTo>
                  <a:pt x="69" y="172"/>
                </a:lnTo>
                <a:lnTo>
                  <a:pt x="69" y="172"/>
                </a:lnTo>
                <a:lnTo>
                  <a:pt x="69" y="171"/>
                </a:lnTo>
                <a:lnTo>
                  <a:pt x="69" y="171"/>
                </a:lnTo>
                <a:lnTo>
                  <a:pt x="80" y="175"/>
                </a:lnTo>
                <a:lnTo>
                  <a:pt x="80" y="175"/>
                </a:lnTo>
                <a:lnTo>
                  <a:pt x="79" y="175"/>
                </a:lnTo>
                <a:lnTo>
                  <a:pt x="79" y="175"/>
                </a:lnTo>
                <a:close/>
                <a:moveTo>
                  <a:pt x="47" y="190"/>
                </a:moveTo>
                <a:lnTo>
                  <a:pt x="47" y="190"/>
                </a:lnTo>
                <a:lnTo>
                  <a:pt x="34" y="203"/>
                </a:lnTo>
                <a:lnTo>
                  <a:pt x="34" y="203"/>
                </a:lnTo>
                <a:lnTo>
                  <a:pt x="27" y="209"/>
                </a:lnTo>
                <a:lnTo>
                  <a:pt x="23" y="212"/>
                </a:lnTo>
                <a:lnTo>
                  <a:pt x="20" y="215"/>
                </a:lnTo>
                <a:lnTo>
                  <a:pt x="20" y="215"/>
                </a:lnTo>
                <a:lnTo>
                  <a:pt x="30" y="201"/>
                </a:lnTo>
                <a:lnTo>
                  <a:pt x="41" y="190"/>
                </a:lnTo>
                <a:lnTo>
                  <a:pt x="41" y="190"/>
                </a:lnTo>
                <a:lnTo>
                  <a:pt x="50" y="181"/>
                </a:lnTo>
                <a:lnTo>
                  <a:pt x="53" y="176"/>
                </a:lnTo>
                <a:lnTo>
                  <a:pt x="56" y="170"/>
                </a:lnTo>
                <a:lnTo>
                  <a:pt x="56" y="170"/>
                </a:lnTo>
                <a:lnTo>
                  <a:pt x="56" y="169"/>
                </a:lnTo>
                <a:lnTo>
                  <a:pt x="55" y="169"/>
                </a:lnTo>
                <a:lnTo>
                  <a:pt x="55" y="169"/>
                </a:lnTo>
                <a:lnTo>
                  <a:pt x="44" y="175"/>
                </a:lnTo>
                <a:lnTo>
                  <a:pt x="35" y="183"/>
                </a:lnTo>
                <a:lnTo>
                  <a:pt x="19" y="199"/>
                </a:lnTo>
                <a:lnTo>
                  <a:pt x="19" y="199"/>
                </a:lnTo>
                <a:lnTo>
                  <a:pt x="15" y="201"/>
                </a:lnTo>
                <a:lnTo>
                  <a:pt x="15" y="201"/>
                </a:lnTo>
                <a:lnTo>
                  <a:pt x="15" y="201"/>
                </a:lnTo>
                <a:lnTo>
                  <a:pt x="16" y="199"/>
                </a:lnTo>
                <a:lnTo>
                  <a:pt x="18" y="195"/>
                </a:lnTo>
                <a:lnTo>
                  <a:pt x="18" y="195"/>
                </a:lnTo>
                <a:lnTo>
                  <a:pt x="22" y="191"/>
                </a:lnTo>
                <a:lnTo>
                  <a:pt x="27" y="186"/>
                </a:lnTo>
                <a:lnTo>
                  <a:pt x="27" y="186"/>
                </a:lnTo>
                <a:lnTo>
                  <a:pt x="35" y="177"/>
                </a:lnTo>
                <a:lnTo>
                  <a:pt x="43" y="168"/>
                </a:lnTo>
                <a:lnTo>
                  <a:pt x="43" y="168"/>
                </a:lnTo>
                <a:lnTo>
                  <a:pt x="43" y="167"/>
                </a:lnTo>
                <a:lnTo>
                  <a:pt x="43" y="167"/>
                </a:lnTo>
                <a:lnTo>
                  <a:pt x="55" y="168"/>
                </a:lnTo>
                <a:lnTo>
                  <a:pt x="66" y="170"/>
                </a:lnTo>
                <a:lnTo>
                  <a:pt x="66" y="170"/>
                </a:lnTo>
                <a:lnTo>
                  <a:pt x="67" y="170"/>
                </a:lnTo>
                <a:lnTo>
                  <a:pt x="67" y="170"/>
                </a:lnTo>
                <a:lnTo>
                  <a:pt x="57" y="180"/>
                </a:lnTo>
                <a:lnTo>
                  <a:pt x="47" y="190"/>
                </a:lnTo>
                <a:lnTo>
                  <a:pt x="47" y="190"/>
                </a:lnTo>
                <a:close/>
                <a:moveTo>
                  <a:pt x="16" y="187"/>
                </a:moveTo>
                <a:lnTo>
                  <a:pt x="16" y="187"/>
                </a:lnTo>
                <a:lnTo>
                  <a:pt x="22" y="180"/>
                </a:lnTo>
                <a:lnTo>
                  <a:pt x="22" y="180"/>
                </a:lnTo>
                <a:lnTo>
                  <a:pt x="31" y="167"/>
                </a:lnTo>
                <a:lnTo>
                  <a:pt x="31" y="167"/>
                </a:lnTo>
                <a:lnTo>
                  <a:pt x="41" y="166"/>
                </a:lnTo>
                <a:lnTo>
                  <a:pt x="41" y="166"/>
                </a:lnTo>
                <a:lnTo>
                  <a:pt x="34" y="170"/>
                </a:lnTo>
                <a:lnTo>
                  <a:pt x="27" y="175"/>
                </a:lnTo>
                <a:lnTo>
                  <a:pt x="16" y="187"/>
                </a:lnTo>
                <a:lnTo>
                  <a:pt x="16" y="187"/>
                </a:lnTo>
                <a:close/>
                <a:moveTo>
                  <a:pt x="12" y="182"/>
                </a:moveTo>
                <a:lnTo>
                  <a:pt x="12" y="182"/>
                </a:lnTo>
                <a:lnTo>
                  <a:pt x="23" y="171"/>
                </a:lnTo>
                <a:lnTo>
                  <a:pt x="23" y="171"/>
                </a:lnTo>
                <a:lnTo>
                  <a:pt x="27" y="167"/>
                </a:lnTo>
                <a:lnTo>
                  <a:pt x="27" y="167"/>
                </a:lnTo>
                <a:lnTo>
                  <a:pt x="29" y="167"/>
                </a:lnTo>
                <a:lnTo>
                  <a:pt x="29" y="167"/>
                </a:lnTo>
                <a:lnTo>
                  <a:pt x="23" y="174"/>
                </a:lnTo>
                <a:lnTo>
                  <a:pt x="23" y="174"/>
                </a:lnTo>
                <a:lnTo>
                  <a:pt x="11" y="190"/>
                </a:lnTo>
                <a:lnTo>
                  <a:pt x="11" y="190"/>
                </a:lnTo>
                <a:lnTo>
                  <a:pt x="10" y="186"/>
                </a:lnTo>
                <a:lnTo>
                  <a:pt x="10" y="186"/>
                </a:lnTo>
                <a:lnTo>
                  <a:pt x="10" y="175"/>
                </a:lnTo>
                <a:lnTo>
                  <a:pt x="10" y="175"/>
                </a:lnTo>
                <a:lnTo>
                  <a:pt x="16" y="171"/>
                </a:lnTo>
                <a:lnTo>
                  <a:pt x="23" y="168"/>
                </a:lnTo>
                <a:lnTo>
                  <a:pt x="23" y="168"/>
                </a:lnTo>
                <a:lnTo>
                  <a:pt x="11" y="180"/>
                </a:lnTo>
                <a:lnTo>
                  <a:pt x="11" y="180"/>
                </a:lnTo>
                <a:lnTo>
                  <a:pt x="10" y="181"/>
                </a:lnTo>
                <a:lnTo>
                  <a:pt x="11" y="182"/>
                </a:lnTo>
                <a:lnTo>
                  <a:pt x="12" y="182"/>
                </a:lnTo>
                <a:lnTo>
                  <a:pt x="12" y="182"/>
                </a:lnTo>
                <a:lnTo>
                  <a:pt x="12" y="182"/>
                </a:lnTo>
                <a:close/>
                <a:moveTo>
                  <a:pt x="33" y="250"/>
                </a:moveTo>
                <a:lnTo>
                  <a:pt x="33" y="250"/>
                </a:lnTo>
                <a:lnTo>
                  <a:pt x="45" y="242"/>
                </a:lnTo>
                <a:lnTo>
                  <a:pt x="55" y="233"/>
                </a:lnTo>
                <a:lnTo>
                  <a:pt x="76" y="214"/>
                </a:lnTo>
                <a:lnTo>
                  <a:pt x="87" y="205"/>
                </a:lnTo>
                <a:lnTo>
                  <a:pt x="98" y="196"/>
                </a:lnTo>
                <a:lnTo>
                  <a:pt x="109" y="187"/>
                </a:lnTo>
                <a:lnTo>
                  <a:pt x="121" y="180"/>
                </a:lnTo>
                <a:lnTo>
                  <a:pt x="121" y="180"/>
                </a:lnTo>
                <a:lnTo>
                  <a:pt x="128" y="175"/>
                </a:lnTo>
                <a:lnTo>
                  <a:pt x="131" y="173"/>
                </a:lnTo>
                <a:lnTo>
                  <a:pt x="132" y="173"/>
                </a:lnTo>
                <a:lnTo>
                  <a:pt x="131" y="174"/>
                </a:lnTo>
                <a:lnTo>
                  <a:pt x="131" y="174"/>
                </a:lnTo>
                <a:lnTo>
                  <a:pt x="119" y="185"/>
                </a:lnTo>
                <a:lnTo>
                  <a:pt x="119" y="185"/>
                </a:lnTo>
                <a:lnTo>
                  <a:pt x="92" y="208"/>
                </a:lnTo>
                <a:lnTo>
                  <a:pt x="92" y="208"/>
                </a:lnTo>
                <a:lnTo>
                  <a:pt x="66" y="233"/>
                </a:lnTo>
                <a:lnTo>
                  <a:pt x="54" y="246"/>
                </a:lnTo>
                <a:lnTo>
                  <a:pt x="42" y="259"/>
                </a:lnTo>
                <a:lnTo>
                  <a:pt x="42" y="259"/>
                </a:lnTo>
                <a:lnTo>
                  <a:pt x="41" y="259"/>
                </a:lnTo>
                <a:lnTo>
                  <a:pt x="41" y="259"/>
                </a:lnTo>
                <a:lnTo>
                  <a:pt x="33" y="250"/>
                </a:lnTo>
                <a:lnTo>
                  <a:pt x="33" y="250"/>
                </a:lnTo>
                <a:close/>
                <a:moveTo>
                  <a:pt x="88" y="281"/>
                </a:moveTo>
                <a:lnTo>
                  <a:pt x="88" y="281"/>
                </a:lnTo>
                <a:lnTo>
                  <a:pt x="93" y="279"/>
                </a:lnTo>
                <a:lnTo>
                  <a:pt x="93" y="279"/>
                </a:lnTo>
                <a:lnTo>
                  <a:pt x="95" y="279"/>
                </a:lnTo>
                <a:lnTo>
                  <a:pt x="97" y="276"/>
                </a:lnTo>
                <a:lnTo>
                  <a:pt x="97" y="276"/>
                </a:lnTo>
                <a:lnTo>
                  <a:pt x="105" y="270"/>
                </a:lnTo>
                <a:lnTo>
                  <a:pt x="105" y="270"/>
                </a:lnTo>
                <a:lnTo>
                  <a:pt x="119" y="259"/>
                </a:lnTo>
                <a:lnTo>
                  <a:pt x="132" y="247"/>
                </a:lnTo>
                <a:lnTo>
                  <a:pt x="159" y="224"/>
                </a:lnTo>
                <a:lnTo>
                  <a:pt x="159" y="224"/>
                </a:lnTo>
                <a:lnTo>
                  <a:pt x="174" y="213"/>
                </a:lnTo>
                <a:lnTo>
                  <a:pt x="187" y="202"/>
                </a:lnTo>
                <a:lnTo>
                  <a:pt x="187" y="202"/>
                </a:lnTo>
                <a:lnTo>
                  <a:pt x="200" y="190"/>
                </a:lnTo>
                <a:lnTo>
                  <a:pt x="200" y="190"/>
                </a:lnTo>
                <a:lnTo>
                  <a:pt x="208" y="185"/>
                </a:lnTo>
                <a:lnTo>
                  <a:pt x="208" y="185"/>
                </a:lnTo>
                <a:lnTo>
                  <a:pt x="213" y="184"/>
                </a:lnTo>
                <a:lnTo>
                  <a:pt x="213" y="184"/>
                </a:lnTo>
                <a:lnTo>
                  <a:pt x="201" y="197"/>
                </a:lnTo>
                <a:lnTo>
                  <a:pt x="188" y="210"/>
                </a:lnTo>
                <a:lnTo>
                  <a:pt x="174" y="221"/>
                </a:lnTo>
                <a:lnTo>
                  <a:pt x="159" y="233"/>
                </a:lnTo>
                <a:lnTo>
                  <a:pt x="131" y="256"/>
                </a:lnTo>
                <a:lnTo>
                  <a:pt x="117" y="269"/>
                </a:lnTo>
                <a:lnTo>
                  <a:pt x="105" y="281"/>
                </a:lnTo>
                <a:lnTo>
                  <a:pt x="105" y="281"/>
                </a:lnTo>
                <a:lnTo>
                  <a:pt x="105" y="283"/>
                </a:lnTo>
                <a:lnTo>
                  <a:pt x="105" y="283"/>
                </a:lnTo>
                <a:lnTo>
                  <a:pt x="106" y="283"/>
                </a:lnTo>
                <a:lnTo>
                  <a:pt x="106" y="283"/>
                </a:lnTo>
                <a:lnTo>
                  <a:pt x="133" y="263"/>
                </a:lnTo>
                <a:lnTo>
                  <a:pt x="160" y="241"/>
                </a:lnTo>
                <a:lnTo>
                  <a:pt x="188" y="219"/>
                </a:lnTo>
                <a:lnTo>
                  <a:pt x="214" y="197"/>
                </a:lnTo>
                <a:lnTo>
                  <a:pt x="214" y="197"/>
                </a:lnTo>
                <a:lnTo>
                  <a:pt x="205" y="205"/>
                </a:lnTo>
                <a:lnTo>
                  <a:pt x="205" y="205"/>
                </a:lnTo>
                <a:lnTo>
                  <a:pt x="176" y="232"/>
                </a:lnTo>
                <a:lnTo>
                  <a:pt x="176" y="232"/>
                </a:lnTo>
                <a:lnTo>
                  <a:pt x="148" y="257"/>
                </a:lnTo>
                <a:lnTo>
                  <a:pt x="121" y="283"/>
                </a:lnTo>
                <a:lnTo>
                  <a:pt x="121" y="283"/>
                </a:lnTo>
                <a:lnTo>
                  <a:pt x="120" y="284"/>
                </a:lnTo>
                <a:lnTo>
                  <a:pt x="121" y="284"/>
                </a:lnTo>
                <a:lnTo>
                  <a:pt x="121" y="285"/>
                </a:lnTo>
                <a:lnTo>
                  <a:pt x="122" y="285"/>
                </a:lnTo>
                <a:lnTo>
                  <a:pt x="122" y="285"/>
                </a:lnTo>
                <a:lnTo>
                  <a:pt x="148" y="266"/>
                </a:lnTo>
                <a:lnTo>
                  <a:pt x="173" y="244"/>
                </a:lnTo>
                <a:lnTo>
                  <a:pt x="222" y="202"/>
                </a:lnTo>
                <a:lnTo>
                  <a:pt x="222" y="202"/>
                </a:lnTo>
                <a:lnTo>
                  <a:pt x="221" y="203"/>
                </a:lnTo>
                <a:lnTo>
                  <a:pt x="221" y="203"/>
                </a:lnTo>
                <a:lnTo>
                  <a:pt x="194" y="230"/>
                </a:lnTo>
                <a:lnTo>
                  <a:pt x="194" y="230"/>
                </a:lnTo>
                <a:lnTo>
                  <a:pt x="142" y="280"/>
                </a:lnTo>
                <a:lnTo>
                  <a:pt x="142" y="280"/>
                </a:lnTo>
                <a:lnTo>
                  <a:pt x="142" y="281"/>
                </a:lnTo>
                <a:lnTo>
                  <a:pt x="142" y="281"/>
                </a:lnTo>
                <a:lnTo>
                  <a:pt x="143" y="282"/>
                </a:lnTo>
                <a:lnTo>
                  <a:pt x="144" y="282"/>
                </a:lnTo>
                <a:lnTo>
                  <a:pt x="144" y="282"/>
                </a:lnTo>
                <a:lnTo>
                  <a:pt x="155" y="274"/>
                </a:lnTo>
                <a:lnTo>
                  <a:pt x="165" y="266"/>
                </a:lnTo>
                <a:lnTo>
                  <a:pt x="186" y="247"/>
                </a:lnTo>
                <a:lnTo>
                  <a:pt x="205" y="229"/>
                </a:lnTo>
                <a:lnTo>
                  <a:pt x="225" y="212"/>
                </a:lnTo>
                <a:lnTo>
                  <a:pt x="225" y="212"/>
                </a:lnTo>
                <a:lnTo>
                  <a:pt x="233" y="206"/>
                </a:lnTo>
                <a:lnTo>
                  <a:pt x="233" y="206"/>
                </a:lnTo>
                <a:lnTo>
                  <a:pt x="229" y="210"/>
                </a:lnTo>
                <a:lnTo>
                  <a:pt x="225" y="216"/>
                </a:lnTo>
                <a:lnTo>
                  <a:pt x="225" y="216"/>
                </a:lnTo>
                <a:lnTo>
                  <a:pt x="216" y="223"/>
                </a:lnTo>
                <a:lnTo>
                  <a:pt x="207" y="231"/>
                </a:lnTo>
                <a:lnTo>
                  <a:pt x="207" y="231"/>
                </a:lnTo>
                <a:lnTo>
                  <a:pt x="196" y="240"/>
                </a:lnTo>
                <a:lnTo>
                  <a:pt x="185" y="250"/>
                </a:lnTo>
                <a:lnTo>
                  <a:pt x="164" y="273"/>
                </a:lnTo>
                <a:lnTo>
                  <a:pt x="164" y="273"/>
                </a:lnTo>
                <a:lnTo>
                  <a:pt x="164" y="273"/>
                </a:lnTo>
                <a:lnTo>
                  <a:pt x="164" y="274"/>
                </a:lnTo>
                <a:lnTo>
                  <a:pt x="165" y="274"/>
                </a:lnTo>
                <a:lnTo>
                  <a:pt x="165" y="274"/>
                </a:lnTo>
                <a:lnTo>
                  <a:pt x="174" y="270"/>
                </a:lnTo>
                <a:lnTo>
                  <a:pt x="182" y="266"/>
                </a:lnTo>
                <a:lnTo>
                  <a:pt x="195" y="254"/>
                </a:lnTo>
                <a:lnTo>
                  <a:pt x="221" y="231"/>
                </a:lnTo>
                <a:lnTo>
                  <a:pt x="221" y="231"/>
                </a:lnTo>
                <a:lnTo>
                  <a:pt x="230" y="223"/>
                </a:lnTo>
                <a:lnTo>
                  <a:pt x="230" y="223"/>
                </a:lnTo>
                <a:lnTo>
                  <a:pt x="229" y="226"/>
                </a:lnTo>
                <a:lnTo>
                  <a:pt x="229" y="226"/>
                </a:lnTo>
                <a:lnTo>
                  <a:pt x="215" y="238"/>
                </a:lnTo>
                <a:lnTo>
                  <a:pt x="215" y="238"/>
                </a:lnTo>
                <a:lnTo>
                  <a:pt x="207" y="246"/>
                </a:lnTo>
                <a:lnTo>
                  <a:pt x="200" y="253"/>
                </a:lnTo>
                <a:lnTo>
                  <a:pt x="193" y="262"/>
                </a:lnTo>
                <a:lnTo>
                  <a:pt x="185" y="270"/>
                </a:lnTo>
                <a:lnTo>
                  <a:pt x="185" y="270"/>
                </a:lnTo>
                <a:lnTo>
                  <a:pt x="185" y="270"/>
                </a:lnTo>
                <a:lnTo>
                  <a:pt x="185" y="270"/>
                </a:lnTo>
                <a:lnTo>
                  <a:pt x="172" y="276"/>
                </a:lnTo>
                <a:lnTo>
                  <a:pt x="158" y="280"/>
                </a:lnTo>
                <a:lnTo>
                  <a:pt x="144" y="283"/>
                </a:lnTo>
                <a:lnTo>
                  <a:pt x="129" y="285"/>
                </a:lnTo>
                <a:lnTo>
                  <a:pt x="129" y="285"/>
                </a:lnTo>
                <a:lnTo>
                  <a:pt x="119" y="285"/>
                </a:lnTo>
                <a:lnTo>
                  <a:pt x="109" y="284"/>
                </a:lnTo>
                <a:lnTo>
                  <a:pt x="99" y="283"/>
                </a:lnTo>
                <a:lnTo>
                  <a:pt x="88" y="281"/>
                </a:lnTo>
                <a:lnTo>
                  <a:pt x="88" y="281"/>
                </a:lnTo>
                <a:close/>
                <a:moveTo>
                  <a:pt x="193" y="266"/>
                </a:moveTo>
                <a:lnTo>
                  <a:pt x="193" y="266"/>
                </a:lnTo>
                <a:lnTo>
                  <a:pt x="203" y="254"/>
                </a:lnTo>
                <a:lnTo>
                  <a:pt x="213" y="243"/>
                </a:lnTo>
                <a:lnTo>
                  <a:pt x="213" y="243"/>
                </a:lnTo>
                <a:lnTo>
                  <a:pt x="219" y="236"/>
                </a:lnTo>
                <a:lnTo>
                  <a:pt x="226" y="231"/>
                </a:lnTo>
                <a:lnTo>
                  <a:pt x="226" y="231"/>
                </a:lnTo>
                <a:lnTo>
                  <a:pt x="219" y="241"/>
                </a:lnTo>
                <a:lnTo>
                  <a:pt x="212" y="250"/>
                </a:lnTo>
                <a:lnTo>
                  <a:pt x="203" y="258"/>
                </a:lnTo>
                <a:lnTo>
                  <a:pt x="193" y="266"/>
                </a:lnTo>
                <a:lnTo>
                  <a:pt x="193" y="266"/>
                </a:lnTo>
                <a:close/>
                <a:moveTo>
                  <a:pt x="231" y="220"/>
                </a:moveTo>
                <a:lnTo>
                  <a:pt x="231" y="220"/>
                </a:lnTo>
                <a:lnTo>
                  <a:pt x="217" y="232"/>
                </a:lnTo>
                <a:lnTo>
                  <a:pt x="203" y="244"/>
                </a:lnTo>
                <a:lnTo>
                  <a:pt x="203" y="244"/>
                </a:lnTo>
                <a:lnTo>
                  <a:pt x="194" y="253"/>
                </a:lnTo>
                <a:lnTo>
                  <a:pt x="184" y="262"/>
                </a:lnTo>
                <a:lnTo>
                  <a:pt x="184" y="262"/>
                </a:lnTo>
                <a:lnTo>
                  <a:pt x="174" y="269"/>
                </a:lnTo>
                <a:lnTo>
                  <a:pt x="171" y="271"/>
                </a:lnTo>
                <a:lnTo>
                  <a:pt x="174" y="267"/>
                </a:lnTo>
                <a:lnTo>
                  <a:pt x="174" y="267"/>
                </a:lnTo>
                <a:lnTo>
                  <a:pt x="192" y="247"/>
                </a:lnTo>
                <a:lnTo>
                  <a:pt x="201" y="238"/>
                </a:lnTo>
                <a:lnTo>
                  <a:pt x="211" y="230"/>
                </a:lnTo>
                <a:lnTo>
                  <a:pt x="211" y="230"/>
                </a:lnTo>
                <a:lnTo>
                  <a:pt x="219" y="224"/>
                </a:lnTo>
                <a:lnTo>
                  <a:pt x="226" y="217"/>
                </a:lnTo>
                <a:lnTo>
                  <a:pt x="232" y="210"/>
                </a:lnTo>
                <a:lnTo>
                  <a:pt x="235" y="206"/>
                </a:lnTo>
                <a:lnTo>
                  <a:pt x="237" y="202"/>
                </a:lnTo>
                <a:lnTo>
                  <a:pt x="237" y="202"/>
                </a:lnTo>
                <a:lnTo>
                  <a:pt x="236" y="200"/>
                </a:lnTo>
                <a:lnTo>
                  <a:pt x="235" y="201"/>
                </a:lnTo>
                <a:lnTo>
                  <a:pt x="235" y="201"/>
                </a:lnTo>
                <a:lnTo>
                  <a:pt x="225" y="210"/>
                </a:lnTo>
                <a:lnTo>
                  <a:pt x="214" y="218"/>
                </a:lnTo>
                <a:lnTo>
                  <a:pt x="204" y="227"/>
                </a:lnTo>
                <a:lnTo>
                  <a:pt x="193" y="236"/>
                </a:lnTo>
                <a:lnTo>
                  <a:pt x="193" y="236"/>
                </a:lnTo>
                <a:lnTo>
                  <a:pt x="171" y="257"/>
                </a:lnTo>
                <a:lnTo>
                  <a:pt x="171" y="257"/>
                </a:lnTo>
                <a:lnTo>
                  <a:pt x="148" y="278"/>
                </a:lnTo>
                <a:lnTo>
                  <a:pt x="148" y="278"/>
                </a:lnTo>
                <a:lnTo>
                  <a:pt x="191" y="236"/>
                </a:lnTo>
                <a:lnTo>
                  <a:pt x="232" y="195"/>
                </a:lnTo>
                <a:lnTo>
                  <a:pt x="232" y="195"/>
                </a:lnTo>
                <a:lnTo>
                  <a:pt x="234" y="193"/>
                </a:lnTo>
                <a:lnTo>
                  <a:pt x="234" y="193"/>
                </a:lnTo>
                <a:lnTo>
                  <a:pt x="238" y="189"/>
                </a:lnTo>
                <a:lnTo>
                  <a:pt x="238" y="189"/>
                </a:lnTo>
                <a:lnTo>
                  <a:pt x="238" y="188"/>
                </a:lnTo>
                <a:lnTo>
                  <a:pt x="238" y="188"/>
                </a:lnTo>
                <a:lnTo>
                  <a:pt x="237" y="187"/>
                </a:lnTo>
                <a:lnTo>
                  <a:pt x="236" y="188"/>
                </a:lnTo>
                <a:lnTo>
                  <a:pt x="236" y="188"/>
                </a:lnTo>
                <a:lnTo>
                  <a:pt x="208" y="212"/>
                </a:lnTo>
                <a:lnTo>
                  <a:pt x="179" y="236"/>
                </a:lnTo>
                <a:lnTo>
                  <a:pt x="179" y="236"/>
                </a:lnTo>
                <a:lnTo>
                  <a:pt x="150" y="261"/>
                </a:lnTo>
                <a:lnTo>
                  <a:pt x="150" y="261"/>
                </a:lnTo>
                <a:lnTo>
                  <a:pt x="134" y="273"/>
                </a:lnTo>
                <a:lnTo>
                  <a:pt x="134" y="273"/>
                </a:lnTo>
                <a:lnTo>
                  <a:pt x="181" y="230"/>
                </a:lnTo>
                <a:lnTo>
                  <a:pt x="181" y="230"/>
                </a:lnTo>
                <a:lnTo>
                  <a:pt x="206" y="207"/>
                </a:lnTo>
                <a:lnTo>
                  <a:pt x="219" y="195"/>
                </a:lnTo>
                <a:lnTo>
                  <a:pt x="231" y="182"/>
                </a:lnTo>
                <a:lnTo>
                  <a:pt x="231" y="182"/>
                </a:lnTo>
                <a:lnTo>
                  <a:pt x="231" y="181"/>
                </a:lnTo>
                <a:lnTo>
                  <a:pt x="231" y="180"/>
                </a:lnTo>
                <a:lnTo>
                  <a:pt x="230" y="180"/>
                </a:lnTo>
                <a:lnTo>
                  <a:pt x="229" y="180"/>
                </a:lnTo>
                <a:lnTo>
                  <a:pt x="229" y="180"/>
                </a:lnTo>
                <a:lnTo>
                  <a:pt x="200" y="206"/>
                </a:lnTo>
                <a:lnTo>
                  <a:pt x="171" y="230"/>
                </a:lnTo>
                <a:lnTo>
                  <a:pt x="171" y="230"/>
                </a:lnTo>
                <a:lnTo>
                  <a:pt x="136" y="257"/>
                </a:lnTo>
                <a:lnTo>
                  <a:pt x="136" y="257"/>
                </a:lnTo>
                <a:lnTo>
                  <a:pt x="118" y="272"/>
                </a:lnTo>
                <a:lnTo>
                  <a:pt x="118" y="272"/>
                </a:lnTo>
                <a:lnTo>
                  <a:pt x="111" y="278"/>
                </a:lnTo>
                <a:lnTo>
                  <a:pt x="111" y="278"/>
                </a:lnTo>
                <a:lnTo>
                  <a:pt x="113" y="276"/>
                </a:lnTo>
                <a:lnTo>
                  <a:pt x="113" y="276"/>
                </a:lnTo>
                <a:lnTo>
                  <a:pt x="127" y="263"/>
                </a:lnTo>
                <a:lnTo>
                  <a:pt x="141" y="251"/>
                </a:lnTo>
                <a:lnTo>
                  <a:pt x="155" y="239"/>
                </a:lnTo>
                <a:lnTo>
                  <a:pt x="169" y="227"/>
                </a:lnTo>
                <a:lnTo>
                  <a:pt x="169" y="227"/>
                </a:lnTo>
                <a:lnTo>
                  <a:pt x="194" y="205"/>
                </a:lnTo>
                <a:lnTo>
                  <a:pt x="206" y="194"/>
                </a:lnTo>
                <a:lnTo>
                  <a:pt x="217" y="182"/>
                </a:lnTo>
                <a:lnTo>
                  <a:pt x="217" y="182"/>
                </a:lnTo>
                <a:lnTo>
                  <a:pt x="222" y="180"/>
                </a:lnTo>
                <a:lnTo>
                  <a:pt x="228" y="177"/>
                </a:lnTo>
                <a:lnTo>
                  <a:pt x="233" y="176"/>
                </a:lnTo>
                <a:lnTo>
                  <a:pt x="239" y="177"/>
                </a:lnTo>
                <a:lnTo>
                  <a:pt x="239" y="177"/>
                </a:lnTo>
                <a:lnTo>
                  <a:pt x="239" y="177"/>
                </a:lnTo>
                <a:lnTo>
                  <a:pt x="239" y="177"/>
                </a:lnTo>
                <a:lnTo>
                  <a:pt x="239" y="188"/>
                </a:lnTo>
                <a:lnTo>
                  <a:pt x="239" y="188"/>
                </a:lnTo>
                <a:lnTo>
                  <a:pt x="238" y="196"/>
                </a:lnTo>
                <a:lnTo>
                  <a:pt x="236" y="205"/>
                </a:lnTo>
                <a:lnTo>
                  <a:pt x="234" y="213"/>
                </a:lnTo>
                <a:lnTo>
                  <a:pt x="231" y="220"/>
                </a:lnTo>
                <a:lnTo>
                  <a:pt x="231" y="220"/>
                </a:lnTo>
                <a:close/>
                <a:moveTo>
                  <a:pt x="103" y="81"/>
                </a:moveTo>
                <a:lnTo>
                  <a:pt x="103" y="81"/>
                </a:lnTo>
                <a:lnTo>
                  <a:pt x="105" y="81"/>
                </a:lnTo>
                <a:lnTo>
                  <a:pt x="105" y="81"/>
                </a:lnTo>
                <a:lnTo>
                  <a:pt x="108" y="81"/>
                </a:lnTo>
                <a:lnTo>
                  <a:pt x="109" y="80"/>
                </a:lnTo>
                <a:lnTo>
                  <a:pt x="110" y="78"/>
                </a:lnTo>
                <a:lnTo>
                  <a:pt x="110" y="78"/>
                </a:lnTo>
                <a:lnTo>
                  <a:pt x="111" y="70"/>
                </a:lnTo>
                <a:lnTo>
                  <a:pt x="112" y="61"/>
                </a:lnTo>
                <a:lnTo>
                  <a:pt x="111" y="44"/>
                </a:lnTo>
                <a:lnTo>
                  <a:pt x="110" y="27"/>
                </a:lnTo>
                <a:lnTo>
                  <a:pt x="110" y="9"/>
                </a:lnTo>
                <a:lnTo>
                  <a:pt x="110" y="9"/>
                </a:lnTo>
                <a:lnTo>
                  <a:pt x="119" y="10"/>
                </a:lnTo>
                <a:lnTo>
                  <a:pt x="128" y="10"/>
                </a:lnTo>
                <a:lnTo>
                  <a:pt x="146" y="9"/>
                </a:lnTo>
                <a:lnTo>
                  <a:pt x="146" y="9"/>
                </a:lnTo>
                <a:lnTo>
                  <a:pt x="148" y="18"/>
                </a:lnTo>
                <a:lnTo>
                  <a:pt x="148" y="27"/>
                </a:lnTo>
                <a:lnTo>
                  <a:pt x="149" y="43"/>
                </a:lnTo>
                <a:lnTo>
                  <a:pt x="148" y="77"/>
                </a:lnTo>
                <a:lnTo>
                  <a:pt x="148" y="77"/>
                </a:lnTo>
                <a:lnTo>
                  <a:pt x="148" y="80"/>
                </a:lnTo>
                <a:lnTo>
                  <a:pt x="148" y="80"/>
                </a:lnTo>
                <a:lnTo>
                  <a:pt x="150" y="81"/>
                </a:lnTo>
                <a:lnTo>
                  <a:pt x="152" y="81"/>
                </a:lnTo>
                <a:lnTo>
                  <a:pt x="152" y="81"/>
                </a:lnTo>
                <a:lnTo>
                  <a:pt x="161" y="82"/>
                </a:lnTo>
                <a:lnTo>
                  <a:pt x="171" y="83"/>
                </a:lnTo>
                <a:lnTo>
                  <a:pt x="179" y="85"/>
                </a:lnTo>
                <a:lnTo>
                  <a:pt x="187" y="87"/>
                </a:lnTo>
                <a:lnTo>
                  <a:pt x="195" y="91"/>
                </a:lnTo>
                <a:lnTo>
                  <a:pt x="201" y="95"/>
                </a:lnTo>
                <a:lnTo>
                  <a:pt x="208" y="102"/>
                </a:lnTo>
                <a:lnTo>
                  <a:pt x="213" y="107"/>
                </a:lnTo>
                <a:lnTo>
                  <a:pt x="219" y="113"/>
                </a:lnTo>
                <a:lnTo>
                  <a:pt x="223" y="120"/>
                </a:lnTo>
                <a:lnTo>
                  <a:pt x="227" y="127"/>
                </a:lnTo>
                <a:lnTo>
                  <a:pt x="231" y="135"/>
                </a:lnTo>
                <a:lnTo>
                  <a:pt x="234" y="143"/>
                </a:lnTo>
                <a:lnTo>
                  <a:pt x="236" y="151"/>
                </a:lnTo>
                <a:lnTo>
                  <a:pt x="238" y="160"/>
                </a:lnTo>
                <a:lnTo>
                  <a:pt x="239" y="168"/>
                </a:lnTo>
                <a:lnTo>
                  <a:pt x="239" y="168"/>
                </a:lnTo>
                <a:lnTo>
                  <a:pt x="234" y="168"/>
                </a:lnTo>
                <a:lnTo>
                  <a:pt x="230" y="168"/>
                </a:lnTo>
                <a:lnTo>
                  <a:pt x="225" y="169"/>
                </a:lnTo>
                <a:lnTo>
                  <a:pt x="220" y="171"/>
                </a:lnTo>
                <a:lnTo>
                  <a:pt x="220" y="171"/>
                </a:lnTo>
                <a:lnTo>
                  <a:pt x="210" y="175"/>
                </a:lnTo>
                <a:lnTo>
                  <a:pt x="205" y="175"/>
                </a:lnTo>
                <a:lnTo>
                  <a:pt x="201" y="175"/>
                </a:lnTo>
                <a:lnTo>
                  <a:pt x="197" y="174"/>
                </a:lnTo>
                <a:lnTo>
                  <a:pt x="192" y="173"/>
                </a:lnTo>
                <a:lnTo>
                  <a:pt x="182" y="168"/>
                </a:lnTo>
                <a:lnTo>
                  <a:pt x="182" y="168"/>
                </a:lnTo>
                <a:lnTo>
                  <a:pt x="175" y="164"/>
                </a:lnTo>
                <a:lnTo>
                  <a:pt x="166" y="161"/>
                </a:lnTo>
                <a:lnTo>
                  <a:pt x="158" y="160"/>
                </a:lnTo>
                <a:lnTo>
                  <a:pt x="150" y="159"/>
                </a:lnTo>
                <a:lnTo>
                  <a:pt x="142" y="160"/>
                </a:lnTo>
                <a:lnTo>
                  <a:pt x="134" y="161"/>
                </a:lnTo>
                <a:lnTo>
                  <a:pt x="118" y="166"/>
                </a:lnTo>
                <a:lnTo>
                  <a:pt x="118" y="166"/>
                </a:lnTo>
                <a:lnTo>
                  <a:pt x="107" y="169"/>
                </a:lnTo>
                <a:lnTo>
                  <a:pt x="97" y="169"/>
                </a:lnTo>
                <a:lnTo>
                  <a:pt x="87" y="168"/>
                </a:lnTo>
                <a:lnTo>
                  <a:pt x="76" y="164"/>
                </a:lnTo>
                <a:lnTo>
                  <a:pt x="76" y="164"/>
                </a:lnTo>
                <a:lnTo>
                  <a:pt x="70" y="162"/>
                </a:lnTo>
                <a:lnTo>
                  <a:pt x="63" y="161"/>
                </a:lnTo>
                <a:lnTo>
                  <a:pt x="50" y="159"/>
                </a:lnTo>
                <a:lnTo>
                  <a:pt x="50" y="159"/>
                </a:lnTo>
                <a:lnTo>
                  <a:pt x="40" y="158"/>
                </a:lnTo>
                <a:lnTo>
                  <a:pt x="30" y="158"/>
                </a:lnTo>
                <a:lnTo>
                  <a:pt x="21" y="160"/>
                </a:lnTo>
                <a:lnTo>
                  <a:pt x="12" y="163"/>
                </a:lnTo>
                <a:lnTo>
                  <a:pt x="12" y="163"/>
                </a:lnTo>
                <a:lnTo>
                  <a:pt x="14" y="155"/>
                </a:lnTo>
                <a:lnTo>
                  <a:pt x="16" y="147"/>
                </a:lnTo>
                <a:lnTo>
                  <a:pt x="19" y="140"/>
                </a:lnTo>
                <a:lnTo>
                  <a:pt x="23" y="132"/>
                </a:lnTo>
                <a:lnTo>
                  <a:pt x="27" y="125"/>
                </a:lnTo>
                <a:lnTo>
                  <a:pt x="32" y="118"/>
                </a:lnTo>
                <a:lnTo>
                  <a:pt x="38" y="112"/>
                </a:lnTo>
                <a:lnTo>
                  <a:pt x="44" y="106"/>
                </a:lnTo>
                <a:lnTo>
                  <a:pt x="50" y="100"/>
                </a:lnTo>
                <a:lnTo>
                  <a:pt x="56" y="94"/>
                </a:lnTo>
                <a:lnTo>
                  <a:pt x="63" y="90"/>
                </a:lnTo>
                <a:lnTo>
                  <a:pt x="71" y="87"/>
                </a:lnTo>
                <a:lnTo>
                  <a:pt x="78" y="84"/>
                </a:lnTo>
                <a:lnTo>
                  <a:pt x="86" y="82"/>
                </a:lnTo>
                <a:lnTo>
                  <a:pt x="95" y="81"/>
                </a:lnTo>
                <a:lnTo>
                  <a:pt x="103" y="81"/>
                </a:lnTo>
                <a:lnTo>
                  <a:pt x="103" y="8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2530"/>
          <p:cNvSpPr>
            <a:spLocks noEditPoints="1"/>
          </p:cNvSpPr>
          <p:nvPr/>
        </p:nvSpPr>
        <p:spPr bwMode="auto">
          <a:xfrm>
            <a:off x="3580964" y="1210341"/>
            <a:ext cx="331788" cy="506413"/>
          </a:xfrm>
          <a:custGeom>
            <a:avLst/>
            <a:gdLst/>
            <a:ahLst/>
            <a:cxnLst>
              <a:cxn ang="0">
                <a:pos x="93" y="314"/>
              </a:cxn>
              <a:cxn ang="0">
                <a:pos x="116" y="257"/>
              </a:cxn>
              <a:cxn ang="0">
                <a:pos x="194" y="67"/>
              </a:cxn>
              <a:cxn ang="0">
                <a:pos x="208" y="20"/>
              </a:cxn>
              <a:cxn ang="0">
                <a:pos x="148" y="1"/>
              </a:cxn>
              <a:cxn ang="0">
                <a:pos x="107" y="10"/>
              </a:cxn>
              <a:cxn ang="0">
                <a:pos x="108" y="243"/>
              </a:cxn>
              <a:cxn ang="0">
                <a:pos x="18" y="246"/>
              </a:cxn>
              <a:cxn ang="0">
                <a:pos x="18" y="308"/>
              </a:cxn>
              <a:cxn ang="0">
                <a:pos x="54" y="244"/>
              </a:cxn>
              <a:cxn ang="0">
                <a:pos x="18" y="293"/>
              </a:cxn>
              <a:cxn ang="0">
                <a:pos x="38" y="270"/>
              </a:cxn>
              <a:cxn ang="0">
                <a:pos x="22" y="296"/>
              </a:cxn>
              <a:cxn ang="0">
                <a:pos x="75" y="247"/>
              </a:cxn>
              <a:cxn ang="0">
                <a:pos x="49" y="292"/>
              </a:cxn>
              <a:cxn ang="0">
                <a:pos x="72" y="273"/>
              </a:cxn>
              <a:cxn ang="0">
                <a:pos x="51" y="301"/>
              </a:cxn>
              <a:cxn ang="0">
                <a:pos x="76" y="280"/>
              </a:cxn>
              <a:cxn ang="0">
                <a:pos x="18" y="296"/>
              </a:cxn>
              <a:cxn ang="0">
                <a:pos x="38" y="246"/>
              </a:cxn>
              <a:cxn ang="0">
                <a:pos x="10" y="272"/>
              </a:cxn>
              <a:cxn ang="0">
                <a:pos x="68" y="240"/>
              </a:cxn>
              <a:cxn ang="0">
                <a:pos x="35" y="280"/>
              </a:cxn>
              <a:cxn ang="0">
                <a:pos x="81" y="255"/>
              </a:cxn>
              <a:cxn ang="0">
                <a:pos x="55" y="276"/>
              </a:cxn>
              <a:cxn ang="0">
                <a:pos x="76" y="275"/>
              </a:cxn>
              <a:cxn ang="0">
                <a:pos x="71" y="278"/>
              </a:cxn>
              <a:cxn ang="0">
                <a:pos x="70" y="310"/>
              </a:cxn>
              <a:cxn ang="0">
                <a:pos x="71" y="295"/>
              </a:cxn>
              <a:cxn ang="0">
                <a:pos x="84" y="280"/>
              </a:cxn>
              <a:cxn ang="0">
                <a:pos x="96" y="257"/>
              </a:cxn>
              <a:cxn ang="0">
                <a:pos x="76" y="310"/>
              </a:cxn>
              <a:cxn ang="0">
                <a:pos x="87" y="303"/>
              </a:cxn>
              <a:cxn ang="0">
                <a:pos x="81" y="309"/>
              </a:cxn>
              <a:cxn ang="0">
                <a:pos x="102" y="290"/>
              </a:cxn>
              <a:cxn ang="0">
                <a:pos x="84" y="298"/>
              </a:cxn>
              <a:cxn ang="0">
                <a:pos x="99" y="277"/>
              </a:cxn>
              <a:cxn ang="0">
                <a:pos x="108" y="259"/>
              </a:cxn>
              <a:cxn ang="0">
                <a:pos x="121" y="9"/>
              </a:cxn>
              <a:cxn ang="0">
                <a:pos x="116" y="19"/>
              </a:cxn>
              <a:cxn ang="0">
                <a:pos x="142" y="17"/>
              </a:cxn>
              <a:cxn ang="0">
                <a:pos x="122" y="23"/>
              </a:cxn>
              <a:cxn ang="0">
                <a:pos x="134" y="38"/>
              </a:cxn>
              <a:cxn ang="0">
                <a:pos x="126" y="55"/>
              </a:cxn>
              <a:cxn ang="0">
                <a:pos x="163" y="23"/>
              </a:cxn>
              <a:cxn ang="0">
                <a:pos x="180" y="17"/>
              </a:cxn>
              <a:cxn ang="0">
                <a:pos x="155" y="55"/>
              </a:cxn>
              <a:cxn ang="0">
                <a:pos x="165" y="55"/>
              </a:cxn>
              <a:cxn ang="0">
                <a:pos x="189" y="52"/>
              </a:cxn>
              <a:cxn ang="0">
                <a:pos x="196" y="30"/>
              </a:cxn>
              <a:cxn ang="0">
                <a:pos x="199" y="14"/>
              </a:cxn>
              <a:cxn ang="0">
                <a:pos x="187" y="56"/>
              </a:cxn>
              <a:cxn ang="0">
                <a:pos x="181" y="47"/>
              </a:cxn>
              <a:cxn ang="0">
                <a:pos x="181" y="26"/>
              </a:cxn>
              <a:cxn ang="0">
                <a:pos x="165" y="28"/>
              </a:cxn>
              <a:cxn ang="0">
                <a:pos x="173" y="12"/>
              </a:cxn>
              <a:cxn ang="0">
                <a:pos x="161" y="11"/>
              </a:cxn>
              <a:cxn ang="0">
                <a:pos x="149" y="10"/>
              </a:cxn>
              <a:cxn ang="0">
                <a:pos x="119" y="32"/>
              </a:cxn>
              <a:cxn ang="0">
                <a:pos x="120" y="21"/>
              </a:cxn>
              <a:cxn ang="0">
                <a:pos x="129" y="8"/>
              </a:cxn>
              <a:cxn ang="0">
                <a:pos x="53" y="250"/>
              </a:cxn>
              <a:cxn ang="0">
                <a:pos x="12" y="266"/>
              </a:cxn>
            </a:cxnLst>
            <a:rect l="0" t="0" r="r" b="b"/>
            <a:pathLst>
              <a:path w="209" h="319">
                <a:moveTo>
                  <a:pt x="18" y="308"/>
                </a:moveTo>
                <a:lnTo>
                  <a:pt x="18" y="308"/>
                </a:lnTo>
                <a:lnTo>
                  <a:pt x="26" y="312"/>
                </a:lnTo>
                <a:lnTo>
                  <a:pt x="35" y="316"/>
                </a:lnTo>
                <a:lnTo>
                  <a:pt x="46" y="318"/>
                </a:lnTo>
                <a:lnTo>
                  <a:pt x="55" y="319"/>
                </a:lnTo>
                <a:lnTo>
                  <a:pt x="65" y="319"/>
                </a:lnTo>
                <a:lnTo>
                  <a:pt x="75" y="319"/>
                </a:lnTo>
                <a:lnTo>
                  <a:pt x="84" y="317"/>
                </a:lnTo>
                <a:lnTo>
                  <a:pt x="93" y="314"/>
                </a:lnTo>
                <a:lnTo>
                  <a:pt x="93" y="314"/>
                </a:lnTo>
                <a:lnTo>
                  <a:pt x="102" y="310"/>
                </a:lnTo>
                <a:lnTo>
                  <a:pt x="109" y="303"/>
                </a:lnTo>
                <a:lnTo>
                  <a:pt x="114" y="297"/>
                </a:lnTo>
                <a:lnTo>
                  <a:pt x="118" y="290"/>
                </a:lnTo>
                <a:lnTo>
                  <a:pt x="119" y="282"/>
                </a:lnTo>
                <a:lnTo>
                  <a:pt x="120" y="274"/>
                </a:lnTo>
                <a:lnTo>
                  <a:pt x="118" y="266"/>
                </a:lnTo>
                <a:lnTo>
                  <a:pt x="116" y="257"/>
                </a:lnTo>
                <a:lnTo>
                  <a:pt x="116" y="257"/>
                </a:lnTo>
                <a:lnTo>
                  <a:pt x="116" y="257"/>
                </a:lnTo>
                <a:lnTo>
                  <a:pt x="116" y="257"/>
                </a:lnTo>
                <a:lnTo>
                  <a:pt x="118" y="233"/>
                </a:lnTo>
                <a:lnTo>
                  <a:pt x="119" y="208"/>
                </a:lnTo>
                <a:lnTo>
                  <a:pt x="119" y="160"/>
                </a:lnTo>
                <a:lnTo>
                  <a:pt x="118" y="111"/>
                </a:lnTo>
                <a:lnTo>
                  <a:pt x="117" y="64"/>
                </a:lnTo>
                <a:lnTo>
                  <a:pt x="117" y="64"/>
                </a:lnTo>
                <a:lnTo>
                  <a:pt x="137" y="65"/>
                </a:lnTo>
                <a:lnTo>
                  <a:pt x="156" y="65"/>
                </a:lnTo>
                <a:lnTo>
                  <a:pt x="175" y="65"/>
                </a:lnTo>
                <a:lnTo>
                  <a:pt x="184" y="66"/>
                </a:lnTo>
                <a:lnTo>
                  <a:pt x="194" y="67"/>
                </a:lnTo>
                <a:lnTo>
                  <a:pt x="194" y="67"/>
                </a:lnTo>
                <a:lnTo>
                  <a:pt x="196" y="67"/>
                </a:lnTo>
                <a:lnTo>
                  <a:pt x="198" y="66"/>
                </a:lnTo>
                <a:lnTo>
                  <a:pt x="199" y="64"/>
                </a:lnTo>
                <a:lnTo>
                  <a:pt x="199" y="61"/>
                </a:lnTo>
                <a:lnTo>
                  <a:pt x="199" y="61"/>
                </a:lnTo>
                <a:lnTo>
                  <a:pt x="199" y="61"/>
                </a:lnTo>
                <a:lnTo>
                  <a:pt x="199" y="61"/>
                </a:lnTo>
                <a:lnTo>
                  <a:pt x="201" y="47"/>
                </a:lnTo>
                <a:lnTo>
                  <a:pt x="205" y="34"/>
                </a:lnTo>
                <a:lnTo>
                  <a:pt x="208" y="20"/>
                </a:lnTo>
                <a:lnTo>
                  <a:pt x="209" y="7"/>
                </a:lnTo>
                <a:lnTo>
                  <a:pt x="209" y="7"/>
                </a:lnTo>
                <a:lnTo>
                  <a:pt x="209" y="5"/>
                </a:lnTo>
                <a:lnTo>
                  <a:pt x="207" y="3"/>
                </a:lnTo>
                <a:lnTo>
                  <a:pt x="206" y="3"/>
                </a:lnTo>
                <a:lnTo>
                  <a:pt x="203" y="3"/>
                </a:lnTo>
                <a:lnTo>
                  <a:pt x="203" y="3"/>
                </a:lnTo>
                <a:lnTo>
                  <a:pt x="201" y="2"/>
                </a:lnTo>
                <a:lnTo>
                  <a:pt x="201" y="2"/>
                </a:lnTo>
                <a:lnTo>
                  <a:pt x="174" y="2"/>
                </a:lnTo>
                <a:lnTo>
                  <a:pt x="148" y="1"/>
                </a:lnTo>
                <a:lnTo>
                  <a:pt x="148" y="1"/>
                </a:lnTo>
                <a:lnTo>
                  <a:pt x="138" y="0"/>
                </a:lnTo>
                <a:lnTo>
                  <a:pt x="129" y="0"/>
                </a:lnTo>
                <a:lnTo>
                  <a:pt x="118" y="1"/>
                </a:lnTo>
                <a:lnTo>
                  <a:pt x="113" y="2"/>
                </a:lnTo>
                <a:lnTo>
                  <a:pt x="109" y="5"/>
                </a:lnTo>
                <a:lnTo>
                  <a:pt x="109" y="5"/>
                </a:lnTo>
                <a:lnTo>
                  <a:pt x="108" y="6"/>
                </a:lnTo>
                <a:lnTo>
                  <a:pt x="107" y="8"/>
                </a:lnTo>
                <a:lnTo>
                  <a:pt x="107" y="8"/>
                </a:lnTo>
                <a:lnTo>
                  <a:pt x="107" y="10"/>
                </a:lnTo>
                <a:lnTo>
                  <a:pt x="107" y="10"/>
                </a:lnTo>
                <a:lnTo>
                  <a:pt x="108" y="56"/>
                </a:lnTo>
                <a:lnTo>
                  <a:pt x="108" y="56"/>
                </a:lnTo>
                <a:lnTo>
                  <a:pt x="107" y="58"/>
                </a:lnTo>
                <a:lnTo>
                  <a:pt x="108" y="61"/>
                </a:lnTo>
                <a:lnTo>
                  <a:pt x="108" y="61"/>
                </a:lnTo>
                <a:lnTo>
                  <a:pt x="110" y="152"/>
                </a:lnTo>
                <a:lnTo>
                  <a:pt x="110" y="197"/>
                </a:lnTo>
                <a:lnTo>
                  <a:pt x="110" y="220"/>
                </a:lnTo>
                <a:lnTo>
                  <a:pt x="108" y="243"/>
                </a:lnTo>
                <a:lnTo>
                  <a:pt x="108" y="243"/>
                </a:lnTo>
                <a:lnTo>
                  <a:pt x="107" y="241"/>
                </a:lnTo>
                <a:lnTo>
                  <a:pt x="105" y="239"/>
                </a:lnTo>
                <a:lnTo>
                  <a:pt x="105" y="239"/>
                </a:lnTo>
                <a:lnTo>
                  <a:pt x="94" y="236"/>
                </a:lnTo>
                <a:lnTo>
                  <a:pt x="82" y="233"/>
                </a:lnTo>
                <a:lnTo>
                  <a:pt x="70" y="232"/>
                </a:lnTo>
                <a:lnTo>
                  <a:pt x="58" y="232"/>
                </a:lnTo>
                <a:lnTo>
                  <a:pt x="46" y="233"/>
                </a:lnTo>
                <a:lnTo>
                  <a:pt x="33" y="237"/>
                </a:lnTo>
                <a:lnTo>
                  <a:pt x="23" y="242"/>
                </a:lnTo>
                <a:lnTo>
                  <a:pt x="18" y="246"/>
                </a:lnTo>
                <a:lnTo>
                  <a:pt x="13" y="249"/>
                </a:lnTo>
                <a:lnTo>
                  <a:pt x="13" y="249"/>
                </a:lnTo>
                <a:lnTo>
                  <a:pt x="7" y="257"/>
                </a:lnTo>
                <a:lnTo>
                  <a:pt x="3" y="264"/>
                </a:lnTo>
                <a:lnTo>
                  <a:pt x="1" y="272"/>
                </a:lnTo>
                <a:lnTo>
                  <a:pt x="0" y="280"/>
                </a:lnTo>
                <a:lnTo>
                  <a:pt x="2" y="288"/>
                </a:lnTo>
                <a:lnTo>
                  <a:pt x="6" y="295"/>
                </a:lnTo>
                <a:lnTo>
                  <a:pt x="11" y="301"/>
                </a:lnTo>
                <a:lnTo>
                  <a:pt x="18" y="308"/>
                </a:lnTo>
                <a:lnTo>
                  <a:pt x="18" y="308"/>
                </a:lnTo>
                <a:close/>
                <a:moveTo>
                  <a:pt x="10" y="285"/>
                </a:moveTo>
                <a:lnTo>
                  <a:pt x="10" y="285"/>
                </a:lnTo>
                <a:lnTo>
                  <a:pt x="21" y="275"/>
                </a:lnTo>
                <a:lnTo>
                  <a:pt x="31" y="264"/>
                </a:lnTo>
                <a:lnTo>
                  <a:pt x="41" y="254"/>
                </a:lnTo>
                <a:lnTo>
                  <a:pt x="54" y="244"/>
                </a:lnTo>
                <a:lnTo>
                  <a:pt x="54" y="244"/>
                </a:lnTo>
                <a:lnTo>
                  <a:pt x="56" y="242"/>
                </a:lnTo>
                <a:lnTo>
                  <a:pt x="56" y="242"/>
                </a:lnTo>
                <a:lnTo>
                  <a:pt x="54" y="244"/>
                </a:lnTo>
                <a:lnTo>
                  <a:pt x="54" y="244"/>
                </a:lnTo>
                <a:lnTo>
                  <a:pt x="46" y="256"/>
                </a:lnTo>
                <a:lnTo>
                  <a:pt x="46" y="256"/>
                </a:lnTo>
                <a:lnTo>
                  <a:pt x="36" y="267"/>
                </a:lnTo>
                <a:lnTo>
                  <a:pt x="28" y="279"/>
                </a:lnTo>
                <a:lnTo>
                  <a:pt x="28" y="279"/>
                </a:lnTo>
                <a:lnTo>
                  <a:pt x="16" y="291"/>
                </a:lnTo>
                <a:lnTo>
                  <a:pt x="16" y="291"/>
                </a:lnTo>
                <a:lnTo>
                  <a:pt x="16" y="292"/>
                </a:lnTo>
                <a:lnTo>
                  <a:pt x="17" y="293"/>
                </a:lnTo>
                <a:lnTo>
                  <a:pt x="17" y="293"/>
                </a:lnTo>
                <a:lnTo>
                  <a:pt x="18" y="293"/>
                </a:lnTo>
                <a:lnTo>
                  <a:pt x="18" y="293"/>
                </a:lnTo>
                <a:lnTo>
                  <a:pt x="21" y="290"/>
                </a:lnTo>
                <a:lnTo>
                  <a:pt x="21" y="290"/>
                </a:lnTo>
                <a:lnTo>
                  <a:pt x="21" y="290"/>
                </a:lnTo>
                <a:lnTo>
                  <a:pt x="21" y="290"/>
                </a:lnTo>
                <a:lnTo>
                  <a:pt x="21" y="290"/>
                </a:lnTo>
                <a:lnTo>
                  <a:pt x="21" y="290"/>
                </a:lnTo>
                <a:lnTo>
                  <a:pt x="29" y="280"/>
                </a:lnTo>
                <a:lnTo>
                  <a:pt x="29" y="280"/>
                </a:lnTo>
                <a:lnTo>
                  <a:pt x="38" y="270"/>
                </a:lnTo>
                <a:lnTo>
                  <a:pt x="38" y="270"/>
                </a:lnTo>
                <a:lnTo>
                  <a:pt x="45" y="263"/>
                </a:lnTo>
                <a:lnTo>
                  <a:pt x="52" y="257"/>
                </a:lnTo>
                <a:lnTo>
                  <a:pt x="58" y="250"/>
                </a:lnTo>
                <a:lnTo>
                  <a:pt x="64" y="244"/>
                </a:lnTo>
                <a:lnTo>
                  <a:pt x="64" y="244"/>
                </a:lnTo>
                <a:lnTo>
                  <a:pt x="53" y="257"/>
                </a:lnTo>
                <a:lnTo>
                  <a:pt x="41" y="269"/>
                </a:lnTo>
                <a:lnTo>
                  <a:pt x="31" y="282"/>
                </a:lnTo>
                <a:lnTo>
                  <a:pt x="26" y="289"/>
                </a:lnTo>
                <a:lnTo>
                  <a:pt x="22" y="296"/>
                </a:lnTo>
                <a:lnTo>
                  <a:pt x="22" y="296"/>
                </a:lnTo>
                <a:lnTo>
                  <a:pt x="22" y="297"/>
                </a:lnTo>
                <a:lnTo>
                  <a:pt x="23" y="298"/>
                </a:lnTo>
                <a:lnTo>
                  <a:pt x="24" y="297"/>
                </a:lnTo>
                <a:lnTo>
                  <a:pt x="24" y="297"/>
                </a:lnTo>
                <a:lnTo>
                  <a:pt x="36" y="286"/>
                </a:lnTo>
                <a:lnTo>
                  <a:pt x="49" y="274"/>
                </a:lnTo>
                <a:lnTo>
                  <a:pt x="61" y="262"/>
                </a:lnTo>
                <a:lnTo>
                  <a:pt x="73" y="249"/>
                </a:lnTo>
                <a:lnTo>
                  <a:pt x="73" y="249"/>
                </a:lnTo>
                <a:lnTo>
                  <a:pt x="75" y="247"/>
                </a:lnTo>
                <a:lnTo>
                  <a:pt x="75" y="247"/>
                </a:lnTo>
                <a:lnTo>
                  <a:pt x="71" y="252"/>
                </a:lnTo>
                <a:lnTo>
                  <a:pt x="71" y="252"/>
                </a:lnTo>
                <a:lnTo>
                  <a:pt x="57" y="270"/>
                </a:lnTo>
                <a:lnTo>
                  <a:pt x="57" y="270"/>
                </a:lnTo>
                <a:lnTo>
                  <a:pt x="32" y="300"/>
                </a:lnTo>
                <a:lnTo>
                  <a:pt x="32" y="300"/>
                </a:lnTo>
                <a:lnTo>
                  <a:pt x="32" y="302"/>
                </a:lnTo>
                <a:lnTo>
                  <a:pt x="34" y="302"/>
                </a:lnTo>
                <a:lnTo>
                  <a:pt x="34" y="302"/>
                </a:lnTo>
                <a:lnTo>
                  <a:pt x="41" y="297"/>
                </a:lnTo>
                <a:lnTo>
                  <a:pt x="49" y="292"/>
                </a:lnTo>
                <a:lnTo>
                  <a:pt x="62" y="279"/>
                </a:lnTo>
                <a:lnTo>
                  <a:pt x="73" y="266"/>
                </a:lnTo>
                <a:lnTo>
                  <a:pt x="85" y="253"/>
                </a:lnTo>
                <a:lnTo>
                  <a:pt x="85" y="253"/>
                </a:lnTo>
                <a:lnTo>
                  <a:pt x="90" y="248"/>
                </a:lnTo>
                <a:lnTo>
                  <a:pt x="90" y="248"/>
                </a:lnTo>
                <a:lnTo>
                  <a:pt x="90" y="248"/>
                </a:lnTo>
                <a:lnTo>
                  <a:pt x="88" y="252"/>
                </a:lnTo>
                <a:lnTo>
                  <a:pt x="88" y="252"/>
                </a:lnTo>
                <a:lnTo>
                  <a:pt x="80" y="263"/>
                </a:lnTo>
                <a:lnTo>
                  <a:pt x="72" y="273"/>
                </a:lnTo>
                <a:lnTo>
                  <a:pt x="72" y="273"/>
                </a:lnTo>
                <a:lnTo>
                  <a:pt x="65" y="281"/>
                </a:lnTo>
                <a:lnTo>
                  <a:pt x="57" y="289"/>
                </a:lnTo>
                <a:lnTo>
                  <a:pt x="49" y="296"/>
                </a:lnTo>
                <a:lnTo>
                  <a:pt x="41" y="304"/>
                </a:lnTo>
                <a:lnTo>
                  <a:pt x="41" y="304"/>
                </a:lnTo>
                <a:lnTo>
                  <a:pt x="41" y="307"/>
                </a:lnTo>
                <a:lnTo>
                  <a:pt x="43" y="307"/>
                </a:lnTo>
                <a:lnTo>
                  <a:pt x="43" y="307"/>
                </a:lnTo>
                <a:lnTo>
                  <a:pt x="43" y="307"/>
                </a:lnTo>
                <a:lnTo>
                  <a:pt x="51" y="301"/>
                </a:lnTo>
                <a:lnTo>
                  <a:pt x="58" y="296"/>
                </a:lnTo>
                <a:lnTo>
                  <a:pt x="71" y="283"/>
                </a:lnTo>
                <a:lnTo>
                  <a:pt x="83" y="270"/>
                </a:lnTo>
                <a:lnTo>
                  <a:pt x="95" y="256"/>
                </a:lnTo>
                <a:lnTo>
                  <a:pt x="95" y="256"/>
                </a:lnTo>
                <a:lnTo>
                  <a:pt x="97" y="254"/>
                </a:lnTo>
                <a:lnTo>
                  <a:pt x="92" y="260"/>
                </a:lnTo>
                <a:lnTo>
                  <a:pt x="92" y="260"/>
                </a:lnTo>
                <a:lnTo>
                  <a:pt x="84" y="270"/>
                </a:lnTo>
                <a:lnTo>
                  <a:pt x="76" y="280"/>
                </a:lnTo>
                <a:lnTo>
                  <a:pt x="76" y="280"/>
                </a:lnTo>
                <a:lnTo>
                  <a:pt x="64" y="294"/>
                </a:lnTo>
                <a:lnTo>
                  <a:pt x="52" y="309"/>
                </a:lnTo>
                <a:lnTo>
                  <a:pt x="52" y="309"/>
                </a:lnTo>
                <a:lnTo>
                  <a:pt x="52" y="310"/>
                </a:lnTo>
                <a:lnTo>
                  <a:pt x="52" y="310"/>
                </a:lnTo>
                <a:lnTo>
                  <a:pt x="45" y="308"/>
                </a:lnTo>
                <a:lnTo>
                  <a:pt x="36" y="305"/>
                </a:lnTo>
                <a:lnTo>
                  <a:pt x="29" y="303"/>
                </a:lnTo>
                <a:lnTo>
                  <a:pt x="23" y="299"/>
                </a:lnTo>
                <a:lnTo>
                  <a:pt x="23" y="299"/>
                </a:lnTo>
                <a:lnTo>
                  <a:pt x="18" y="296"/>
                </a:lnTo>
                <a:lnTo>
                  <a:pt x="14" y="293"/>
                </a:lnTo>
                <a:lnTo>
                  <a:pt x="12" y="289"/>
                </a:lnTo>
                <a:lnTo>
                  <a:pt x="10" y="285"/>
                </a:lnTo>
                <a:lnTo>
                  <a:pt x="10" y="285"/>
                </a:lnTo>
                <a:close/>
                <a:moveTo>
                  <a:pt x="10" y="272"/>
                </a:moveTo>
                <a:lnTo>
                  <a:pt x="10" y="272"/>
                </a:lnTo>
                <a:lnTo>
                  <a:pt x="23" y="259"/>
                </a:lnTo>
                <a:lnTo>
                  <a:pt x="23" y="259"/>
                </a:lnTo>
                <a:lnTo>
                  <a:pt x="30" y="252"/>
                </a:lnTo>
                <a:lnTo>
                  <a:pt x="38" y="246"/>
                </a:lnTo>
                <a:lnTo>
                  <a:pt x="38" y="246"/>
                </a:lnTo>
                <a:lnTo>
                  <a:pt x="46" y="242"/>
                </a:lnTo>
                <a:lnTo>
                  <a:pt x="46" y="242"/>
                </a:lnTo>
                <a:lnTo>
                  <a:pt x="47" y="242"/>
                </a:lnTo>
                <a:lnTo>
                  <a:pt x="47" y="242"/>
                </a:lnTo>
                <a:lnTo>
                  <a:pt x="38" y="253"/>
                </a:lnTo>
                <a:lnTo>
                  <a:pt x="29" y="263"/>
                </a:lnTo>
                <a:lnTo>
                  <a:pt x="9" y="282"/>
                </a:lnTo>
                <a:lnTo>
                  <a:pt x="9" y="282"/>
                </a:lnTo>
                <a:lnTo>
                  <a:pt x="9" y="277"/>
                </a:lnTo>
                <a:lnTo>
                  <a:pt x="10" y="272"/>
                </a:lnTo>
                <a:lnTo>
                  <a:pt x="10" y="272"/>
                </a:lnTo>
                <a:close/>
                <a:moveTo>
                  <a:pt x="55" y="240"/>
                </a:moveTo>
                <a:lnTo>
                  <a:pt x="55" y="240"/>
                </a:lnTo>
                <a:lnTo>
                  <a:pt x="49" y="245"/>
                </a:lnTo>
                <a:lnTo>
                  <a:pt x="43" y="251"/>
                </a:lnTo>
                <a:lnTo>
                  <a:pt x="43" y="251"/>
                </a:lnTo>
                <a:lnTo>
                  <a:pt x="50" y="241"/>
                </a:lnTo>
                <a:lnTo>
                  <a:pt x="50" y="241"/>
                </a:lnTo>
                <a:lnTo>
                  <a:pt x="55" y="240"/>
                </a:lnTo>
                <a:lnTo>
                  <a:pt x="55" y="240"/>
                </a:lnTo>
                <a:close/>
                <a:moveTo>
                  <a:pt x="68" y="240"/>
                </a:moveTo>
                <a:lnTo>
                  <a:pt x="68" y="240"/>
                </a:lnTo>
                <a:lnTo>
                  <a:pt x="79" y="241"/>
                </a:lnTo>
                <a:lnTo>
                  <a:pt x="79" y="241"/>
                </a:lnTo>
                <a:lnTo>
                  <a:pt x="68" y="251"/>
                </a:lnTo>
                <a:lnTo>
                  <a:pt x="57" y="262"/>
                </a:lnTo>
                <a:lnTo>
                  <a:pt x="36" y="284"/>
                </a:lnTo>
                <a:lnTo>
                  <a:pt x="36" y="284"/>
                </a:lnTo>
                <a:lnTo>
                  <a:pt x="29" y="291"/>
                </a:lnTo>
                <a:lnTo>
                  <a:pt x="27" y="293"/>
                </a:lnTo>
                <a:lnTo>
                  <a:pt x="29" y="289"/>
                </a:lnTo>
                <a:lnTo>
                  <a:pt x="29" y="289"/>
                </a:lnTo>
                <a:lnTo>
                  <a:pt x="35" y="280"/>
                </a:lnTo>
                <a:lnTo>
                  <a:pt x="43" y="271"/>
                </a:lnTo>
                <a:lnTo>
                  <a:pt x="43" y="271"/>
                </a:lnTo>
                <a:lnTo>
                  <a:pt x="56" y="257"/>
                </a:lnTo>
                <a:lnTo>
                  <a:pt x="68" y="242"/>
                </a:lnTo>
                <a:lnTo>
                  <a:pt x="68" y="242"/>
                </a:lnTo>
                <a:lnTo>
                  <a:pt x="69" y="241"/>
                </a:lnTo>
                <a:lnTo>
                  <a:pt x="68" y="240"/>
                </a:lnTo>
                <a:lnTo>
                  <a:pt x="68" y="240"/>
                </a:lnTo>
                <a:close/>
                <a:moveTo>
                  <a:pt x="92" y="244"/>
                </a:moveTo>
                <a:lnTo>
                  <a:pt x="92" y="244"/>
                </a:lnTo>
                <a:lnTo>
                  <a:pt x="81" y="255"/>
                </a:lnTo>
                <a:lnTo>
                  <a:pt x="70" y="266"/>
                </a:lnTo>
                <a:lnTo>
                  <a:pt x="60" y="277"/>
                </a:lnTo>
                <a:lnTo>
                  <a:pt x="49" y="289"/>
                </a:lnTo>
                <a:lnTo>
                  <a:pt x="49" y="289"/>
                </a:lnTo>
                <a:lnTo>
                  <a:pt x="39" y="296"/>
                </a:lnTo>
                <a:lnTo>
                  <a:pt x="39" y="296"/>
                </a:lnTo>
                <a:lnTo>
                  <a:pt x="36" y="298"/>
                </a:lnTo>
                <a:lnTo>
                  <a:pt x="37" y="297"/>
                </a:lnTo>
                <a:lnTo>
                  <a:pt x="37" y="297"/>
                </a:lnTo>
                <a:lnTo>
                  <a:pt x="55" y="276"/>
                </a:lnTo>
                <a:lnTo>
                  <a:pt x="55" y="276"/>
                </a:lnTo>
                <a:lnTo>
                  <a:pt x="82" y="242"/>
                </a:lnTo>
                <a:lnTo>
                  <a:pt x="82" y="242"/>
                </a:lnTo>
                <a:lnTo>
                  <a:pt x="92" y="244"/>
                </a:lnTo>
                <a:lnTo>
                  <a:pt x="92" y="244"/>
                </a:lnTo>
                <a:close/>
                <a:moveTo>
                  <a:pt x="97" y="246"/>
                </a:moveTo>
                <a:lnTo>
                  <a:pt x="97" y="246"/>
                </a:lnTo>
                <a:lnTo>
                  <a:pt x="99" y="248"/>
                </a:lnTo>
                <a:lnTo>
                  <a:pt x="99" y="248"/>
                </a:lnTo>
                <a:lnTo>
                  <a:pt x="99" y="248"/>
                </a:lnTo>
                <a:lnTo>
                  <a:pt x="99" y="248"/>
                </a:lnTo>
                <a:lnTo>
                  <a:pt x="76" y="275"/>
                </a:lnTo>
                <a:lnTo>
                  <a:pt x="76" y="275"/>
                </a:lnTo>
                <a:lnTo>
                  <a:pt x="63" y="288"/>
                </a:lnTo>
                <a:lnTo>
                  <a:pt x="63" y="288"/>
                </a:lnTo>
                <a:lnTo>
                  <a:pt x="54" y="295"/>
                </a:lnTo>
                <a:lnTo>
                  <a:pt x="50" y="299"/>
                </a:lnTo>
                <a:lnTo>
                  <a:pt x="46" y="303"/>
                </a:lnTo>
                <a:lnTo>
                  <a:pt x="46" y="303"/>
                </a:lnTo>
                <a:lnTo>
                  <a:pt x="52" y="296"/>
                </a:lnTo>
                <a:lnTo>
                  <a:pt x="59" y="291"/>
                </a:lnTo>
                <a:lnTo>
                  <a:pt x="65" y="285"/>
                </a:lnTo>
                <a:lnTo>
                  <a:pt x="71" y="278"/>
                </a:lnTo>
                <a:lnTo>
                  <a:pt x="71" y="278"/>
                </a:lnTo>
                <a:lnTo>
                  <a:pt x="84" y="262"/>
                </a:lnTo>
                <a:lnTo>
                  <a:pt x="89" y="254"/>
                </a:lnTo>
                <a:lnTo>
                  <a:pt x="95" y="245"/>
                </a:lnTo>
                <a:lnTo>
                  <a:pt x="95" y="245"/>
                </a:lnTo>
                <a:lnTo>
                  <a:pt x="97" y="246"/>
                </a:lnTo>
                <a:lnTo>
                  <a:pt x="97" y="246"/>
                </a:lnTo>
                <a:close/>
                <a:moveTo>
                  <a:pt x="74" y="310"/>
                </a:moveTo>
                <a:lnTo>
                  <a:pt x="74" y="310"/>
                </a:lnTo>
                <a:lnTo>
                  <a:pt x="70" y="310"/>
                </a:lnTo>
                <a:lnTo>
                  <a:pt x="70" y="310"/>
                </a:lnTo>
                <a:lnTo>
                  <a:pt x="77" y="303"/>
                </a:lnTo>
                <a:lnTo>
                  <a:pt x="77" y="303"/>
                </a:lnTo>
                <a:lnTo>
                  <a:pt x="74" y="309"/>
                </a:lnTo>
                <a:lnTo>
                  <a:pt x="74" y="309"/>
                </a:lnTo>
                <a:lnTo>
                  <a:pt x="74" y="309"/>
                </a:lnTo>
                <a:lnTo>
                  <a:pt x="74" y="310"/>
                </a:lnTo>
                <a:lnTo>
                  <a:pt x="74" y="310"/>
                </a:lnTo>
                <a:close/>
                <a:moveTo>
                  <a:pt x="54" y="310"/>
                </a:moveTo>
                <a:lnTo>
                  <a:pt x="54" y="310"/>
                </a:lnTo>
                <a:lnTo>
                  <a:pt x="63" y="302"/>
                </a:lnTo>
                <a:lnTo>
                  <a:pt x="71" y="295"/>
                </a:lnTo>
                <a:lnTo>
                  <a:pt x="87" y="280"/>
                </a:lnTo>
                <a:lnTo>
                  <a:pt x="87" y="280"/>
                </a:lnTo>
                <a:lnTo>
                  <a:pt x="84" y="284"/>
                </a:lnTo>
                <a:lnTo>
                  <a:pt x="84" y="284"/>
                </a:lnTo>
                <a:lnTo>
                  <a:pt x="74" y="297"/>
                </a:lnTo>
                <a:lnTo>
                  <a:pt x="65" y="311"/>
                </a:lnTo>
                <a:lnTo>
                  <a:pt x="65" y="311"/>
                </a:lnTo>
                <a:lnTo>
                  <a:pt x="54" y="310"/>
                </a:lnTo>
                <a:lnTo>
                  <a:pt x="54" y="310"/>
                </a:lnTo>
                <a:close/>
                <a:moveTo>
                  <a:pt x="84" y="280"/>
                </a:moveTo>
                <a:lnTo>
                  <a:pt x="84" y="280"/>
                </a:lnTo>
                <a:lnTo>
                  <a:pt x="71" y="293"/>
                </a:lnTo>
                <a:lnTo>
                  <a:pt x="71" y="293"/>
                </a:lnTo>
                <a:lnTo>
                  <a:pt x="61" y="302"/>
                </a:lnTo>
                <a:lnTo>
                  <a:pt x="58" y="305"/>
                </a:lnTo>
                <a:lnTo>
                  <a:pt x="57" y="304"/>
                </a:lnTo>
                <a:lnTo>
                  <a:pt x="59" y="302"/>
                </a:lnTo>
                <a:lnTo>
                  <a:pt x="59" y="302"/>
                </a:lnTo>
                <a:lnTo>
                  <a:pt x="70" y="289"/>
                </a:lnTo>
                <a:lnTo>
                  <a:pt x="81" y="277"/>
                </a:lnTo>
                <a:lnTo>
                  <a:pt x="92" y="264"/>
                </a:lnTo>
                <a:lnTo>
                  <a:pt x="96" y="257"/>
                </a:lnTo>
                <a:lnTo>
                  <a:pt x="100" y="249"/>
                </a:lnTo>
                <a:lnTo>
                  <a:pt x="100" y="249"/>
                </a:lnTo>
                <a:lnTo>
                  <a:pt x="100" y="249"/>
                </a:lnTo>
                <a:lnTo>
                  <a:pt x="100" y="249"/>
                </a:lnTo>
                <a:lnTo>
                  <a:pt x="107" y="257"/>
                </a:lnTo>
                <a:lnTo>
                  <a:pt x="107" y="257"/>
                </a:lnTo>
                <a:lnTo>
                  <a:pt x="84" y="280"/>
                </a:lnTo>
                <a:lnTo>
                  <a:pt x="84" y="280"/>
                </a:lnTo>
                <a:close/>
                <a:moveTo>
                  <a:pt x="81" y="309"/>
                </a:moveTo>
                <a:lnTo>
                  <a:pt x="81" y="309"/>
                </a:lnTo>
                <a:lnTo>
                  <a:pt x="76" y="310"/>
                </a:lnTo>
                <a:lnTo>
                  <a:pt x="76" y="310"/>
                </a:lnTo>
                <a:lnTo>
                  <a:pt x="86" y="299"/>
                </a:lnTo>
                <a:lnTo>
                  <a:pt x="97" y="290"/>
                </a:lnTo>
                <a:lnTo>
                  <a:pt x="97" y="290"/>
                </a:lnTo>
                <a:lnTo>
                  <a:pt x="104" y="284"/>
                </a:lnTo>
                <a:lnTo>
                  <a:pt x="104" y="283"/>
                </a:lnTo>
                <a:lnTo>
                  <a:pt x="104" y="284"/>
                </a:lnTo>
                <a:lnTo>
                  <a:pt x="99" y="290"/>
                </a:lnTo>
                <a:lnTo>
                  <a:pt x="99" y="290"/>
                </a:lnTo>
                <a:lnTo>
                  <a:pt x="87" y="303"/>
                </a:lnTo>
                <a:lnTo>
                  <a:pt x="87" y="303"/>
                </a:lnTo>
                <a:lnTo>
                  <a:pt x="87" y="304"/>
                </a:lnTo>
                <a:lnTo>
                  <a:pt x="88" y="305"/>
                </a:lnTo>
                <a:lnTo>
                  <a:pt x="88" y="305"/>
                </a:lnTo>
                <a:lnTo>
                  <a:pt x="88" y="305"/>
                </a:lnTo>
                <a:lnTo>
                  <a:pt x="107" y="292"/>
                </a:lnTo>
                <a:lnTo>
                  <a:pt x="107" y="292"/>
                </a:lnTo>
                <a:lnTo>
                  <a:pt x="102" y="298"/>
                </a:lnTo>
                <a:lnTo>
                  <a:pt x="95" y="302"/>
                </a:lnTo>
                <a:lnTo>
                  <a:pt x="88" y="307"/>
                </a:lnTo>
                <a:lnTo>
                  <a:pt x="81" y="309"/>
                </a:lnTo>
                <a:lnTo>
                  <a:pt x="81" y="309"/>
                </a:lnTo>
                <a:close/>
                <a:moveTo>
                  <a:pt x="111" y="283"/>
                </a:moveTo>
                <a:lnTo>
                  <a:pt x="111" y="283"/>
                </a:lnTo>
                <a:lnTo>
                  <a:pt x="110" y="287"/>
                </a:lnTo>
                <a:lnTo>
                  <a:pt x="108" y="291"/>
                </a:lnTo>
                <a:lnTo>
                  <a:pt x="108" y="291"/>
                </a:lnTo>
                <a:lnTo>
                  <a:pt x="107" y="290"/>
                </a:lnTo>
                <a:lnTo>
                  <a:pt x="106" y="290"/>
                </a:lnTo>
                <a:lnTo>
                  <a:pt x="106" y="290"/>
                </a:lnTo>
                <a:lnTo>
                  <a:pt x="96" y="297"/>
                </a:lnTo>
                <a:lnTo>
                  <a:pt x="96" y="297"/>
                </a:lnTo>
                <a:lnTo>
                  <a:pt x="102" y="290"/>
                </a:lnTo>
                <a:lnTo>
                  <a:pt x="105" y="286"/>
                </a:lnTo>
                <a:lnTo>
                  <a:pt x="108" y="281"/>
                </a:lnTo>
                <a:lnTo>
                  <a:pt x="108" y="281"/>
                </a:lnTo>
                <a:lnTo>
                  <a:pt x="108" y="280"/>
                </a:lnTo>
                <a:lnTo>
                  <a:pt x="106" y="280"/>
                </a:lnTo>
                <a:lnTo>
                  <a:pt x="106" y="280"/>
                </a:lnTo>
                <a:lnTo>
                  <a:pt x="99" y="285"/>
                </a:lnTo>
                <a:lnTo>
                  <a:pt x="92" y="292"/>
                </a:lnTo>
                <a:lnTo>
                  <a:pt x="78" y="304"/>
                </a:lnTo>
                <a:lnTo>
                  <a:pt x="78" y="304"/>
                </a:lnTo>
                <a:lnTo>
                  <a:pt x="84" y="298"/>
                </a:lnTo>
                <a:lnTo>
                  <a:pt x="91" y="291"/>
                </a:lnTo>
                <a:lnTo>
                  <a:pt x="105" y="276"/>
                </a:lnTo>
                <a:lnTo>
                  <a:pt x="105" y="276"/>
                </a:lnTo>
                <a:lnTo>
                  <a:pt x="105" y="275"/>
                </a:lnTo>
                <a:lnTo>
                  <a:pt x="105" y="274"/>
                </a:lnTo>
                <a:lnTo>
                  <a:pt x="104" y="274"/>
                </a:lnTo>
                <a:lnTo>
                  <a:pt x="103" y="274"/>
                </a:lnTo>
                <a:lnTo>
                  <a:pt x="103" y="274"/>
                </a:lnTo>
                <a:lnTo>
                  <a:pt x="100" y="277"/>
                </a:lnTo>
                <a:lnTo>
                  <a:pt x="100" y="277"/>
                </a:lnTo>
                <a:lnTo>
                  <a:pt x="99" y="277"/>
                </a:lnTo>
                <a:lnTo>
                  <a:pt x="98" y="280"/>
                </a:lnTo>
                <a:lnTo>
                  <a:pt x="98" y="280"/>
                </a:lnTo>
                <a:lnTo>
                  <a:pt x="81" y="295"/>
                </a:lnTo>
                <a:lnTo>
                  <a:pt x="73" y="303"/>
                </a:lnTo>
                <a:lnTo>
                  <a:pt x="67" y="311"/>
                </a:lnTo>
                <a:lnTo>
                  <a:pt x="67" y="311"/>
                </a:lnTo>
                <a:lnTo>
                  <a:pt x="67" y="311"/>
                </a:lnTo>
                <a:lnTo>
                  <a:pt x="67" y="311"/>
                </a:lnTo>
                <a:lnTo>
                  <a:pt x="77" y="296"/>
                </a:lnTo>
                <a:lnTo>
                  <a:pt x="87" y="284"/>
                </a:lnTo>
                <a:lnTo>
                  <a:pt x="108" y="259"/>
                </a:lnTo>
                <a:lnTo>
                  <a:pt x="108" y="259"/>
                </a:lnTo>
                <a:lnTo>
                  <a:pt x="110" y="265"/>
                </a:lnTo>
                <a:lnTo>
                  <a:pt x="112" y="271"/>
                </a:lnTo>
                <a:lnTo>
                  <a:pt x="112" y="277"/>
                </a:lnTo>
                <a:lnTo>
                  <a:pt x="111" y="283"/>
                </a:lnTo>
                <a:lnTo>
                  <a:pt x="111" y="283"/>
                </a:lnTo>
                <a:close/>
                <a:moveTo>
                  <a:pt x="116" y="13"/>
                </a:moveTo>
                <a:lnTo>
                  <a:pt x="116" y="13"/>
                </a:lnTo>
                <a:lnTo>
                  <a:pt x="116" y="11"/>
                </a:lnTo>
                <a:lnTo>
                  <a:pt x="116" y="11"/>
                </a:lnTo>
                <a:lnTo>
                  <a:pt x="121" y="9"/>
                </a:lnTo>
                <a:lnTo>
                  <a:pt x="127" y="8"/>
                </a:lnTo>
                <a:lnTo>
                  <a:pt x="127" y="8"/>
                </a:lnTo>
                <a:lnTo>
                  <a:pt x="121" y="11"/>
                </a:lnTo>
                <a:lnTo>
                  <a:pt x="116" y="13"/>
                </a:lnTo>
                <a:lnTo>
                  <a:pt x="116" y="13"/>
                </a:lnTo>
                <a:close/>
                <a:moveTo>
                  <a:pt x="116" y="15"/>
                </a:moveTo>
                <a:lnTo>
                  <a:pt x="116" y="15"/>
                </a:lnTo>
                <a:lnTo>
                  <a:pt x="121" y="14"/>
                </a:lnTo>
                <a:lnTo>
                  <a:pt x="121" y="14"/>
                </a:lnTo>
                <a:lnTo>
                  <a:pt x="116" y="19"/>
                </a:lnTo>
                <a:lnTo>
                  <a:pt x="116" y="19"/>
                </a:lnTo>
                <a:lnTo>
                  <a:pt x="116" y="15"/>
                </a:lnTo>
                <a:lnTo>
                  <a:pt x="116" y="15"/>
                </a:lnTo>
                <a:close/>
                <a:moveTo>
                  <a:pt x="116" y="40"/>
                </a:moveTo>
                <a:lnTo>
                  <a:pt x="116" y="40"/>
                </a:lnTo>
                <a:lnTo>
                  <a:pt x="128" y="28"/>
                </a:lnTo>
                <a:lnTo>
                  <a:pt x="128" y="28"/>
                </a:lnTo>
                <a:lnTo>
                  <a:pt x="135" y="22"/>
                </a:lnTo>
                <a:lnTo>
                  <a:pt x="135" y="22"/>
                </a:lnTo>
                <a:lnTo>
                  <a:pt x="142" y="15"/>
                </a:lnTo>
                <a:lnTo>
                  <a:pt x="145" y="13"/>
                </a:lnTo>
                <a:lnTo>
                  <a:pt x="142" y="17"/>
                </a:lnTo>
                <a:lnTo>
                  <a:pt x="142" y="17"/>
                </a:lnTo>
                <a:lnTo>
                  <a:pt x="129" y="33"/>
                </a:lnTo>
                <a:lnTo>
                  <a:pt x="122" y="40"/>
                </a:lnTo>
                <a:lnTo>
                  <a:pt x="116" y="48"/>
                </a:lnTo>
                <a:lnTo>
                  <a:pt x="116" y="48"/>
                </a:lnTo>
                <a:lnTo>
                  <a:pt x="116" y="40"/>
                </a:lnTo>
                <a:lnTo>
                  <a:pt x="116" y="40"/>
                </a:lnTo>
                <a:close/>
                <a:moveTo>
                  <a:pt x="116" y="28"/>
                </a:moveTo>
                <a:lnTo>
                  <a:pt x="116" y="28"/>
                </a:lnTo>
                <a:lnTo>
                  <a:pt x="122" y="23"/>
                </a:lnTo>
                <a:lnTo>
                  <a:pt x="122" y="23"/>
                </a:lnTo>
                <a:lnTo>
                  <a:pt x="126" y="20"/>
                </a:lnTo>
                <a:lnTo>
                  <a:pt x="126" y="20"/>
                </a:lnTo>
                <a:lnTo>
                  <a:pt x="120" y="26"/>
                </a:lnTo>
                <a:lnTo>
                  <a:pt x="116" y="33"/>
                </a:lnTo>
                <a:lnTo>
                  <a:pt x="116" y="33"/>
                </a:lnTo>
                <a:lnTo>
                  <a:pt x="116" y="28"/>
                </a:lnTo>
                <a:lnTo>
                  <a:pt x="116" y="28"/>
                </a:lnTo>
                <a:close/>
                <a:moveTo>
                  <a:pt x="116" y="52"/>
                </a:moveTo>
                <a:lnTo>
                  <a:pt x="116" y="52"/>
                </a:lnTo>
                <a:lnTo>
                  <a:pt x="126" y="46"/>
                </a:lnTo>
                <a:lnTo>
                  <a:pt x="134" y="38"/>
                </a:lnTo>
                <a:lnTo>
                  <a:pt x="149" y="23"/>
                </a:lnTo>
                <a:lnTo>
                  <a:pt x="149" y="23"/>
                </a:lnTo>
                <a:lnTo>
                  <a:pt x="155" y="17"/>
                </a:lnTo>
                <a:lnTo>
                  <a:pt x="158" y="15"/>
                </a:lnTo>
                <a:lnTo>
                  <a:pt x="158" y="15"/>
                </a:lnTo>
                <a:lnTo>
                  <a:pt x="157" y="16"/>
                </a:lnTo>
                <a:lnTo>
                  <a:pt x="157" y="16"/>
                </a:lnTo>
                <a:lnTo>
                  <a:pt x="144" y="33"/>
                </a:lnTo>
                <a:lnTo>
                  <a:pt x="144" y="33"/>
                </a:lnTo>
                <a:lnTo>
                  <a:pt x="126" y="55"/>
                </a:lnTo>
                <a:lnTo>
                  <a:pt x="126" y="55"/>
                </a:lnTo>
                <a:lnTo>
                  <a:pt x="116" y="54"/>
                </a:lnTo>
                <a:lnTo>
                  <a:pt x="116" y="54"/>
                </a:lnTo>
                <a:lnTo>
                  <a:pt x="116" y="52"/>
                </a:lnTo>
                <a:lnTo>
                  <a:pt x="116" y="52"/>
                </a:lnTo>
                <a:close/>
                <a:moveTo>
                  <a:pt x="136" y="55"/>
                </a:moveTo>
                <a:lnTo>
                  <a:pt x="136" y="55"/>
                </a:lnTo>
                <a:lnTo>
                  <a:pt x="129" y="55"/>
                </a:lnTo>
                <a:lnTo>
                  <a:pt x="129" y="55"/>
                </a:lnTo>
                <a:lnTo>
                  <a:pt x="145" y="39"/>
                </a:lnTo>
                <a:lnTo>
                  <a:pt x="163" y="23"/>
                </a:lnTo>
                <a:lnTo>
                  <a:pt x="163" y="23"/>
                </a:lnTo>
                <a:lnTo>
                  <a:pt x="153" y="34"/>
                </a:lnTo>
                <a:lnTo>
                  <a:pt x="153" y="34"/>
                </a:lnTo>
                <a:lnTo>
                  <a:pt x="145" y="45"/>
                </a:lnTo>
                <a:lnTo>
                  <a:pt x="136" y="55"/>
                </a:lnTo>
                <a:lnTo>
                  <a:pt x="136" y="55"/>
                </a:lnTo>
                <a:close/>
                <a:moveTo>
                  <a:pt x="139" y="55"/>
                </a:moveTo>
                <a:lnTo>
                  <a:pt x="139" y="55"/>
                </a:lnTo>
                <a:lnTo>
                  <a:pt x="150" y="46"/>
                </a:lnTo>
                <a:lnTo>
                  <a:pt x="160" y="36"/>
                </a:lnTo>
                <a:lnTo>
                  <a:pt x="170" y="27"/>
                </a:lnTo>
                <a:lnTo>
                  <a:pt x="180" y="17"/>
                </a:lnTo>
                <a:lnTo>
                  <a:pt x="180" y="17"/>
                </a:lnTo>
                <a:lnTo>
                  <a:pt x="177" y="21"/>
                </a:lnTo>
                <a:lnTo>
                  <a:pt x="173" y="25"/>
                </a:lnTo>
                <a:lnTo>
                  <a:pt x="167" y="35"/>
                </a:lnTo>
                <a:lnTo>
                  <a:pt x="160" y="46"/>
                </a:lnTo>
                <a:lnTo>
                  <a:pt x="152" y="55"/>
                </a:lnTo>
                <a:lnTo>
                  <a:pt x="152" y="55"/>
                </a:lnTo>
                <a:lnTo>
                  <a:pt x="139" y="55"/>
                </a:lnTo>
                <a:lnTo>
                  <a:pt x="139" y="55"/>
                </a:lnTo>
                <a:close/>
                <a:moveTo>
                  <a:pt x="155" y="55"/>
                </a:moveTo>
                <a:lnTo>
                  <a:pt x="155" y="55"/>
                </a:lnTo>
                <a:lnTo>
                  <a:pt x="164" y="48"/>
                </a:lnTo>
                <a:lnTo>
                  <a:pt x="171" y="40"/>
                </a:lnTo>
                <a:lnTo>
                  <a:pt x="187" y="24"/>
                </a:lnTo>
                <a:lnTo>
                  <a:pt x="187" y="24"/>
                </a:lnTo>
                <a:lnTo>
                  <a:pt x="182" y="30"/>
                </a:lnTo>
                <a:lnTo>
                  <a:pt x="182" y="30"/>
                </a:lnTo>
                <a:lnTo>
                  <a:pt x="173" y="42"/>
                </a:lnTo>
                <a:lnTo>
                  <a:pt x="165" y="55"/>
                </a:lnTo>
                <a:lnTo>
                  <a:pt x="165" y="55"/>
                </a:lnTo>
                <a:lnTo>
                  <a:pt x="165" y="55"/>
                </a:lnTo>
                <a:lnTo>
                  <a:pt x="165" y="55"/>
                </a:lnTo>
                <a:lnTo>
                  <a:pt x="155" y="55"/>
                </a:lnTo>
                <a:lnTo>
                  <a:pt x="155" y="55"/>
                </a:lnTo>
                <a:close/>
                <a:moveTo>
                  <a:pt x="191" y="57"/>
                </a:moveTo>
                <a:lnTo>
                  <a:pt x="191" y="57"/>
                </a:lnTo>
                <a:lnTo>
                  <a:pt x="189" y="57"/>
                </a:lnTo>
                <a:lnTo>
                  <a:pt x="189" y="57"/>
                </a:lnTo>
                <a:lnTo>
                  <a:pt x="190" y="53"/>
                </a:lnTo>
                <a:lnTo>
                  <a:pt x="190" y="53"/>
                </a:lnTo>
                <a:lnTo>
                  <a:pt x="190" y="52"/>
                </a:lnTo>
                <a:lnTo>
                  <a:pt x="189" y="52"/>
                </a:lnTo>
                <a:lnTo>
                  <a:pt x="189" y="52"/>
                </a:lnTo>
                <a:lnTo>
                  <a:pt x="184" y="53"/>
                </a:lnTo>
                <a:lnTo>
                  <a:pt x="180" y="56"/>
                </a:lnTo>
                <a:lnTo>
                  <a:pt x="180" y="56"/>
                </a:lnTo>
                <a:lnTo>
                  <a:pt x="178" y="56"/>
                </a:lnTo>
                <a:lnTo>
                  <a:pt x="178" y="56"/>
                </a:lnTo>
                <a:lnTo>
                  <a:pt x="180" y="52"/>
                </a:lnTo>
                <a:lnTo>
                  <a:pt x="180" y="52"/>
                </a:lnTo>
                <a:lnTo>
                  <a:pt x="188" y="42"/>
                </a:lnTo>
                <a:lnTo>
                  <a:pt x="196" y="31"/>
                </a:lnTo>
                <a:lnTo>
                  <a:pt x="196" y="31"/>
                </a:lnTo>
                <a:lnTo>
                  <a:pt x="196" y="30"/>
                </a:lnTo>
                <a:lnTo>
                  <a:pt x="194" y="30"/>
                </a:lnTo>
                <a:lnTo>
                  <a:pt x="194" y="30"/>
                </a:lnTo>
                <a:lnTo>
                  <a:pt x="181" y="40"/>
                </a:lnTo>
                <a:lnTo>
                  <a:pt x="174" y="46"/>
                </a:lnTo>
                <a:lnTo>
                  <a:pt x="169" y="52"/>
                </a:lnTo>
                <a:lnTo>
                  <a:pt x="169" y="52"/>
                </a:lnTo>
                <a:lnTo>
                  <a:pt x="176" y="42"/>
                </a:lnTo>
                <a:lnTo>
                  <a:pt x="183" y="32"/>
                </a:lnTo>
                <a:lnTo>
                  <a:pt x="191" y="23"/>
                </a:lnTo>
                <a:lnTo>
                  <a:pt x="199" y="14"/>
                </a:lnTo>
                <a:lnTo>
                  <a:pt x="199" y="14"/>
                </a:lnTo>
                <a:lnTo>
                  <a:pt x="197" y="25"/>
                </a:lnTo>
                <a:lnTo>
                  <a:pt x="195" y="35"/>
                </a:lnTo>
                <a:lnTo>
                  <a:pt x="193" y="46"/>
                </a:lnTo>
                <a:lnTo>
                  <a:pt x="191" y="57"/>
                </a:lnTo>
                <a:lnTo>
                  <a:pt x="191" y="57"/>
                </a:lnTo>
                <a:close/>
                <a:moveTo>
                  <a:pt x="182" y="56"/>
                </a:moveTo>
                <a:lnTo>
                  <a:pt x="182" y="56"/>
                </a:lnTo>
                <a:lnTo>
                  <a:pt x="186" y="54"/>
                </a:lnTo>
                <a:lnTo>
                  <a:pt x="187" y="55"/>
                </a:lnTo>
                <a:lnTo>
                  <a:pt x="187" y="56"/>
                </a:lnTo>
                <a:lnTo>
                  <a:pt x="187" y="56"/>
                </a:lnTo>
                <a:lnTo>
                  <a:pt x="182" y="56"/>
                </a:lnTo>
                <a:lnTo>
                  <a:pt x="182" y="56"/>
                </a:lnTo>
                <a:close/>
                <a:moveTo>
                  <a:pt x="168" y="55"/>
                </a:moveTo>
                <a:lnTo>
                  <a:pt x="168" y="55"/>
                </a:lnTo>
                <a:lnTo>
                  <a:pt x="178" y="47"/>
                </a:lnTo>
                <a:lnTo>
                  <a:pt x="188" y="38"/>
                </a:lnTo>
                <a:lnTo>
                  <a:pt x="188" y="38"/>
                </a:lnTo>
                <a:lnTo>
                  <a:pt x="192" y="35"/>
                </a:lnTo>
                <a:lnTo>
                  <a:pt x="189" y="38"/>
                </a:lnTo>
                <a:lnTo>
                  <a:pt x="181" y="47"/>
                </a:lnTo>
                <a:lnTo>
                  <a:pt x="181" y="47"/>
                </a:lnTo>
                <a:lnTo>
                  <a:pt x="176" y="56"/>
                </a:lnTo>
                <a:lnTo>
                  <a:pt x="176" y="56"/>
                </a:lnTo>
                <a:lnTo>
                  <a:pt x="168" y="55"/>
                </a:lnTo>
                <a:lnTo>
                  <a:pt x="168" y="55"/>
                </a:lnTo>
                <a:close/>
                <a:moveTo>
                  <a:pt x="151" y="10"/>
                </a:moveTo>
                <a:lnTo>
                  <a:pt x="151" y="10"/>
                </a:lnTo>
                <a:lnTo>
                  <a:pt x="175" y="11"/>
                </a:lnTo>
                <a:lnTo>
                  <a:pt x="199" y="11"/>
                </a:lnTo>
                <a:lnTo>
                  <a:pt x="199" y="11"/>
                </a:lnTo>
                <a:lnTo>
                  <a:pt x="190" y="18"/>
                </a:lnTo>
                <a:lnTo>
                  <a:pt x="181" y="26"/>
                </a:lnTo>
                <a:lnTo>
                  <a:pt x="166" y="42"/>
                </a:lnTo>
                <a:lnTo>
                  <a:pt x="166" y="42"/>
                </a:lnTo>
                <a:lnTo>
                  <a:pt x="175" y="28"/>
                </a:lnTo>
                <a:lnTo>
                  <a:pt x="184" y="14"/>
                </a:lnTo>
                <a:lnTo>
                  <a:pt x="184" y="14"/>
                </a:lnTo>
                <a:lnTo>
                  <a:pt x="184" y="13"/>
                </a:lnTo>
                <a:lnTo>
                  <a:pt x="184" y="13"/>
                </a:lnTo>
                <a:lnTo>
                  <a:pt x="183" y="13"/>
                </a:lnTo>
                <a:lnTo>
                  <a:pt x="183" y="13"/>
                </a:lnTo>
                <a:lnTo>
                  <a:pt x="173" y="20"/>
                </a:lnTo>
                <a:lnTo>
                  <a:pt x="165" y="28"/>
                </a:lnTo>
                <a:lnTo>
                  <a:pt x="148" y="45"/>
                </a:lnTo>
                <a:lnTo>
                  <a:pt x="148" y="45"/>
                </a:lnTo>
                <a:lnTo>
                  <a:pt x="155" y="36"/>
                </a:lnTo>
                <a:lnTo>
                  <a:pt x="155" y="36"/>
                </a:lnTo>
                <a:lnTo>
                  <a:pt x="164" y="25"/>
                </a:lnTo>
                <a:lnTo>
                  <a:pt x="174" y="14"/>
                </a:lnTo>
                <a:lnTo>
                  <a:pt x="174" y="14"/>
                </a:lnTo>
                <a:lnTo>
                  <a:pt x="174" y="13"/>
                </a:lnTo>
                <a:lnTo>
                  <a:pt x="174" y="13"/>
                </a:lnTo>
                <a:lnTo>
                  <a:pt x="173" y="12"/>
                </a:lnTo>
                <a:lnTo>
                  <a:pt x="173" y="12"/>
                </a:lnTo>
                <a:lnTo>
                  <a:pt x="173" y="12"/>
                </a:lnTo>
                <a:lnTo>
                  <a:pt x="157" y="26"/>
                </a:lnTo>
                <a:lnTo>
                  <a:pt x="142" y="39"/>
                </a:lnTo>
                <a:lnTo>
                  <a:pt x="142" y="39"/>
                </a:lnTo>
                <a:lnTo>
                  <a:pt x="142" y="39"/>
                </a:lnTo>
                <a:lnTo>
                  <a:pt x="142" y="39"/>
                </a:lnTo>
                <a:lnTo>
                  <a:pt x="162" y="13"/>
                </a:lnTo>
                <a:lnTo>
                  <a:pt x="162" y="13"/>
                </a:lnTo>
                <a:lnTo>
                  <a:pt x="162" y="11"/>
                </a:lnTo>
                <a:lnTo>
                  <a:pt x="161" y="11"/>
                </a:lnTo>
                <a:lnTo>
                  <a:pt x="161" y="11"/>
                </a:lnTo>
                <a:lnTo>
                  <a:pt x="151" y="18"/>
                </a:lnTo>
                <a:lnTo>
                  <a:pt x="143" y="26"/>
                </a:lnTo>
                <a:lnTo>
                  <a:pt x="126" y="43"/>
                </a:lnTo>
                <a:lnTo>
                  <a:pt x="126" y="43"/>
                </a:lnTo>
                <a:lnTo>
                  <a:pt x="119" y="47"/>
                </a:lnTo>
                <a:lnTo>
                  <a:pt x="122" y="43"/>
                </a:lnTo>
                <a:lnTo>
                  <a:pt x="134" y="30"/>
                </a:lnTo>
                <a:lnTo>
                  <a:pt x="134" y="30"/>
                </a:lnTo>
                <a:lnTo>
                  <a:pt x="149" y="11"/>
                </a:lnTo>
                <a:lnTo>
                  <a:pt x="149" y="11"/>
                </a:lnTo>
                <a:lnTo>
                  <a:pt x="149" y="10"/>
                </a:lnTo>
                <a:lnTo>
                  <a:pt x="148" y="10"/>
                </a:lnTo>
                <a:lnTo>
                  <a:pt x="148" y="10"/>
                </a:lnTo>
                <a:lnTo>
                  <a:pt x="140" y="15"/>
                </a:lnTo>
                <a:lnTo>
                  <a:pt x="134" y="21"/>
                </a:lnTo>
                <a:lnTo>
                  <a:pt x="120" y="33"/>
                </a:lnTo>
                <a:lnTo>
                  <a:pt x="120" y="33"/>
                </a:lnTo>
                <a:lnTo>
                  <a:pt x="116" y="37"/>
                </a:lnTo>
                <a:lnTo>
                  <a:pt x="116" y="37"/>
                </a:lnTo>
                <a:lnTo>
                  <a:pt x="116" y="36"/>
                </a:lnTo>
                <a:lnTo>
                  <a:pt x="116" y="36"/>
                </a:lnTo>
                <a:lnTo>
                  <a:pt x="119" y="32"/>
                </a:lnTo>
                <a:lnTo>
                  <a:pt x="119" y="32"/>
                </a:lnTo>
                <a:lnTo>
                  <a:pt x="127" y="21"/>
                </a:lnTo>
                <a:lnTo>
                  <a:pt x="136" y="11"/>
                </a:lnTo>
                <a:lnTo>
                  <a:pt x="136" y="11"/>
                </a:lnTo>
                <a:lnTo>
                  <a:pt x="136" y="11"/>
                </a:lnTo>
                <a:lnTo>
                  <a:pt x="136" y="10"/>
                </a:lnTo>
                <a:lnTo>
                  <a:pt x="136" y="9"/>
                </a:lnTo>
                <a:lnTo>
                  <a:pt x="135" y="10"/>
                </a:lnTo>
                <a:lnTo>
                  <a:pt x="135" y="10"/>
                </a:lnTo>
                <a:lnTo>
                  <a:pt x="128" y="15"/>
                </a:lnTo>
                <a:lnTo>
                  <a:pt x="120" y="21"/>
                </a:lnTo>
                <a:lnTo>
                  <a:pt x="120" y="21"/>
                </a:lnTo>
                <a:lnTo>
                  <a:pt x="116" y="26"/>
                </a:lnTo>
                <a:lnTo>
                  <a:pt x="116" y="26"/>
                </a:lnTo>
                <a:lnTo>
                  <a:pt x="116" y="23"/>
                </a:lnTo>
                <a:lnTo>
                  <a:pt x="116" y="23"/>
                </a:lnTo>
                <a:lnTo>
                  <a:pt x="121" y="16"/>
                </a:lnTo>
                <a:lnTo>
                  <a:pt x="129" y="10"/>
                </a:lnTo>
                <a:lnTo>
                  <a:pt x="129" y="10"/>
                </a:lnTo>
                <a:lnTo>
                  <a:pt x="129" y="9"/>
                </a:lnTo>
                <a:lnTo>
                  <a:pt x="129" y="8"/>
                </a:lnTo>
                <a:lnTo>
                  <a:pt x="129" y="8"/>
                </a:lnTo>
                <a:lnTo>
                  <a:pt x="140" y="9"/>
                </a:lnTo>
                <a:lnTo>
                  <a:pt x="151" y="10"/>
                </a:lnTo>
                <a:lnTo>
                  <a:pt x="151" y="10"/>
                </a:lnTo>
                <a:close/>
                <a:moveTo>
                  <a:pt x="67" y="240"/>
                </a:moveTo>
                <a:lnTo>
                  <a:pt x="67" y="240"/>
                </a:lnTo>
                <a:lnTo>
                  <a:pt x="67" y="240"/>
                </a:lnTo>
                <a:lnTo>
                  <a:pt x="67" y="240"/>
                </a:lnTo>
                <a:lnTo>
                  <a:pt x="56" y="249"/>
                </a:lnTo>
                <a:lnTo>
                  <a:pt x="46" y="260"/>
                </a:lnTo>
                <a:lnTo>
                  <a:pt x="46" y="260"/>
                </a:lnTo>
                <a:lnTo>
                  <a:pt x="53" y="250"/>
                </a:lnTo>
                <a:lnTo>
                  <a:pt x="60" y="240"/>
                </a:lnTo>
                <a:lnTo>
                  <a:pt x="60" y="240"/>
                </a:lnTo>
                <a:lnTo>
                  <a:pt x="67" y="240"/>
                </a:lnTo>
                <a:lnTo>
                  <a:pt x="67" y="240"/>
                </a:lnTo>
                <a:close/>
                <a:moveTo>
                  <a:pt x="26" y="250"/>
                </a:moveTo>
                <a:lnTo>
                  <a:pt x="26" y="250"/>
                </a:lnTo>
                <a:lnTo>
                  <a:pt x="32" y="247"/>
                </a:lnTo>
                <a:lnTo>
                  <a:pt x="38" y="244"/>
                </a:lnTo>
                <a:lnTo>
                  <a:pt x="38" y="244"/>
                </a:lnTo>
                <a:lnTo>
                  <a:pt x="24" y="255"/>
                </a:lnTo>
                <a:lnTo>
                  <a:pt x="12" y="266"/>
                </a:lnTo>
                <a:lnTo>
                  <a:pt x="12" y="266"/>
                </a:lnTo>
                <a:lnTo>
                  <a:pt x="15" y="262"/>
                </a:lnTo>
                <a:lnTo>
                  <a:pt x="18" y="257"/>
                </a:lnTo>
                <a:lnTo>
                  <a:pt x="22" y="253"/>
                </a:lnTo>
                <a:lnTo>
                  <a:pt x="26" y="250"/>
                </a:lnTo>
                <a:lnTo>
                  <a:pt x="26" y="25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2535"/>
          <p:cNvSpPr>
            <a:spLocks noEditPoints="1"/>
          </p:cNvSpPr>
          <p:nvPr/>
        </p:nvSpPr>
        <p:spPr bwMode="auto">
          <a:xfrm>
            <a:off x="3042801" y="1330991"/>
            <a:ext cx="538163" cy="288925"/>
          </a:xfrm>
          <a:custGeom>
            <a:avLst/>
            <a:gdLst/>
            <a:ahLst/>
            <a:cxnLst>
              <a:cxn ang="0">
                <a:pos x="281" y="40"/>
              </a:cxn>
              <a:cxn ang="0">
                <a:pos x="60" y="51"/>
              </a:cxn>
              <a:cxn ang="0">
                <a:pos x="17" y="143"/>
              </a:cxn>
              <a:cxn ang="0">
                <a:pos x="235" y="182"/>
              </a:cxn>
              <a:cxn ang="0">
                <a:pos x="189" y="126"/>
              </a:cxn>
              <a:cxn ang="0">
                <a:pos x="182" y="119"/>
              </a:cxn>
              <a:cxn ang="0">
                <a:pos x="149" y="134"/>
              </a:cxn>
              <a:cxn ang="0">
                <a:pos x="14" y="56"/>
              </a:cxn>
              <a:cxn ang="0">
                <a:pos x="23" y="67"/>
              </a:cxn>
              <a:cxn ang="0">
                <a:pos x="38" y="94"/>
              </a:cxn>
              <a:cxn ang="0">
                <a:pos x="78" y="81"/>
              </a:cxn>
              <a:cxn ang="0">
                <a:pos x="109" y="73"/>
              </a:cxn>
              <a:cxn ang="0">
                <a:pos x="123" y="60"/>
              </a:cxn>
              <a:cxn ang="0">
                <a:pos x="39" y="120"/>
              </a:cxn>
              <a:cxn ang="0">
                <a:pos x="101" y="101"/>
              </a:cxn>
              <a:cxn ang="0">
                <a:pos x="197" y="63"/>
              </a:cxn>
              <a:cxn ang="0">
                <a:pos x="126" y="94"/>
              </a:cxn>
              <a:cxn ang="0">
                <a:pos x="271" y="43"/>
              </a:cxn>
              <a:cxn ang="0">
                <a:pos x="236" y="47"/>
              </a:cxn>
              <a:cxn ang="0">
                <a:pos x="243" y="31"/>
              </a:cxn>
              <a:cxn ang="0">
                <a:pos x="233" y="19"/>
              </a:cxn>
              <a:cxn ang="0">
                <a:pos x="112" y="120"/>
              </a:cxn>
              <a:cxn ang="0">
                <a:pos x="234" y="51"/>
              </a:cxn>
              <a:cxn ang="0">
                <a:pos x="254" y="53"/>
              </a:cxn>
              <a:cxn ang="0">
                <a:pos x="277" y="50"/>
              </a:cxn>
              <a:cxn ang="0">
                <a:pos x="114" y="132"/>
              </a:cxn>
              <a:cxn ang="0">
                <a:pos x="232" y="24"/>
              </a:cxn>
              <a:cxn ang="0">
                <a:pos x="230" y="37"/>
              </a:cxn>
              <a:cxn ang="0">
                <a:pos x="232" y="14"/>
              </a:cxn>
              <a:cxn ang="0">
                <a:pos x="105" y="69"/>
              </a:cxn>
              <a:cxn ang="0">
                <a:pos x="48" y="73"/>
              </a:cxn>
              <a:cxn ang="0">
                <a:pos x="79" y="106"/>
              </a:cxn>
              <a:cxn ang="0">
                <a:pos x="93" y="66"/>
              </a:cxn>
              <a:cxn ang="0">
                <a:pos x="100" y="60"/>
              </a:cxn>
              <a:cxn ang="0">
                <a:pos x="73" y="71"/>
              </a:cxn>
              <a:cxn ang="0">
                <a:pos x="38" y="85"/>
              </a:cxn>
              <a:cxn ang="0">
                <a:pos x="125" y="93"/>
              </a:cxn>
              <a:cxn ang="0">
                <a:pos x="159" y="89"/>
              </a:cxn>
              <a:cxn ang="0">
                <a:pos x="54" y="139"/>
              </a:cxn>
              <a:cxn ang="0">
                <a:pos x="104" y="136"/>
              </a:cxn>
              <a:cxn ang="0">
                <a:pos x="236" y="73"/>
              </a:cxn>
              <a:cxn ang="0">
                <a:pos x="149" y="132"/>
              </a:cxn>
              <a:cxn ang="0">
                <a:pos x="287" y="56"/>
              </a:cxn>
              <a:cxn ang="0">
                <a:pos x="126" y="135"/>
              </a:cxn>
              <a:cxn ang="0">
                <a:pos x="200" y="126"/>
              </a:cxn>
              <a:cxn ang="0">
                <a:pos x="254" y="87"/>
              </a:cxn>
              <a:cxn ang="0">
                <a:pos x="210" y="129"/>
              </a:cxn>
              <a:cxn ang="0">
                <a:pos x="297" y="76"/>
              </a:cxn>
              <a:cxn ang="0">
                <a:pos x="150" y="124"/>
              </a:cxn>
              <a:cxn ang="0">
                <a:pos x="241" y="94"/>
              </a:cxn>
              <a:cxn ang="0">
                <a:pos x="253" y="151"/>
              </a:cxn>
              <a:cxn ang="0">
                <a:pos x="275" y="125"/>
              </a:cxn>
              <a:cxn ang="0">
                <a:pos x="238" y="134"/>
              </a:cxn>
              <a:cxn ang="0">
                <a:pos x="254" y="118"/>
              </a:cxn>
              <a:cxn ang="0">
                <a:pos x="238" y="171"/>
              </a:cxn>
              <a:cxn ang="0">
                <a:pos x="266" y="134"/>
              </a:cxn>
              <a:cxn ang="0">
                <a:pos x="293" y="106"/>
              </a:cxn>
              <a:cxn ang="0">
                <a:pos x="318" y="90"/>
              </a:cxn>
              <a:cxn ang="0">
                <a:pos x="237" y="133"/>
              </a:cxn>
              <a:cxn ang="0">
                <a:pos x="231" y="127"/>
              </a:cxn>
              <a:cxn ang="0">
                <a:pos x="278" y="110"/>
              </a:cxn>
            </a:cxnLst>
            <a:rect l="0" t="0" r="r" b="b"/>
            <a:pathLst>
              <a:path w="339" h="182">
                <a:moveTo>
                  <a:pt x="235" y="182"/>
                </a:moveTo>
                <a:lnTo>
                  <a:pt x="235" y="182"/>
                </a:lnTo>
                <a:lnTo>
                  <a:pt x="237" y="182"/>
                </a:lnTo>
                <a:lnTo>
                  <a:pt x="240" y="181"/>
                </a:lnTo>
                <a:lnTo>
                  <a:pt x="240" y="181"/>
                </a:lnTo>
                <a:lnTo>
                  <a:pt x="264" y="159"/>
                </a:lnTo>
                <a:lnTo>
                  <a:pt x="288" y="137"/>
                </a:lnTo>
                <a:lnTo>
                  <a:pt x="314" y="115"/>
                </a:lnTo>
                <a:lnTo>
                  <a:pt x="338" y="93"/>
                </a:lnTo>
                <a:lnTo>
                  <a:pt x="338" y="93"/>
                </a:lnTo>
                <a:lnTo>
                  <a:pt x="339" y="91"/>
                </a:lnTo>
                <a:lnTo>
                  <a:pt x="339" y="89"/>
                </a:lnTo>
                <a:lnTo>
                  <a:pt x="339" y="89"/>
                </a:lnTo>
                <a:lnTo>
                  <a:pt x="338" y="87"/>
                </a:lnTo>
                <a:lnTo>
                  <a:pt x="338" y="87"/>
                </a:lnTo>
                <a:lnTo>
                  <a:pt x="325" y="74"/>
                </a:lnTo>
                <a:lnTo>
                  <a:pt x="311" y="62"/>
                </a:lnTo>
                <a:lnTo>
                  <a:pt x="281" y="40"/>
                </a:lnTo>
                <a:lnTo>
                  <a:pt x="281" y="40"/>
                </a:lnTo>
                <a:lnTo>
                  <a:pt x="256" y="20"/>
                </a:lnTo>
                <a:lnTo>
                  <a:pt x="230" y="1"/>
                </a:lnTo>
                <a:lnTo>
                  <a:pt x="230" y="1"/>
                </a:lnTo>
                <a:lnTo>
                  <a:pt x="228" y="0"/>
                </a:lnTo>
                <a:lnTo>
                  <a:pt x="226" y="1"/>
                </a:lnTo>
                <a:lnTo>
                  <a:pt x="226" y="1"/>
                </a:lnTo>
                <a:lnTo>
                  <a:pt x="225" y="1"/>
                </a:lnTo>
                <a:lnTo>
                  <a:pt x="223" y="2"/>
                </a:lnTo>
                <a:lnTo>
                  <a:pt x="222" y="4"/>
                </a:lnTo>
                <a:lnTo>
                  <a:pt x="222" y="6"/>
                </a:lnTo>
                <a:lnTo>
                  <a:pt x="222" y="6"/>
                </a:lnTo>
                <a:lnTo>
                  <a:pt x="223" y="16"/>
                </a:lnTo>
                <a:lnTo>
                  <a:pt x="223" y="27"/>
                </a:lnTo>
                <a:lnTo>
                  <a:pt x="221" y="48"/>
                </a:lnTo>
                <a:lnTo>
                  <a:pt x="221" y="48"/>
                </a:lnTo>
                <a:lnTo>
                  <a:pt x="167" y="50"/>
                </a:lnTo>
                <a:lnTo>
                  <a:pt x="113" y="51"/>
                </a:lnTo>
                <a:lnTo>
                  <a:pt x="86" y="52"/>
                </a:lnTo>
                <a:lnTo>
                  <a:pt x="60" y="51"/>
                </a:lnTo>
                <a:lnTo>
                  <a:pt x="32" y="49"/>
                </a:lnTo>
                <a:lnTo>
                  <a:pt x="6" y="46"/>
                </a:lnTo>
                <a:lnTo>
                  <a:pt x="6" y="46"/>
                </a:lnTo>
                <a:lnTo>
                  <a:pt x="4" y="45"/>
                </a:lnTo>
                <a:lnTo>
                  <a:pt x="2" y="46"/>
                </a:lnTo>
                <a:lnTo>
                  <a:pt x="1" y="48"/>
                </a:lnTo>
                <a:lnTo>
                  <a:pt x="0" y="50"/>
                </a:lnTo>
                <a:lnTo>
                  <a:pt x="0" y="50"/>
                </a:lnTo>
                <a:lnTo>
                  <a:pt x="0" y="52"/>
                </a:lnTo>
                <a:lnTo>
                  <a:pt x="2" y="54"/>
                </a:lnTo>
                <a:lnTo>
                  <a:pt x="2" y="54"/>
                </a:lnTo>
                <a:lnTo>
                  <a:pt x="9" y="63"/>
                </a:lnTo>
                <a:lnTo>
                  <a:pt x="14" y="74"/>
                </a:lnTo>
                <a:lnTo>
                  <a:pt x="18" y="85"/>
                </a:lnTo>
                <a:lnTo>
                  <a:pt x="20" y="96"/>
                </a:lnTo>
                <a:lnTo>
                  <a:pt x="21" y="108"/>
                </a:lnTo>
                <a:lnTo>
                  <a:pt x="21" y="120"/>
                </a:lnTo>
                <a:lnTo>
                  <a:pt x="20" y="132"/>
                </a:lnTo>
                <a:lnTo>
                  <a:pt x="17" y="143"/>
                </a:lnTo>
                <a:lnTo>
                  <a:pt x="17" y="143"/>
                </a:lnTo>
                <a:lnTo>
                  <a:pt x="17" y="145"/>
                </a:lnTo>
                <a:lnTo>
                  <a:pt x="18" y="146"/>
                </a:lnTo>
                <a:lnTo>
                  <a:pt x="18" y="146"/>
                </a:lnTo>
                <a:lnTo>
                  <a:pt x="20" y="148"/>
                </a:lnTo>
                <a:lnTo>
                  <a:pt x="22" y="148"/>
                </a:lnTo>
                <a:lnTo>
                  <a:pt x="22" y="148"/>
                </a:lnTo>
                <a:lnTo>
                  <a:pt x="47" y="148"/>
                </a:lnTo>
                <a:lnTo>
                  <a:pt x="74" y="147"/>
                </a:lnTo>
                <a:lnTo>
                  <a:pt x="125" y="144"/>
                </a:lnTo>
                <a:lnTo>
                  <a:pt x="177" y="141"/>
                </a:lnTo>
                <a:lnTo>
                  <a:pt x="229" y="139"/>
                </a:lnTo>
                <a:lnTo>
                  <a:pt x="229" y="139"/>
                </a:lnTo>
                <a:lnTo>
                  <a:pt x="229" y="178"/>
                </a:lnTo>
                <a:lnTo>
                  <a:pt x="229" y="178"/>
                </a:lnTo>
                <a:lnTo>
                  <a:pt x="230" y="180"/>
                </a:lnTo>
                <a:lnTo>
                  <a:pt x="231" y="182"/>
                </a:lnTo>
                <a:lnTo>
                  <a:pt x="233" y="182"/>
                </a:lnTo>
                <a:lnTo>
                  <a:pt x="235" y="182"/>
                </a:lnTo>
                <a:lnTo>
                  <a:pt x="235" y="182"/>
                </a:lnTo>
                <a:close/>
                <a:moveTo>
                  <a:pt x="210" y="131"/>
                </a:moveTo>
                <a:lnTo>
                  <a:pt x="210" y="131"/>
                </a:lnTo>
                <a:lnTo>
                  <a:pt x="215" y="129"/>
                </a:lnTo>
                <a:lnTo>
                  <a:pt x="221" y="127"/>
                </a:lnTo>
                <a:lnTo>
                  <a:pt x="230" y="121"/>
                </a:lnTo>
                <a:lnTo>
                  <a:pt x="239" y="115"/>
                </a:lnTo>
                <a:lnTo>
                  <a:pt x="248" y="110"/>
                </a:lnTo>
                <a:lnTo>
                  <a:pt x="248" y="110"/>
                </a:lnTo>
                <a:lnTo>
                  <a:pt x="249" y="109"/>
                </a:lnTo>
                <a:lnTo>
                  <a:pt x="249" y="109"/>
                </a:lnTo>
                <a:lnTo>
                  <a:pt x="235" y="120"/>
                </a:lnTo>
                <a:lnTo>
                  <a:pt x="221" y="131"/>
                </a:lnTo>
                <a:lnTo>
                  <a:pt x="221" y="131"/>
                </a:lnTo>
                <a:lnTo>
                  <a:pt x="210" y="131"/>
                </a:lnTo>
                <a:lnTo>
                  <a:pt x="210" y="131"/>
                </a:lnTo>
                <a:close/>
                <a:moveTo>
                  <a:pt x="177" y="132"/>
                </a:moveTo>
                <a:lnTo>
                  <a:pt x="177" y="132"/>
                </a:lnTo>
                <a:lnTo>
                  <a:pt x="189" y="126"/>
                </a:lnTo>
                <a:lnTo>
                  <a:pt x="200" y="120"/>
                </a:lnTo>
                <a:lnTo>
                  <a:pt x="223" y="107"/>
                </a:lnTo>
                <a:lnTo>
                  <a:pt x="223" y="107"/>
                </a:lnTo>
                <a:lnTo>
                  <a:pt x="248" y="93"/>
                </a:lnTo>
                <a:lnTo>
                  <a:pt x="273" y="81"/>
                </a:lnTo>
                <a:lnTo>
                  <a:pt x="273" y="81"/>
                </a:lnTo>
                <a:lnTo>
                  <a:pt x="246" y="97"/>
                </a:lnTo>
                <a:lnTo>
                  <a:pt x="246" y="97"/>
                </a:lnTo>
                <a:lnTo>
                  <a:pt x="216" y="114"/>
                </a:lnTo>
                <a:lnTo>
                  <a:pt x="187" y="132"/>
                </a:lnTo>
                <a:lnTo>
                  <a:pt x="187" y="132"/>
                </a:lnTo>
                <a:lnTo>
                  <a:pt x="187" y="132"/>
                </a:lnTo>
                <a:lnTo>
                  <a:pt x="187" y="132"/>
                </a:lnTo>
                <a:lnTo>
                  <a:pt x="177" y="132"/>
                </a:lnTo>
                <a:lnTo>
                  <a:pt x="177" y="132"/>
                </a:lnTo>
                <a:close/>
                <a:moveTo>
                  <a:pt x="149" y="134"/>
                </a:moveTo>
                <a:lnTo>
                  <a:pt x="149" y="134"/>
                </a:lnTo>
                <a:lnTo>
                  <a:pt x="165" y="127"/>
                </a:lnTo>
                <a:lnTo>
                  <a:pt x="182" y="119"/>
                </a:lnTo>
                <a:lnTo>
                  <a:pt x="213" y="102"/>
                </a:lnTo>
                <a:lnTo>
                  <a:pt x="278" y="67"/>
                </a:lnTo>
                <a:lnTo>
                  <a:pt x="278" y="67"/>
                </a:lnTo>
                <a:lnTo>
                  <a:pt x="287" y="62"/>
                </a:lnTo>
                <a:lnTo>
                  <a:pt x="290" y="61"/>
                </a:lnTo>
                <a:lnTo>
                  <a:pt x="286" y="64"/>
                </a:lnTo>
                <a:lnTo>
                  <a:pt x="286" y="64"/>
                </a:lnTo>
                <a:lnTo>
                  <a:pt x="269" y="77"/>
                </a:lnTo>
                <a:lnTo>
                  <a:pt x="269" y="77"/>
                </a:lnTo>
                <a:lnTo>
                  <a:pt x="251" y="87"/>
                </a:lnTo>
                <a:lnTo>
                  <a:pt x="234" y="96"/>
                </a:lnTo>
                <a:lnTo>
                  <a:pt x="234" y="96"/>
                </a:lnTo>
                <a:lnTo>
                  <a:pt x="217" y="105"/>
                </a:lnTo>
                <a:lnTo>
                  <a:pt x="202" y="114"/>
                </a:lnTo>
                <a:lnTo>
                  <a:pt x="186" y="124"/>
                </a:lnTo>
                <a:lnTo>
                  <a:pt x="171" y="133"/>
                </a:lnTo>
                <a:lnTo>
                  <a:pt x="171" y="133"/>
                </a:lnTo>
                <a:lnTo>
                  <a:pt x="149" y="134"/>
                </a:lnTo>
                <a:lnTo>
                  <a:pt x="149" y="134"/>
                </a:lnTo>
                <a:close/>
                <a:moveTo>
                  <a:pt x="14" y="56"/>
                </a:moveTo>
                <a:lnTo>
                  <a:pt x="14" y="56"/>
                </a:lnTo>
                <a:lnTo>
                  <a:pt x="26" y="57"/>
                </a:lnTo>
                <a:lnTo>
                  <a:pt x="26" y="57"/>
                </a:lnTo>
                <a:lnTo>
                  <a:pt x="18" y="59"/>
                </a:lnTo>
                <a:lnTo>
                  <a:pt x="18" y="59"/>
                </a:lnTo>
                <a:lnTo>
                  <a:pt x="18" y="60"/>
                </a:lnTo>
                <a:lnTo>
                  <a:pt x="18" y="61"/>
                </a:lnTo>
                <a:lnTo>
                  <a:pt x="18" y="61"/>
                </a:lnTo>
                <a:lnTo>
                  <a:pt x="19" y="62"/>
                </a:lnTo>
                <a:lnTo>
                  <a:pt x="19" y="62"/>
                </a:lnTo>
                <a:lnTo>
                  <a:pt x="25" y="59"/>
                </a:lnTo>
                <a:lnTo>
                  <a:pt x="28" y="59"/>
                </a:lnTo>
                <a:lnTo>
                  <a:pt x="28" y="60"/>
                </a:lnTo>
                <a:lnTo>
                  <a:pt x="26" y="61"/>
                </a:lnTo>
                <a:lnTo>
                  <a:pt x="26" y="61"/>
                </a:lnTo>
                <a:lnTo>
                  <a:pt x="20" y="66"/>
                </a:lnTo>
                <a:lnTo>
                  <a:pt x="20" y="66"/>
                </a:lnTo>
                <a:lnTo>
                  <a:pt x="14" y="56"/>
                </a:lnTo>
                <a:lnTo>
                  <a:pt x="14" y="56"/>
                </a:lnTo>
                <a:close/>
                <a:moveTo>
                  <a:pt x="63" y="60"/>
                </a:moveTo>
                <a:lnTo>
                  <a:pt x="63" y="60"/>
                </a:lnTo>
                <a:lnTo>
                  <a:pt x="52" y="66"/>
                </a:lnTo>
                <a:lnTo>
                  <a:pt x="41" y="73"/>
                </a:lnTo>
                <a:lnTo>
                  <a:pt x="41" y="73"/>
                </a:lnTo>
                <a:lnTo>
                  <a:pt x="33" y="78"/>
                </a:lnTo>
                <a:lnTo>
                  <a:pt x="29" y="79"/>
                </a:lnTo>
                <a:lnTo>
                  <a:pt x="28" y="80"/>
                </a:lnTo>
                <a:lnTo>
                  <a:pt x="28" y="79"/>
                </a:lnTo>
                <a:lnTo>
                  <a:pt x="28" y="79"/>
                </a:lnTo>
                <a:lnTo>
                  <a:pt x="37" y="71"/>
                </a:lnTo>
                <a:lnTo>
                  <a:pt x="45" y="61"/>
                </a:lnTo>
                <a:lnTo>
                  <a:pt x="45" y="61"/>
                </a:lnTo>
                <a:lnTo>
                  <a:pt x="46" y="60"/>
                </a:lnTo>
                <a:lnTo>
                  <a:pt x="44" y="59"/>
                </a:lnTo>
                <a:lnTo>
                  <a:pt x="44" y="59"/>
                </a:lnTo>
                <a:lnTo>
                  <a:pt x="33" y="63"/>
                </a:lnTo>
                <a:lnTo>
                  <a:pt x="23" y="67"/>
                </a:lnTo>
                <a:lnTo>
                  <a:pt x="23" y="67"/>
                </a:lnTo>
                <a:lnTo>
                  <a:pt x="22" y="67"/>
                </a:lnTo>
                <a:lnTo>
                  <a:pt x="22" y="67"/>
                </a:lnTo>
                <a:lnTo>
                  <a:pt x="24" y="65"/>
                </a:lnTo>
                <a:lnTo>
                  <a:pt x="28" y="63"/>
                </a:lnTo>
                <a:lnTo>
                  <a:pt x="28" y="63"/>
                </a:lnTo>
                <a:lnTo>
                  <a:pt x="30" y="60"/>
                </a:lnTo>
                <a:lnTo>
                  <a:pt x="32" y="58"/>
                </a:lnTo>
                <a:lnTo>
                  <a:pt x="32" y="58"/>
                </a:lnTo>
                <a:lnTo>
                  <a:pt x="63" y="60"/>
                </a:lnTo>
                <a:lnTo>
                  <a:pt x="63" y="60"/>
                </a:lnTo>
                <a:close/>
                <a:moveTo>
                  <a:pt x="94" y="60"/>
                </a:moveTo>
                <a:lnTo>
                  <a:pt x="94" y="60"/>
                </a:lnTo>
                <a:lnTo>
                  <a:pt x="87" y="64"/>
                </a:lnTo>
                <a:lnTo>
                  <a:pt x="80" y="69"/>
                </a:lnTo>
                <a:lnTo>
                  <a:pt x="66" y="78"/>
                </a:lnTo>
                <a:lnTo>
                  <a:pt x="52" y="87"/>
                </a:lnTo>
                <a:lnTo>
                  <a:pt x="45" y="91"/>
                </a:lnTo>
                <a:lnTo>
                  <a:pt x="38" y="94"/>
                </a:lnTo>
                <a:lnTo>
                  <a:pt x="38" y="94"/>
                </a:lnTo>
                <a:lnTo>
                  <a:pt x="32" y="95"/>
                </a:lnTo>
                <a:lnTo>
                  <a:pt x="32" y="95"/>
                </a:lnTo>
                <a:lnTo>
                  <a:pt x="33" y="94"/>
                </a:lnTo>
                <a:lnTo>
                  <a:pt x="42" y="89"/>
                </a:lnTo>
                <a:lnTo>
                  <a:pt x="42" y="89"/>
                </a:lnTo>
                <a:lnTo>
                  <a:pt x="62" y="79"/>
                </a:lnTo>
                <a:lnTo>
                  <a:pt x="62" y="79"/>
                </a:lnTo>
                <a:lnTo>
                  <a:pt x="76" y="71"/>
                </a:lnTo>
                <a:lnTo>
                  <a:pt x="82" y="65"/>
                </a:lnTo>
                <a:lnTo>
                  <a:pt x="88" y="60"/>
                </a:lnTo>
                <a:lnTo>
                  <a:pt x="88" y="60"/>
                </a:lnTo>
                <a:lnTo>
                  <a:pt x="94" y="60"/>
                </a:lnTo>
                <a:lnTo>
                  <a:pt x="94" y="60"/>
                </a:lnTo>
                <a:close/>
                <a:moveTo>
                  <a:pt x="116" y="60"/>
                </a:moveTo>
                <a:lnTo>
                  <a:pt x="116" y="60"/>
                </a:lnTo>
                <a:lnTo>
                  <a:pt x="106" y="64"/>
                </a:lnTo>
                <a:lnTo>
                  <a:pt x="96" y="70"/>
                </a:lnTo>
                <a:lnTo>
                  <a:pt x="78" y="81"/>
                </a:lnTo>
                <a:lnTo>
                  <a:pt x="59" y="92"/>
                </a:lnTo>
                <a:lnTo>
                  <a:pt x="48" y="97"/>
                </a:lnTo>
                <a:lnTo>
                  <a:pt x="38" y="101"/>
                </a:lnTo>
                <a:lnTo>
                  <a:pt x="38" y="101"/>
                </a:lnTo>
                <a:lnTo>
                  <a:pt x="31" y="104"/>
                </a:lnTo>
                <a:lnTo>
                  <a:pt x="39" y="100"/>
                </a:lnTo>
                <a:lnTo>
                  <a:pt x="39" y="100"/>
                </a:lnTo>
                <a:lnTo>
                  <a:pt x="66" y="86"/>
                </a:lnTo>
                <a:lnTo>
                  <a:pt x="66" y="86"/>
                </a:lnTo>
                <a:lnTo>
                  <a:pt x="85" y="75"/>
                </a:lnTo>
                <a:lnTo>
                  <a:pt x="95" y="67"/>
                </a:lnTo>
                <a:lnTo>
                  <a:pt x="104" y="60"/>
                </a:lnTo>
                <a:lnTo>
                  <a:pt x="104" y="60"/>
                </a:lnTo>
                <a:lnTo>
                  <a:pt x="116" y="60"/>
                </a:lnTo>
                <a:lnTo>
                  <a:pt x="116" y="60"/>
                </a:lnTo>
                <a:close/>
                <a:moveTo>
                  <a:pt x="133" y="60"/>
                </a:moveTo>
                <a:lnTo>
                  <a:pt x="133" y="60"/>
                </a:lnTo>
                <a:lnTo>
                  <a:pt x="121" y="66"/>
                </a:lnTo>
                <a:lnTo>
                  <a:pt x="109" y="73"/>
                </a:lnTo>
                <a:lnTo>
                  <a:pt x="86" y="87"/>
                </a:lnTo>
                <a:lnTo>
                  <a:pt x="63" y="101"/>
                </a:lnTo>
                <a:lnTo>
                  <a:pt x="50" y="107"/>
                </a:lnTo>
                <a:lnTo>
                  <a:pt x="38" y="112"/>
                </a:lnTo>
                <a:lnTo>
                  <a:pt x="38" y="112"/>
                </a:lnTo>
                <a:lnTo>
                  <a:pt x="31" y="115"/>
                </a:lnTo>
                <a:lnTo>
                  <a:pt x="31" y="115"/>
                </a:lnTo>
                <a:lnTo>
                  <a:pt x="32" y="114"/>
                </a:lnTo>
                <a:lnTo>
                  <a:pt x="43" y="107"/>
                </a:lnTo>
                <a:lnTo>
                  <a:pt x="43" y="107"/>
                </a:lnTo>
                <a:lnTo>
                  <a:pt x="56" y="99"/>
                </a:lnTo>
                <a:lnTo>
                  <a:pt x="71" y="91"/>
                </a:lnTo>
                <a:lnTo>
                  <a:pt x="71" y="91"/>
                </a:lnTo>
                <a:lnTo>
                  <a:pt x="84" y="84"/>
                </a:lnTo>
                <a:lnTo>
                  <a:pt x="97" y="76"/>
                </a:lnTo>
                <a:lnTo>
                  <a:pt x="110" y="67"/>
                </a:lnTo>
                <a:lnTo>
                  <a:pt x="123" y="60"/>
                </a:lnTo>
                <a:lnTo>
                  <a:pt x="123" y="60"/>
                </a:lnTo>
                <a:lnTo>
                  <a:pt x="123" y="60"/>
                </a:lnTo>
                <a:lnTo>
                  <a:pt x="123" y="60"/>
                </a:lnTo>
                <a:lnTo>
                  <a:pt x="133" y="60"/>
                </a:lnTo>
                <a:lnTo>
                  <a:pt x="133" y="60"/>
                </a:lnTo>
                <a:close/>
                <a:moveTo>
                  <a:pt x="155" y="59"/>
                </a:moveTo>
                <a:lnTo>
                  <a:pt x="155" y="59"/>
                </a:lnTo>
                <a:lnTo>
                  <a:pt x="143" y="65"/>
                </a:lnTo>
                <a:lnTo>
                  <a:pt x="130" y="73"/>
                </a:lnTo>
                <a:lnTo>
                  <a:pt x="106" y="87"/>
                </a:lnTo>
                <a:lnTo>
                  <a:pt x="106" y="87"/>
                </a:lnTo>
                <a:lnTo>
                  <a:pt x="90" y="95"/>
                </a:lnTo>
                <a:lnTo>
                  <a:pt x="75" y="102"/>
                </a:lnTo>
                <a:lnTo>
                  <a:pt x="75" y="102"/>
                </a:lnTo>
                <a:lnTo>
                  <a:pt x="58" y="111"/>
                </a:lnTo>
                <a:lnTo>
                  <a:pt x="41" y="121"/>
                </a:lnTo>
                <a:lnTo>
                  <a:pt x="41" y="121"/>
                </a:lnTo>
                <a:lnTo>
                  <a:pt x="36" y="124"/>
                </a:lnTo>
                <a:lnTo>
                  <a:pt x="30" y="127"/>
                </a:lnTo>
                <a:lnTo>
                  <a:pt x="30" y="127"/>
                </a:lnTo>
                <a:lnTo>
                  <a:pt x="39" y="120"/>
                </a:lnTo>
                <a:lnTo>
                  <a:pt x="48" y="113"/>
                </a:lnTo>
                <a:lnTo>
                  <a:pt x="48" y="113"/>
                </a:lnTo>
                <a:lnTo>
                  <a:pt x="64" y="103"/>
                </a:lnTo>
                <a:lnTo>
                  <a:pt x="80" y="94"/>
                </a:lnTo>
                <a:lnTo>
                  <a:pt x="80" y="94"/>
                </a:lnTo>
                <a:lnTo>
                  <a:pt x="110" y="78"/>
                </a:lnTo>
                <a:lnTo>
                  <a:pt x="125" y="69"/>
                </a:lnTo>
                <a:lnTo>
                  <a:pt x="140" y="59"/>
                </a:lnTo>
                <a:lnTo>
                  <a:pt x="140" y="59"/>
                </a:lnTo>
                <a:lnTo>
                  <a:pt x="155" y="59"/>
                </a:lnTo>
                <a:lnTo>
                  <a:pt x="155" y="59"/>
                </a:lnTo>
                <a:close/>
                <a:moveTo>
                  <a:pt x="180" y="58"/>
                </a:moveTo>
                <a:lnTo>
                  <a:pt x="180" y="58"/>
                </a:lnTo>
                <a:lnTo>
                  <a:pt x="163" y="67"/>
                </a:lnTo>
                <a:lnTo>
                  <a:pt x="147" y="79"/>
                </a:lnTo>
                <a:lnTo>
                  <a:pt x="147" y="79"/>
                </a:lnTo>
                <a:lnTo>
                  <a:pt x="120" y="92"/>
                </a:lnTo>
                <a:lnTo>
                  <a:pt x="120" y="92"/>
                </a:lnTo>
                <a:lnTo>
                  <a:pt x="101" y="101"/>
                </a:lnTo>
                <a:lnTo>
                  <a:pt x="83" y="111"/>
                </a:lnTo>
                <a:lnTo>
                  <a:pt x="46" y="131"/>
                </a:lnTo>
                <a:lnTo>
                  <a:pt x="46" y="131"/>
                </a:lnTo>
                <a:lnTo>
                  <a:pt x="38" y="134"/>
                </a:lnTo>
                <a:lnTo>
                  <a:pt x="38" y="134"/>
                </a:lnTo>
                <a:lnTo>
                  <a:pt x="49" y="128"/>
                </a:lnTo>
                <a:lnTo>
                  <a:pt x="49" y="128"/>
                </a:lnTo>
                <a:lnTo>
                  <a:pt x="69" y="115"/>
                </a:lnTo>
                <a:lnTo>
                  <a:pt x="88" y="102"/>
                </a:lnTo>
                <a:lnTo>
                  <a:pt x="88" y="102"/>
                </a:lnTo>
                <a:lnTo>
                  <a:pt x="125" y="80"/>
                </a:lnTo>
                <a:lnTo>
                  <a:pt x="144" y="69"/>
                </a:lnTo>
                <a:lnTo>
                  <a:pt x="163" y="59"/>
                </a:lnTo>
                <a:lnTo>
                  <a:pt x="163" y="59"/>
                </a:lnTo>
                <a:lnTo>
                  <a:pt x="180" y="58"/>
                </a:lnTo>
                <a:lnTo>
                  <a:pt x="180" y="58"/>
                </a:lnTo>
                <a:close/>
                <a:moveTo>
                  <a:pt x="210" y="57"/>
                </a:moveTo>
                <a:lnTo>
                  <a:pt x="210" y="57"/>
                </a:lnTo>
                <a:lnTo>
                  <a:pt x="197" y="63"/>
                </a:lnTo>
                <a:lnTo>
                  <a:pt x="184" y="72"/>
                </a:lnTo>
                <a:lnTo>
                  <a:pt x="158" y="87"/>
                </a:lnTo>
                <a:lnTo>
                  <a:pt x="158" y="87"/>
                </a:lnTo>
                <a:lnTo>
                  <a:pt x="140" y="95"/>
                </a:lnTo>
                <a:lnTo>
                  <a:pt x="121" y="104"/>
                </a:lnTo>
                <a:lnTo>
                  <a:pt x="121" y="104"/>
                </a:lnTo>
                <a:lnTo>
                  <a:pt x="101" y="115"/>
                </a:lnTo>
                <a:lnTo>
                  <a:pt x="81" y="126"/>
                </a:lnTo>
                <a:lnTo>
                  <a:pt x="81" y="126"/>
                </a:lnTo>
                <a:lnTo>
                  <a:pt x="69" y="131"/>
                </a:lnTo>
                <a:lnTo>
                  <a:pt x="56" y="136"/>
                </a:lnTo>
                <a:lnTo>
                  <a:pt x="56" y="136"/>
                </a:lnTo>
                <a:lnTo>
                  <a:pt x="64" y="133"/>
                </a:lnTo>
                <a:lnTo>
                  <a:pt x="71" y="129"/>
                </a:lnTo>
                <a:lnTo>
                  <a:pt x="71" y="129"/>
                </a:lnTo>
                <a:lnTo>
                  <a:pt x="90" y="116"/>
                </a:lnTo>
                <a:lnTo>
                  <a:pt x="110" y="104"/>
                </a:lnTo>
                <a:lnTo>
                  <a:pt x="110" y="104"/>
                </a:lnTo>
                <a:lnTo>
                  <a:pt x="126" y="94"/>
                </a:lnTo>
                <a:lnTo>
                  <a:pt x="142" y="84"/>
                </a:lnTo>
                <a:lnTo>
                  <a:pt x="142" y="84"/>
                </a:lnTo>
                <a:lnTo>
                  <a:pt x="145" y="83"/>
                </a:lnTo>
                <a:lnTo>
                  <a:pt x="145" y="83"/>
                </a:lnTo>
                <a:lnTo>
                  <a:pt x="166" y="71"/>
                </a:lnTo>
                <a:lnTo>
                  <a:pt x="187" y="58"/>
                </a:lnTo>
                <a:lnTo>
                  <a:pt x="187" y="58"/>
                </a:lnTo>
                <a:lnTo>
                  <a:pt x="210" y="57"/>
                </a:lnTo>
                <a:lnTo>
                  <a:pt x="210" y="57"/>
                </a:lnTo>
                <a:close/>
                <a:moveTo>
                  <a:pt x="277" y="48"/>
                </a:moveTo>
                <a:lnTo>
                  <a:pt x="277" y="48"/>
                </a:lnTo>
                <a:lnTo>
                  <a:pt x="272" y="48"/>
                </a:lnTo>
                <a:lnTo>
                  <a:pt x="267" y="49"/>
                </a:lnTo>
                <a:lnTo>
                  <a:pt x="267" y="49"/>
                </a:lnTo>
                <a:lnTo>
                  <a:pt x="272" y="45"/>
                </a:lnTo>
                <a:lnTo>
                  <a:pt x="272" y="45"/>
                </a:lnTo>
                <a:lnTo>
                  <a:pt x="272" y="44"/>
                </a:lnTo>
                <a:lnTo>
                  <a:pt x="271" y="43"/>
                </a:lnTo>
                <a:lnTo>
                  <a:pt x="271" y="43"/>
                </a:lnTo>
                <a:lnTo>
                  <a:pt x="265" y="44"/>
                </a:lnTo>
                <a:lnTo>
                  <a:pt x="258" y="45"/>
                </a:lnTo>
                <a:lnTo>
                  <a:pt x="246" y="49"/>
                </a:lnTo>
                <a:lnTo>
                  <a:pt x="246" y="49"/>
                </a:lnTo>
                <a:lnTo>
                  <a:pt x="238" y="52"/>
                </a:lnTo>
                <a:lnTo>
                  <a:pt x="235" y="53"/>
                </a:lnTo>
                <a:lnTo>
                  <a:pt x="235" y="52"/>
                </a:lnTo>
                <a:lnTo>
                  <a:pt x="237" y="51"/>
                </a:lnTo>
                <a:lnTo>
                  <a:pt x="237" y="51"/>
                </a:lnTo>
                <a:lnTo>
                  <a:pt x="245" y="46"/>
                </a:lnTo>
                <a:lnTo>
                  <a:pt x="254" y="43"/>
                </a:lnTo>
                <a:lnTo>
                  <a:pt x="254" y="43"/>
                </a:lnTo>
                <a:lnTo>
                  <a:pt x="255" y="41"/>
                </a:lnTo>
                <a:lnTo>
                  <a:pt x="255" y="41"/>
                </a:lnTo>
                <a:lnTo>
                  <a:pt x="254" y="41"/>
                </a:lnTo>
                <a:lnTo>
                  <a:pt x="254" y="41"/>
                </a:lnTo>
                <a:lnTo>
                  <a:pt x="249" y="41"/>
                </a:lnTo>
                <a:lnTo>
                  <a:pt x="245" y="43"/>
                </a:lnTo>
                <a:lnTo>
                  <a:pt x="236" y="47"/>
                </a:lnTo>
                <a:lnTo>
                  <a:pt x="236" y="47"/>
                </a:lnTo>
                <a:lnTo>
                  <a:pt x="232" y="49"/>
                </a:lnTo>
                <a:lnTo>
                  <a:pt x="233" y="47"/>
                </a:lnTo>
                <a:lnTo>
                  <a:pt x="239" y="43"/>
                </a:lnTo>
                <a:lnTo>
                  <a:pt x="239" y="43"/>
                </a:lnTo>
                <a:lnTo>
                  <a:pt x="244" y="40"/>
                </a:lnTo>
                <a:lnTo>
                  <a:pt x="250" y="37"/>
                </a:lnTo>
                <a:lnTo>
                  <a:pt x="250" y="37"/>
                </a:lnTo>
                <a:lnTo>
                  <a:pt x="251" y="36"/>
                </a:lnTo>
                <a:lnTo>
                  <a:pt x="250" y="35"/>
                </a:lnTo>
                <a:lnTo>
                  <a:pt x="250" y="35"/>
                </a:lnTo>
                <a:lnTo>
                  <a:pt x="249" y="35"/>
                </a:lnTo>
                <a:lnTo>
                  <a:pt x="249" y="35"/>
                </a:lnTo>
                <a:lnTo>
                  <a:pt x="240" y="38"/>
                </a:lnTo>
                <a:lnTo>
                  <a:pt x="235" y="41"/>
                </a:lnTo>
                <a:lnTo>
                  <a:pt x="232" y="43"/>
                </a:lnTo>
                <a:lnTo>
                  <a:pt x="232" y="43"/>
                </a:lnTo>
                <a:lnTo>
                  <a:pt x="237" y="37"/>
                </a:lnTo>
                <a:lnTo>
                  <a:pt x="243" y="31"/>
                </a:lnTo>
                <a:lnTo>
                  <a:pt x="243" y="31"/>
                </a:lnTo>
                <a:lnTo>
                  <a:pt x="243" y="29"/>
                </a:lnTo>
                <a:lnTo>
                  <a:pt x="242" y="29"/>
                </a:lnTo>
                <a:lnTo>
                  <a:pt x="242" y="29"/>
                </a:lnTo>
                <a:lnTo>
                  <a:pt x="242" y="29"/>
                </a:lnTo>
                <a:lnTo>
                  <a:pt x="239" y="31"/>
                </a:lnTo>
                <a:lnTo>
                  <a:pt x="237" y="31"/>
                </a:lnTo>
                <a:lnTo>
                  <a:pt x="236" y="31"/>
                </a:lnTo>
                <a:lnTo>
                  <a:pt x="236" y="30"/>
                </a:lnTo>
                <a:lnTo>
                  <a:pt x="238" y="26"/>
                </a:lnTo>
                <a:lnTo>
                  <a:pt x="240" y="22"/>
                </a:lnTo>
                <a:lnTo>
                  <a:pt x="240" y="22"/>
                </a:lnTo>
                <a:lnTo>
                  <a:pt x="240" y="21"/>
                </a:lnTo>
                <a:lnTo>
                  <a:pt x="239" y="20"/>
                </a:lnTo>
                <a:lnTo>
                  <a:pt x="239" y="20"/>
                </a:lnTo>
                <a:lnTo>
                  <a:pt x="235" y="22"/>
                </a:lnTo>
                <a:lnTo>
                  <a:pt x="234" y="21"/>
                </a:lnTo>
                <a:lnTo>
                  <a:pt x="233" y="21"/>
                </a:lnTo>
                <a:lnTo>
                  <a:pt x="233" y="19"/>
                </a:lnTo>
                <a:lnTo>
                  <a:pt x="234" y="15"/>
                </a:lnTo>
                <a:lnTo>
                  <a:pt x="234" y="15"/>
                </a:lnTo>
                <a:lnTo>
                  <a:pt x="277" y="48"/>
                </a:lnTo>
                <a:lnTo>
                  <a:pt x="277" y="48"/>
                </a:lnTo>
                <a:close/>
                <a:moveTo>
                  <a:pt x="242" y="54"/>
                </a:moveTo>
                <a:lnTo>
                  <a:pt x="242" y="54"/>
                </a:lnTo>
                <a:lnTo>
                  <a:pt x="224" y="62"/>
                </a:lnTo>
                <a:lnTo>
                  <a:pt x="206" y="71"/>
                </a:lnTo>
                <a:lnTo>
                  <a:pt x="172" y="90"/>
                </a:lnTo>
                <a:lnTo>
                  <a:pt x="137" y="110"/>
                </a:lnTo>
                <a:lnTo>
                  <a:pt x="120" y="119"/>
                </a:lnTo>
                <a:lnTo>
                  <a:pt x="103" y="128"/>
                </a:lnTo>
                <a:lnTo>
                  <a:pt x="103" y="128"/>
                </a:lnTo>
                <a:lnTo>
                  <a:pt x="93" y="133"/>
                </a:lnTo>
                <a:lnTo>
                  <a:pt x="90" y="135"/>
                </a:lnTo>
                <a:lnTo>
                  <a:pt x="94" y="132"/>
                </a:lnTo>
                <a:lnTo>
                  <a:pt x="94" y="132"/>
                </a:lnTo>
                <a:lnTo>
                  <a:pt x="112" y="120"/>
                </a:lnTo>
                <a:lnTo>
                  <a:pt x="112" y="120"/>
                </a:lnTo>
                <a:lnTo>
                  <a:pt x="129" y="109"/>
                </a:lnTo>
                <a:lnTo>
                  <a:pt x="149" y="98"/>
                </a:lnTo>
                <a:lnTo>
                  <a:pt x="149" y="98"/>
                </a:lnTo>
                <a:lnTo>
                  <a:pt x="166" y="88"/>
                </a:lnTo>
                <a:lnTo>
                  <a:pt x="183" y="78"/>
                </a:lnTo>
                <a:lnTo>
                  <a:pt x="201" y="67"/>
                </a:lnTo>
                <a:lnTo>
                  <a:pt x="218" y="57"/>
                </a:lnTo>
                <a:lnTo>
                  <a:pt x="218" y="57"/>
                </a:lnTo>
                <a:lnTo>
                  <a:pt x="225" y="57"/>
                </a:lnTo>
                <a:lnTo>
                  <a:pt x="225" y="57"/>
                </a:lnTo>
                <a:lnTo>
                  <a:pt x="227" y="57"/>
                </a:lnTo>
                <a:lnTo>
                  <a:pt x="228" y="56"/>
                </a:lnTo>
                <a:lnTo>
                  <a:pt x="228" y="56"/>
                </a:lnTo>
                <a:lnTo>
                  <a:pt x="229" y="54"/>
                </a:lnTo>
                <a:lnTo>
                  <a:pt x="229" y="53"/>
                </a:lnTo>
                <a:lnTo>
                  <a:pt x="229" y="53"/>
                </a:lnTo>
                <a:lnTo>
                  <a:pt x="230" y="53"/>
                </a:lnTo>
                <a:lnTo>
                  <a:pt x="230" y="53"/>
                </a:lnTo>
                <a:lnTo>
                  <a:pt x="234" y="51"/>
                </a:lnTo>
                <a:lnTo>
                  <a:pt x="234" y="51"/>
                </a:lnTo>
                <a:lnTo>
                  <a:pt x="230" y="54"/>
                </a:lnTo>
                <a:lnTo>
                  <a:pt x="230" y="54"/>
                </a:lnTo>
                <a:lnTo>
                  <a:pt x="230" y="55"/>
                </a:lnTo>
                <a:lnTo>
                  <a:pt x="231" y="56"/>
                </a:lnTo>
                <a:lnTo>
                  <a:pt x="231" y="56"/>
                </a:lnTo>
                <a:lnTo>
                  <a:pt x="239" y="54"/>
                </a:lnTo>
                <a:lnTo>
                  <a:pt x="247" y="51"/>
                </a:lnTo>
                <a:lnTo>
                  <a:pt x="247" y="51"/>
                </a:lnTo>
                <a:lnTo>
                  <a:pt x="255" y="48"/>
                </a:lnTo>
                <a:lnTo>
                  <a:pt x="255" y="48"/>
                </a:lnTo>
                <a:lnTo>
                  <a:pt x="262" y="47"/>
                </a:lnTo>
                <a:lnTo>
                  <a:pt x="267" y="46"/>
                </a:lnTo>
                <a:lnTo>
                  <a:pt x="267" y="46"/>
                </a:lnTo>
                <a:lnTo>
                  <a:pt x="262" y="50"/>
                </a:lnTo>
                <a:lnTo>
                  <a:pt x="256" y="52"/>
                </a:lnTo>
                <a:lnTo>
                  <a:pt x="256" y="52"/>
                </a:lnTo>
                <a:lnTo>
                  <a:pt x="254" y="53"/>
                </a:lnTo>
                <a:lnTo>
                  <a:pt x="254" y="53"/>
                </a:lnTo>
                <a:lnTo>
                  <a:pt x="241" y="59"/>
                </a:lnTo>
                <a:lnTo>
                  <a:pt x="241" y="59"/>
                </a:lnTo>
                <a:lnTo>
                  <a:pt x="237" y="59"/>
                </a:lnTo>
                <a:lnTo>
                  <a:pt x="236" y="60"/>
                </a:lnTo>
                <a:lnTo>
                  <a:pt x="236" y="61"/>
                </a:lnTo>
                <a:lnTo>
                  <a:pt x="236" y="61"/>
                </a:lnTo>
                <a:lnTo>
                  <a:pt x="233" y="62"/>
                </a:lnTo>
                <a:lnTo>
                  <a:pt x="233" y="62"/>
                </a:lnTo>
                <a:lnTo>
                  <a:pt x="232" y="63"/>
                </a:lnTo>
                <a:lnTo>
                  <a:pt x="233" y="64"/>
                </a:lnTo>
                <a:lnTo>
                  <a:pt x="233" y="64"/>
                </a:lnTo>
                <a:lnTo>
                  <a:pt x="234" y="64"/>
                </a:lnTo>
                <a:lnTo>
                  <a:pt x="234" y="64"/>
                </a:lnTo>
                <a:lnTo>
                  <a:pt x="250" y="58"/>
                </a:lnTo>
                <a:lnTo>
                  <a:pt x="258" y="54"/>
                </a:lnTo>
                <a:lnTo>
                  <a:pt x="267" y="51"/>
                </a:lnTo>
                <a:lnTo>
                  <a:pt x="267" y="51"/>
                </a:lnTo>
                <a:lnTo>
                  <a:pt x="272" y="50"/>
                </a:lnTo>
                <a:lnTo>
                  <a:pt x="277" y="50"/>
                </a:lnTo>
                <a:lnTo>
                  <a:pt x="277" y="50"/>
                </a:lnTo>
                <a:lnTo>
                  <a:pt x="274" y="50"/>
                </a:lnTo>
                <a:lnTo>
                  <a:pt x="270" y="52"/>
                </a:lnTo>
                <a:lnTo>
                  <a:pt x="263" y="56"/>
                </a:lnTo>
                <a:lnTo>
                  <a:pt x="263" y="56"/>
                </a:lnTo>
                <a:lnTo>
                  <a:pt x="254" y="59"/>
                </a:lnTo>
                <a:lnTo>
                  <a:pt x="246" y="62"/>
                </a:lnTo>
                <a:lnTo>
                  <a:pt x="246" y="62"/>
                </a:lnTo>
                <a:lnTo>
                  <a:pt x="236" y="69"/>
                </a:lnTo>
                <a:lnTo>
                  <a:pt x="226" y="76"/>
                </a:lnTo>
                <a:lnTo>
                  <a:pt x="215" y="83"/>
                </a:lnTo>
                <a:lnTo>
                  <a:pt x="205" y="89"/>
                </a:lnTo>
                <a:lnTo>
                  <a:pt x="205" y="89"/>
                </a:lnTo>
                <a:lnTo>
                  <a:pt x="182" y="101"/>
                </a:lnTo>
                <a:lnTo>
                  <a:pt x="158" y="112"/>
                </a:lnTo>
                <a:lnTo>
                  <a:pt x="158" y="112"/>
                </a:lnTo>
                <a:lnTo>
                  <a:pt x="136" y="123"/>
                </a:lnTo>
                <a:lnTo>
                  <a:pt x="125" y="128"/>
                </a:lnTo>
                <a:lnTo>
                  <a:pt x="114" y="132"/>
                </a:lnTo>
                <a:lnTo>
                  <a:pt x="114" y="132"/>
                </a:lnTo>
                <a:lnTo>
                  <a:pt x="110" y="133"/>
                </a:lnTo>
                <a:lnTo>
                  <a:pt x="114" y="131"/>
                </a:lnTo>
                <a:lnTo>
                  <a:pt x="124" y="126"/>
                </a:lnTo>
                <a:lnTo>
                  <a:pt x="124" y="126"/>
                </a:lnTo>
                <a:lnTo>
                  <a:pt x="148" y="111"/>
                </a:lnTo>
                <a:lnTo>
                  <a:pt x="148" y="111"/>
                </a:lnTo>
                <a:lnTo>
                  <a:pt x="171" y="97"/>
                </a:lnTo>
                <a:lnTo>
                  <a:pt x="195" y="84"/>
                </a:lnTo>
                <a:lnTo>
                  <a:pt x="220" y="71"/>
                </a:lnTo>
                <a:lnTo>
                  <a:pt x="243" y="56"/>
                </a:lnTo>
                <a:lnTo>
                  <a:pt x="243" y="56"/>
                </a:lnTo>
                <a:lnTo>
                  <a:pt x="243" y="54"/>
                </a:lnTo>
                <a:lnTo>
                  <a:pt x="243" y="54"/>
                </a:lnTo>
                <a:lnTo>
                  <a:pt x="242" y="54"/>
                </a:lnTo>
                <a:lnTo>
                  <a:pt x="242" y="54"/>
                </a:lnTo>
                <a:close/>
                <a:moveTo>
                  <a:pt x="231" y="24"/>
                </a:moveTo>
                <a:lnTo>
                  <a:pt x="231" y="24"/>
                </a:lnTo>
                <a:lnTo>
                  <a:pt x="232" y="24"/>
                </a:lnTo>
                <a:lnTo>
                  <a:pt x="232" y="24"/>
                </a:lnTo>
                <a:lnTo>
                  <a:pt x="235" y="24"/>
                </a:lnTo>
                <a:lnTo>
                  <a:pt x="238" y="23"/>
                </a:lnTo>
                <a:lnTo>
                  <a:pt x="238" y="23"/>
                </a:lnTo>
                <a:lnTo>
                  <a:pt x="236" y="25"/>
                </a:lnTo>
                <a:lnTo>
                  <a:pt x="234" y="26"/>
                </a:lnTo>
                <a:lnTo>
                  <a:pt x="231" y="31"/>
                </a:lnTo>
                <a:lnTo>
                  <a:pt x="231" y="31"/>
                </a:lnTo>
                <a:lnTo>
                  <a:pt x="231" y="24"/>
                </a:lnTo>
                <a:lnTo>
                  <a:pt x="231" y="24"/>
                </a:lnTo>
                <a:close/>
                <a:moveTo>
                  <a:pt x="230" y="46"/>
                </a:moveTo>
                <a:lnTo>
                  <a:pt x="230" y="46"/>
                </a:lnTo>
                <a:lnTo>
                  <a:pt x="234" y="44"/>
                </a:lnTo>
                <a:lnTo>
                  <a:pt x="234" y="44"/>
                </a:lnTo>
                <a:lnTo>
                  <a:pt x="229" y="49"/>
                </a:lnTo>
                <a:lnTo>
                  <a:pt x="229" y="49"/>
                </a:lnTo>
                <a:lnTo>
                  <a:pt x="230" y="46"/>
                </a:lnTo>
                <a:lnTo>
                  <a:pt x="230" y="46"/>
                </a:lnTo>
                <a:close/>
                <a:moveTo>
                  <a:pt x="230" y="37"/>
                </a:moveTo>
                <a:lnTo>
                  <a:pt x="230" y="37"/>
                </a:lnTo>
                <a:lnTo>
                  <a:pt x="235" y="35"/>
                </a:lnTo>
                <a:lnTo>
                  <a:pt x="240" y="33"/>
                </a:lnTo>
                <a:lnTo>
                  <a:pt x="240" y="33"/>
                </a:lnTo>
                <a:lnTo>
                  <a:pt x="235" y="37"/>
                </a:lnTo>
                <a:lnTo>
                  <a:pt x="230" y="42"/>
                </a:lnTo>
                <a:lnTo>
                  <a:pt x="230" y="42"/>
                </a:lnTo>
                <a:lnTo>
                  <a:pt x="230" y="37"/>
                </a:lnTo>
                <a:lnTo>
                  <a:pt x="230" y="37"/>
                </a:lnTo>
                <a:close/>
                <a:moveTo>
                  <a:pt x="232" y="14"/>
                </a:moveTo>
                <a:lnTo>
                  <a:pt x="232" y="14"/>
                </a:lnTo>
                <a:lnTo>
                  <a:pt x="232" y="17"/>
                </a:lnTo>
                <a:lnTo>
                  <a:pt x="232" y="17"/>
                </a:lnTo>
                <a:lnTo>
                  <a:pt x="232" y="13"/>
                </a:lnTo>
                <a:lnTo>
                  <a:pt x="232" y="13"/>
                </a:lnTo>
                <a:lnTo>
                  <a:pt x="233" y="14"/>
                </a:lnTo>
                <a:lnTo>
                  <a:pt x="233" y="14"/>
                </a:lnTo>
                <a:lnTo>
                  <a:pt x="232" y="14"/>
                </a:lnTo>
                <a:lnTo>
                  <a:pt x="232" y="14"/>
                </a:lnTo>
                <a:close/>
                <a:moveTo>
                  <a:pt x="30" y="118"/>
                </a:moveTo>
                <a:lnTo>
                  <a:pt x="30" y="118"/>
                </a:lnTo>
                <a:lnTo>
                  <a:pt x="50" y="110"/>
                </a:lnTo>
                <a:lnTo>
                  <a:pt x="50" y="110"/>
                </a:lnTo>
                <a:lnTo>
                  <a:pt x="39" y="117"/>
                </a:lnTo>
                <a:lnTo>
                  <a:pt x="30" y="125"/>
                </a:lnTo>
                <a:lnTo>
                  <a:pt x="30" y="125"/>
                </a:lnTo>
                <a:lnTo>
                  <a:pt x="30" y="118"/>
                </a:lnTo>
                <a:lnTo>
                  <a:pt x="30" y="118"/>
                </a:lnTo>
                <a:close/>
                <a:moveTo>
                  <a:pt x="30" y="106"/>
                </a:moveTo>
                <a:lnTo>
                  <a:pt x="30" y="106"/>
                </a:lnTo>
                <a:lnTo>
                  <a:pt x="41" y="102"/>
                </a:lnTo>
                <a:lnTo>
                  <a:pt x="51" y="98"/>
                </a:lnTo>
                <a:lnTo>
                  <a:pt x="71" y="87"/>
                </a:lnTo>
                <a:lnTo>
                  <a:pt x="91" y="75"/>
                </a:lnTo>
                <a:lnTo>
                  <a:pt x="101" y="70"/>
                </a:lnTo>
                <a:lnTo>
                  <a:pt x="111" y="64"/>
                </a:lnTo>
                <a:lnTo>
                  <a:pt x="111" y="64"/>
                </a:lnTo>
                <a:lnTo>
                  <a:pt x="105" y="69"/>
                </a:lnTo>
                <a:lnTo>
                  <a:pt x="105" y="69"/>
                </a:lnTo>
                <a:lnTo>
                  <a:pt x="79" y="85"/>
                </a:lnTo>
                <a:lnTo>
                  <a:pt x="79" y="85"/>
                </a:lnTo>
                <a:lnTo>
                  <a:pt x="54" y="99"/>
                </a:lnTo>
                <a:lnTo>
                  <a:pt x="42" y="106"/>
                </a:lnTo>
                <a:lnTo>
                  <a:pt x="30" y="114"/>
                </a:lnTo>
                <a:lnTo>
                  <a:pt x="30" y="114"/>
                </a:lnTo>
                <a:lnTo>
                  <a:pt x="30" y="106"/>
                </a:lnTo>
                <a:lnTo>
                  <a:pt x="30" y="106"/>
                </a:lnTo>
                <a:close/>
                <a:moveTo>
                  <a:pt x="26" y="83"/>
                </a:moveTo>
                <a:lnTo>
                  <a:pt x="26" y="83"/>
                </a:lnTo>
                <a:lnTo>
                  <a:pt x="34" y="80"/>
                </a:lnTo>
                <a:lnTo>
                  <a:pt x="42" y="76"/>
                </a:lnTo>
                <a:lnTo>
                  <a:pt x="56" y="65"/>
                </a:lnTo>
                <a:lnTo>
                  <a:pt x="56" y="65"/>
                </a:lnTo>
                <a:lnTo>
                  <a:pt x="63" y="61"/>
                </a:lnTo>
                <a:lnTo>
                  <a:pt x="63" y="61"/>
                </a:lnTo>
                <a:lnTo>
                  <a:pt x="48" y="73"/>
                </a:lnTo>
                <a:lnTo>
                  <a:pt x="48" y="73"/>
                </a:lnTo>
                <a:lnTo>
                  <a:pt x="27" y="88"/>
                </a:lnTo>
                <a:lnTo>
                  <a:pt x="27" y="88"/>
                </a:lnTo>
                <a:lnTo>
                  <a:pt x="26" y="83"/>
                </a:lnTo>
                <a:lnTo>
                  <a:pt x="26" y="83"/>
                </a:lnTo>
                <a:close/>
                <a:moveTo>
                  <a:pt x="29" y="130"/>
                </a:moveTo>
                <a:lnTo>
                  <a:pt x="29" y="130"/>
                </a:lnTo>
                <a:lnTo>
                  <a:pt x="40" y="124"/>
                </a:lnTo>
                <a:lnTo>
                  <a:pt x="50" y="118"/>
                </a:lnTo>
                <a:lnTo>
                  <a:pt x="50" y="118"/>
                </a:lnTo>
                <a:lnTo>
                  <a:pt x="59" y="113"/>
                </a:lnTo>
                <a:lnTo>
                  <a:pt x="68" y="108"/>
                </a:lnTo>
                <a:lnTo>
                  <a:pt x="85" y="100"/>
                </a:lnTo>
                <a:lnTo>
                  <a:pt x="85" y="100"/>
                </a:lnTo>
                <a:lnTo>
                  <a:pt x="107" y="88"/>
                </a:lnTo>
                <a:lnTo>
                  <a:pt x="129" y="75"/>
                </a:lnTo>
                <a:lnTo>
                  <a:pt x="129" y="75"/>
                </a:lnTo>
                <a:lnTo>
                  <a:pt x="96" y="95"/>
                </a:lnTo>
                <a:lnTo>
                  <a:pt x="96" y="95"/>
                </a:lnTo>
                <a:lnTo>
                  <a:pt x="79" y="106"/>
                </a:lnTo>
                <a:lnTo>
                  <a:pt x="63" y="117"/>
                </a:lnTo>
                <a:lnTo>
                  <a:pt x="45" y="128"/>
                </a:lnTo>
                <a:lnTo>
                  <a:pt x="28" y="137"/>
                </a:lnTo>
                <a:lnTo>
                  <a:pt x="28" y="137"/>
                </a:lnTo>
                <a:lnTo>
                  <a:pt x="29" y="130"/>
                </a:lnTo>
                <a:lnTo>
                  <a:pt x="29" y="130"/>
                </a:lnTo>
                <a:close/>
                <a:moveTo>
                  <a:pt x="106" y="78"/>
                </a:moveTo>
                <a:lnTo>
                  <a:pt x="106" y="78"/>
                </a:lnTo>
                <a:lnTo>
                  <a:pt x="107" y="77"/>
                </a:lnTo>
                <a:lnTo>
                  <a:pt x="107" y="77"/>
                </a:lnTo>
                <a:lnTo>
                  <a:pt x="121" y="69"/>
                </a:lnTo>
                <a:lnTo>
                  <a:pt x="121" y="69"/>
                </a:lnTo>
                <a:lnTo>
                  <a:pt x="131" y="62"/>
                </a:lnTo>
                <a:lnTo>
                  <a:pt x="135" y="60"/>
                </a:lnTo>
                <a:lnTo>
                  <a:pt x="132" y="62"/>
                </a:lnTo>
                <a:lnTo>
                  <a:pt x="132" y="62"/>
                </a:lnTo>
                <a:lnTo>
                  <a:pt x="106" y="78"/>
                </a:lnTo>
                <a:lnTo>
                  <a:pt x="106" y="78"/>
                </a:lnTo>
                <a:close/>
                <a:moveTo>
                  <a:pt x="93" y="66"/>
                </a:moveTo>
                <a:lnTo>
                  <a:pt x="93" y="66"/>
                </a:lnTo>
                <a:lnTo>
                  <a:pt x="83" y="73"/>
                </a:lnTo>
                <a:lnTo>
                  <a:pt x="73" y="80"/>
                </a:lnTo>
                <a:lnTo>
                  <a:pt x="73" y="80"/>
                </a:lnTo>
                <a:lnTo>
                  <a:pt x="30" y="103"/>
                </a:lnTo>
                <a:lnTo>
                  <a:pt x="30" y="103"/>
                </a:lnTo>
                <a:lnTo>
                  <a:pt x="29" y="97"/>
                </a:lnTo>
                <a:lnTo>
                  <a:pt x="29" y="97"/>
                </a:lnTo>
                <a:lnTo>
                  <a:pt x="37" y="96"/>
                </a:lnTo>
                <a:lnTo>
                  <a:pt x="45" y="93"/>
                </a:lnTo>
                <a:lnTo>
                  <a:pt x="53" y="89"/>
                </a:lnTo>
                <a:lnTo>
                  <a:pt x="61" y="85"/>
                </a:lnTo>
                <a:lnTo>
                  <a:pt x="75" y="75"/>
                </a:lnTo>
                <a:lnTo>
                  <a:pt x="88" y="65"/>
                </a:lnTo>
                <a:lnTo>
                  <a:pt x="88" y="65"/>
                </a:lnTo>
                <a:lnTo>
                  <a:pt x="97" y="60"/>
                </a:lnTo>
                <a:lnTo>
                  <a:pt x="97" y="60"/>
                </a:lnTo>
                <a:lnTo>
                  <a:pt x="100" y="60"/>
                </a:lnTo>
                <a:lnTo>
                  <a:pt x="100" y="60"/>
                </a:lnTo>
                <a:lnTo>
                  <a:pt x="93" y="66"/>
                </a:lnTo>
                <a:lnTo>
                  <a:pt x="93" y="66"/>
                </a:lnTo>
                <a:close/>
                <a:moveTo>
                  <a:pt x="29" y="94"/>
                </a:moveTo>
                <a:lnTo>
                  <a:pt x="29" y="94"/>
                </a:lnTo>
                <a:lnTo>
                  <a:pt x="28" y="91"/>
                </a:lnTo>
                <a:lnTo>
                  <a:pt x="28" y="91"/>
                </a:lnTo>
                <a:lnTo>
                  <a:pt x="35" y="88"/>
                </a:lnTo>
                <a:lnTo>
                  <a:pt x="42" y="85"/>
                </a:lnTo>
                <a:lnTo>
                  <a:pt x="56" y="77"/>
                </a:lnTo>
                <a:lnTo>
                  <a:pt x="56" y="77"/>
                </a:lnTo>
                <a:lnTo>
                  <a:pt x="74" y="66"/>
                </a:lnTo>
                <a:lnTo>
                  <a:pt x="74" y="66"/>
                </a:lnTo>
                <a:lnTo>
                  <a:pt x="79" y="63"/>
                </a:lnTo>
                <a:lnTo>
                  <a:pt x="85" y="60"/>
                </a:lnTo>
                <a:lnTo>
                  <a:pt x="85" y="60"/>
                </a:lnTo>
                <a:lnTo>
                  <a:pt x="86" y="60"/>
                </a:lnTo>
                <a:lnTo>
                  <a:pt x="86" y="60"/>
                </a:lnTo>
                <a:lnTo>
                  <a:pt x="80" y="65"/>
                </a:lnTo>
                <a:lnTo>
                  <a:pt x="73" y="71"/>
                </a:lnTo>
                <a:lnTo>
                  <a:pt x="59" y="79"/>
                </a:lnTo>
                <a:lnTo>
                  <a:pt x="43" y="86"/>
                </a:lnTo>
                <a:lnTo>
                  <a:pt x="29" y="94"/>
                </a:lnTo>
                <a:lnTo>
                  <a:pt x="29" y="94"/>
                </a:lnTo>
                <a:close/>
                <a:moveTo>
                  <a:pt x="38" y="85"/>
                </a:moveTo>
                <a:lnTo>
                  <a:pt x="38" y="85"/>
                </a:lnTo>
                <a:lnTo>
                  <a:pt x="30" y="88"/>
                </a:lnTo>
                <a:lnTo>
                  <a:pt x="33" y="86"/>
                </a:lnTo>
                <a:lnTo>
                  <a:pt x="45" y="78"/>
                </a:lnTo>
                <a:lnTo>
                  <a:pt x="45" y="78"/>
                </a:lnTo>
                <a:lnTo>
                  <a:pt x="68" y="60"/>
                </a:lnTo>
                <a:lnTo>
                  <a:pt x="68" y="60"/>
                </a:lnTo>
                <a:lnTo>
                  <a:pt x="68" y="60"/>
                </a:lnTo>
                <a:lnTo>
                  <a:pt x="68" y="60"/>
                </a:lnTo>
                <a:lnTo>
                  <a:pt x="80" y="60"/>
                </a:lnTo>
                <a:lnTo>
                  <a:pt x="80" y="60"/>
                </a:lnTo>
                <a:lnTo>
                  <a:pt x="60" y="73"/>
                </a:lnTo>
                <a:lnTo>
                  <a:pt x="49" y="79"/>
                </a:lnTo>
                <a:lnTo>
                  <a:pt x="38" y="85"/>
                </a:lnTo>
                <a:lnTo>
                  <a:pt x="38" y="85"/>
                </a:lnTo>
                <a:close/>
                <a:moveTo>
                  <a:pt x="41" y="63"/>
                </a:moveTo>
                <a:lnTo>
                  <a:pt x="41" y="63"/>
                </a:lnTo>
                <a:lnTo>
                  <a:pt x="37" y="65"/>
                </a:lnTo>
                <a:lnTo>
                  <a:pt x="33" y="70"/>
                </a:lnTo>
                <a:lnTo>
                  <a:pt x="25" y="79"/>
                </a:lnTo>
                <a:lnTo>
                  <a:pt x="25" y="79"/>
                </a:lnTo>
                <a:lnTo>
                  <a:pt x="22" y="70"/>
                </a:lnTo>
                <a:lnTo>
                  <a:pt x="22" y="70"/>
                </a:lnTo>
                <a:lnTo>
                  <a:pt x="41" y="63"/>
                </a:lnTo>
                <a:lnTo>
                  <a:pt x="41" y="63"/>
                </a:lnTo>
                <a:close/>
                <a:moveTo>
                  <a:pt x="60" y="126"/>
                </a:moveTo>
                <a:lnTo>
                  <a:pt x="60" y="126"/>
                </a:lnTo>
                <a:lnTo>
                  <a:pt x="80" y="114"/>
                </a:lnTo>
                <a:lnTo>
                  <a:pt x="102" y="103"/>
                </a:lnTo>
                <a:lnTo>
                  <a:pt x="102" y="103"/>
                </a:lnTo>
                <a:lnTo>
                  <a:pt x="129" y="90"/>
                </a:lnTo>
                <a:lnTo>
                  <a:pt x="129" y="90"/>
                </a:lnTo>
                <a:lnTo>
                  <a:pt x="125" y="93"/>
                </a:lnTo>
                <a:lnTo>
                  <a:pt x="125" y="93"/>
                </a:lnTo>
                <a:lnTo>
                  <a:pt x="89" y="116"/>
                </a:lnTo>
                <a:lnTo>
                  <a:pt x="71" y="127"/>
                </a:lnTo>
                <a:lnTo>
                  <a:pt x="51" y="137"/>
                </a:lnTo>
                <a:lnTo>
                  <a:pt x="51" y="137"/>
                </a:lnTo>
                <a:lnTo>
                  <a:pt x="51" y="138"/>
                </a:lnTo>
                <a:lnTo>
                  <a:pt x="51" y="139"/>
                </a:lnTo>
                <a:lnTo>
                  <a:pt x="51" y="139"/>
                </a:lnTo>
                <a:lnTo>
                  <a:pt x="28" y="139"/>
                </a:lnTo>
                <a:lnTo>
                  <a:pt x="28" y="139"/>
                </a:lnTo>
                <a:lnTo>
                  <a:pt x="36" y="137"/>
                </a:lnTo>
                <a:lnTo>
                  <a:pt x="44" y="134"/>
                </a:lnTo>
                <a:lnTo>
                  <a:pt x="60" y="126"/>
                </a:lnTo>
                <a:lnTo>
                  <a:pt x="60" y="126"/>
                </a:lnTo>
                <a:close/>
                <a:moveTo>
                  <a:pt x="122" y="105"/>
                </a:moveTo>
                <a:lnTo>
                  <a:pt x="122" y="105"/>
                </a:lnTo>
                <a:lnTo>
                  <a:pt x="141" y="97"/>
                </a:lnTo>
                <a:lnTo>
                  <a:pt x="159" y="89"/>
                </a:lnTo>
                <a:lnTo>
                  <a:pt x="159" y="89"/>
                </a:lnTo>
                <a:lnTo>
                  <a:pt x="177" y="78"/>
                </a:lnTo>
                <a:lnTo>
                  <a:pt x="195" y="66"/>
                </a:lnTo>
                <a:lnTo>
                  <a:pt x="195" y="66"/>
                </a:lnTo>
                <a:lnTo>
                  <a:pt x="204" y="62"/>
                </a:lnTo>
                <a:lnTo>
                  <a:pt x="212" y="59"/>
                </a:lnTo>
                <a:lnTo>
                  <a:pt x="212" y="59"/>
                </a:lnTo>
                <a:lnTo>
                  <a:pt x="201" y="64"/>
                </a:lnTo>
                <a:lnTo>
                  <a:pt x="201" y="64"/>
                </a:lnTo>
                <a:lnTo>
                  <a:pt x="181" y="76"/>
                </a:lnTo>
                <a:lnTo>
                  <a:pt x="161" y="89"/>
                </a:lnTo>
                <a:lnTo>
                  <a:pt x="161" y="89"/>
                </a:lnTo>
                <a:lnTo>
                  <a:pt x="122" y="112"/>
                </a:lnTo>
                <a:lnTo>
                  <a:pt x="84" y="136"/>
                </a:lnTo>
                <a:lnTo>
                  <a:pt x="84" y="136"/>
                </a:lnTo>
                <a:lnTo>
                  <a:pt x="84" y="137"/>
                </a:lnTo>
                <a:lnTo>
                  <a:pt x="84" y="138"/>
                </a:lnTo>
                <a:lnTo>
                  <a:pt x="84" y="138"/>
                </a:lnTo>
                <a:lnTo>
                  <a:pt x="54" y="139"/>
                </a:lnTo>
                <a:lnTo>
                  <a:pt x="54" y="139"/>
                </a:lnTo>
                <a:lnTo>
                  <a:pt x="73" y="132"/>
                </a:lnTo>
                <a:lnTo>
                  <a:pt x="89" y="123"/>
                </a:lnTo>
                <a:lnTo>
                  <a:pt x="122" y="105"/>
                </a:lnTo>
                <a:lnTo>
                  <a:pt x="122" y="105"/>
                </a:lnTo>
                <a:close/>
                <a:moveTo>
                  <a:pt x="224" y="64"/>
                </a:moveTo>
                <a:lnTo>
                  <a:pt x="224" y="64"/>
                </a:lnTo>
                <a:lnTo>
                  <a:pt x="231" y="61"/>
                </a:lnTo>
                <a:lnTo>
                  <a:pt x="237" y="57"/>
                </a:lnTo>
                <a:lnTo>
                  <a:pt x="237" y="57"/>
                </a:lnTo>
                <a:lnTo>
                  <a:pt x="217" y="69"/>
                </a:lnTo>
                <a:lnTo>
                  <a:pt x="217" y="69"/>
                </a:lnTo>
                <a:lnTo>
                  <a:pt x="179" y="90"/>
                </a:lnTo>
                <a:lnTo>
                  <a:pt x="179" y="90"/>
                </a:lnTo>
                <a:lnTo>
                  <a:pt x="161" y="101"/>
                </a:lnTo>
                <a:lnTo>
                  <a:pt x="143" y="112"/>
                </a:lnTo>
                <a:lnTo>
                  <a:pt x="123" y="124"/>
                </a:lnTo>
                <a:lnTo>
                  <a:pt x="105" y="135"/>
                </a:lnTo>
                <a:lnTo>
                  <a:pt x="105" y="135"/>
                </a:lnTo>
                <a:lnTo>
                  <a:pt x="104" y="136"/>
                </a:lnTo>
                <a:lnTo>
                  <a:pt x="105" y="136"/>
                </a:lnTo>
                <a:lnTo>
                  <a:pt x="105" y="136"/>
                </a:lnTo>
                <a:lnTo>
                  <a:pt x="87" y="137"/>
                </a:lnTo>
                <a:lnTo>
                  <a:pt x="87" y="137"/>
                </a:lnTo>
                <a:lnTo>
                  <a:pt x="104" y="129"/>
                </a:lnTo>
                <a:lnTo>
                  <a:pt x="121" y="121"/>
                </a:lnTo>
                <a:lnTo>
                  <a:pt x="156" y="102"/>
                </a:lnTo>
                <a:lnTo>
                  <a:pt x="189" y="83"/>
                </a:lnTo>
                <a:lnTo>
                  <a:pt x="206" y="74"/>
                </a:lnTo>
                <a:lnTo>
                  <a:pt x="224" y="64"/>
                </a:lnTo>
                <a:lnTo>
                  <a:pt x="224" y="64"/>
                </a:lnTo>
                <a:close/>
                <a:moveTo>
                  <a:pt x="146" y="120"/>
                </a:moveTo>
                <a:lnTo>
                  <a:pt x="146" y="120"/>
                </a:lnTo>
                <a:lnTo>
                  <a:pt x="169" y="109"/>
                </a:lnTo>
                <a:lnTo>
                  <a:pt x="192" y="98"/>
                </a:lnTo>
                <a:lnTo>
                  <a:pt x="192" y="98"/>
                </a:lnTo>
                <a:lnTo>
                  <a:pt x="214" y="86"/>
                </a:lnTo>
                <a:lnTo>
                  <a:pt x="226" y="80"/>
                </a:lnTo>
                <a:lnTo>
                  <a:pt x="236" y="73"/>
                </a:lnTo>
                <a:lnTo>
                  <a:pt x="236" y="73"/>
                </a:lnTo>
                <a:lnTo>
                  <a:pt x="241" y="69"/>
                </a:lnTo>
                <a:lnTo>
                  <a:pt x="247" y="65"/>
                </a:lnTo>
                <a:lnTo>
                  <a:pt x="258" y="60"/>
                </a:lnTo>
                <a:lnTo>
                  <a:pt x="269" y="56"/>
                </a:lnTo>
                <a:lnTo>
                  <a:pt x="280" y="50"/>
                </a:lnTo>
                <a:lnTo>
                  <a:pt x="280" y="50"/>
                </a:lnTo>
                <a:lnTo>
                  <a:pt x="292" y="59"/>
                </a:lnTo>
                <a:lnTo>
                  <a:pt x="292" y="59"/>
                </a:lnTo>
                <a:lnTo>
                  <a:pt x="277" y="65"/>
                </a:lnTo>
                <a:lnTo>
                  <a:pt x="263" y="74"/>
                </a:lnTo>
                <a:lnTo>
                  <a:pt x="250" y="82"/>
                </a:lnTo>
                <a:lnTo>
                  <a:pt x="236" y="90"/>
                </a:lnTo>
                <a:lnTo>
                  <a:pt x="236" y="90"/>
                </a:lnTo>
                <a:lnTo>
                  <a:pt x="197" y="109"/>
                </a:lnTo>
                <a:lnTo>
                  <a:pt x="159" y="127"/>
                </a:lnTo>
                <a:lnTo>
                  <a:pt x="159" y="127"/>
                </a:lnTo>
                <a:lnTo>
                  <a:pt x="149" y="132"/>
                </a:lnTo>
                <a:lnTo>
                  <a:pt x="149" y="132"/>
                </a:lnTo>
                <a:lnTo>
                  <a:pt x="159" y="124"/>
                </a:lnTo>
                <a:lnTo>
                  <a:pt x="159" y="124"/>
                </a:lnTo>
                <a:lnTo>
                  <a:pt x="167" y="119"/>
                </a:lnTo>
                <a:lnTo>
                  <a:pt x="175" y="114"/>
                </a:lnTo>
                <a:lnTo>
                  <a:pt x="175" y="114"/>
                </a:lnTo>
                <a:lnTo>
                  <a:pt x="189" y="107"/>
                </a:lnTo>
                <a:lnTo>
                  <a:pt x="203" y="100"/>
                </a:lnTo>
                <a:lnTo>
                  <a:pt x="203" y="100"/>
                </a:lnTo>
                <a:lnTo>
                  <a:pt x="203" y="100"/>
                </a:lnTo>
                <a:lnTo>
                  <a:pt x="203" y="100"/>
                </a:lnTo>
                <a:lnTo>
                  <a:pt x="216" y="94"/>
                </a:lnTo>
                <a:lnTo>
                  <a:pt x="229" y="88"/>
                </a:lnTo>
                <a:lnTo>
                  <a:pt x="252" y="75"/>
                </a:lnTo>
                <a:lnTo>
                  <a:pt x="252" y="75"/>
                </a:lnTo>
                <a:lnTo>
                  <a:pt x="269" y="65"/>
                </a:lnTo>
                <a:lnTo>
                  <a:pt x="286" y="57"/>
                </a:lnTo>
                <a:lnTo>
                  <a:pt x="286" y="57"/>
                </a:lnTo>
                <a:lnTo>
                  <a:pt x="287" y="57"/>
                </a:lnTo>
                <a:lnTo>
                  <a:pt x="287" y="56"/>
                </a:lnTo>
                <a:lnTo>
                  <a:pt x="286" y="55"/>
                </a:lnTo>
                <a:lnTo>
                  <a:pt x="285" y="55"/>
                </a:lnTo>
                <a:lnTo>
                  <a:pt x="285" y="55"/>
                </a:lnTo>
                <a:lnTo>
                  <a:pt x="280" y="57"/>
                </a:lnTo>
                <a:lnTo>
                  <a:pt x="280" y="57"/>
                </a:lnTo>
                <a:lnTo>
                  <a:pt x="277" y="59"/>
                </a:lnTo>
                <a:lnTo>
                  <a:pt x="277" y="59"/>
                </a:lnTo>
                <a:lnTo>
                  <a:pt x="258" y="69"/>
                </a:lnTo>
                <a:lnTo>
                  <a:pt x="258" y="69"/>
                </a:lnTo>
                <a:lnTo>
                  <a:pt x="246" y="75"/>
                </a:lnTo>
                <a:lnTo>
                  <a:pt x="246" y="75"/>
                </a:lnTo>
                <a:lnTo>
                  <a:pt x="206" y="96"/>
                </a:lnTo>
                <a:lnTo>
                  <a:pt x="206" y="96"/>
                </a:lnTo>
                <a:lnTo>
                  <a:pt x="203" y="98"/>
                </a:lnTo>
                <a:lnTo>
                  <a:pt x="203" y="98"/>
                </a:lnTo>
                <a:lnTo>
                  <a:pt x="165" y="115"/>
                </a:lnTo>
                <a:lnTo>
                  <a:pt x="146" y="124"/>
                </a:lnTo>
                <a:lnTo>
                  <a:pt x="126" y="135"/>
                </a:lnTo>
                <a:lnTo>
                  <a:pt x="126" y="135"/>
                </a:lnTo>
                <a:lnTo>
                  <a:pt x="126" y="135"/>
                </a:lnTo>
                <a:lnTo>
                  <a:pt x="126" y="135"/>
                </a:lnTo>
                <a:lnTo>
                  <a:pt x="107" y="136"/>
                </a:lnTo>
                <a:lnTo>
                  <a:pt x="107" y="136"/>
                </a:lnTo>
                <a:lnTo>
                  <a:pt x="117" y="133"/>
                </a:lnTo>
                <a:lnTo>
                  <a:pt x="127" y="130"/>
                </a:lnTo>
                <a:lnTo>
                  <a:pt x="146" y="120"/>
                </a:lnTo>
                <a:lnTo>
                  <a:pt x="146" y="120"/>
                </a:lnTo>
                <a:close/>
                <a:moveTo>
                  <a:pt x="306" y="70"/>
                </a:moveTo>
                <a:lnTo>
                  <a:pt x="306" y="70"/>
                </a:lnTo>
                <a:lnTo>
                  <a:pt x="287" y="78"/>
                </a:lnTo>
                <a:lnTo>
                  <a:pt x="269" y="87"/>
                </a:lnTo>
                <a:lnTo>
                  <a:pt x="252" y="97"/>
                </a:lnTo>
                <a:lnTo>
                  <a:pt x="235" y="108"/>
                </a:lnTo>
                <a:lnTo>
                  <a:pt x="235" y="108"/>
                </a:lnTo>
                <a:lnTo>
                  <a:pt x="218" y="117"/>
                </a:lnTo>
                <a:lnTo>
                  <a:pt x="201" y="126"/>
                </a:lnTo>
                <a:lnTo>
                  <a:pt x="201" y="126"/>
                </a:lnTo>
                <a:lnTo>
                  <a:pt x="200" y="126"/>
                </a:lnTo>
                <a:lnTo>
                  <a:pt x="200" y="126"/>
                </a:lnTo>
                <a:lnTo>
                  <a:pt x="201" y="125"/>
                </a:lnTo>
                <a:lnTo>
                  <a:pt x="201" y="125"/>
                </a:lnTo>
                <a:lnTo>
                  <a:pt x="220" y="114"/>
                </a:lnTo>
                <a:lnTo>
                  <a:pt x="220" y="114"/>
                </a:lnTo>
                <a:lnTo>
                  <a:pt x="255" y="94"/>
                </a:lnTo>
                <a:lnTo>
                  <a:pt x="272" y="84"/>
                </a:lnTo>
                <a:lnTo>
                  <a:pt x="288" y="73"/>
                </a:lnTo>
                <a:lnTo>
                  <a:pt x="288" y="73"/>
                </a:lnTo>
                <a:lnTo>
                  <a:pt x="290" y="72"/>
                </a:lnTo>
                <a:lnTo>
                  <a:pt x="290" y="72"/>
                </a:lnTo>
                <a:lnTo>
                  <a:pt x="295" y="67"/>
                </a:lnTo>
                <a:lnTo>
                  <a:pt x="295" y="67"/>
                </a:lnTo>
                <a:lnTo>
                  <a:pt x="295" y="67"/>
                </a:lnTo>
                <a:lnTo>
                  <a:pt x="295" y="66"/>
                </a:lnTo>
                <a:lnTo>
                  <a:pt x="295" y="65"/>
                </a:lnTo>
                <a:lnTo>
                  <a:pt x="294" y="65"/>
                </a:lnTo>
                <a:lnTo>
                  <a:pt x="294" y="65"/>
                </a:lnTo>
                <a:lnTo>
                  <a:pt x="254" y="87"/>
                </a:lnTo>
                <a:lnTo>
                  <a:pt x="254" y="87"/>
                </a:lnTo>
                <a:lnTo>
                  <a:pt x="275" y="75"/>
                </a:lnTo>
                <a:lnTo>
                  <a:pt x="294" y="61"/>
                </a:lnTo>
                <a:lnTo>
                  <a:pt x="294" y="61"/>
                </a:lnTo>
                <a:lnTo>
                  <a:pt x="306" y="70"/>
                </a:lnTo>
                <a:lnTo>
                  <a:pt x="306" y="70"/>
                </a:lnTo>
                <a:close/>
                <a:moveTo>
                  <a:pt x="312" y="75"/>
                </a:moveTo>
                <a:lnTo>
                  <a:pt x="312" y="75"/>
                </a:lnTo>
                <a:lnTo>
                  <a:pt x="299" y="80"/>
                </a:lnTo>
                <a:lnTo>
                  <a:pt x="287" y="86"/>
                </a:lnTo>
                <a:lnTo>
                  <a:pt x="264" y="100"/>
                </a:lnTo>
                <a:lnTo>
                  <a:pt x="264" y="100"/>
                </a:lnTo>
                <a:lnTo>
                  <a:pt x="248" y="107"/>
                </a:lnTo>
                <a:lnTo>
                  <a:pt x="241" y="111"/>
                </a:lnTo>
                <a:lnTo>
                  <a:pt x="234" y="115"/>
                </a:lnTo>
                <a:lnTo>
                  <a:pt x="234" y="115"/>
                </a:lnTo>
                <a:lnTo>
                  <a:pt x="218" y="125"/>
                </a:lnTo>
                <a:lnTo>
                  <a:pt x="218" y="125"/>
                </a:lnTo>
                <a:lnTo>
                  <a:pt x="210" y="129"/>
                </a:lnTo>
                <a:lnTo>
                  <a:pt x="210" y="129"/>
                </a:lnTo>
                <a:lnTo>
                  <a:pt x="212" y="127"/>
                </a:lnTo>
                <a:lnTo>
                  <a:pt x="225" y="117"/>
                </a:lnTo>
                <a:lnTo>
                  <a:pt x="225" y="117"/>
                </a:lnTo>
                <a:lnTo>
                  <a:pt x="234" y="111"/>
                </a:lnTo>
                <a:lnTo>
                  <a:pt x="234" y="111"/>
                </a:lnTo>
                <a:lnTo>
                  <a:pt x="247" y="103"/>
                </a:lnTo>
                <a:lnTo>
                  <a:pt x="247" y="103"/>
                </a:lnTo>
                <a:lnTo>
                  <a:pt x="262" y="96"/>
                </a:lnTo>
                <a:lnTo>
                  <a:pt x="278" y="88"/>
                </a:lnTo>
                <a:lnTo>
                  <a:pt x="293" y="80"/>
                </a:lnTo>
                <a:lnTo>
                  <a:pt x="308" y="72"/>
                </a:lnTo>
                <a:lnTo>
                  <a:pt x="308" y="72"/>
                </a:lnTo>
                <a:lnTo>
                  <a:pt x="312" y="75"/>
                </a:lnTo>
                <a:lnTo>
                  <a:pt x="312" y="75"/>
                </a:lnTo>
                <a:close/>
                <a:moveTo>
                  <a:pt x="262" y="94"/>
                </a:moveTo>
                <a:lnTo>
                  <a:pt x="262" y="94"/>
                </a:lnTo>
                <a:lnTo>
                  <a:pt x="279" y="84"/>
                </a:lnTo>
                <a:lnTo>
                  <a:pt x="297" y="76"/>
                </a:lnTo>
                <a:lnTo>
                  <a:pt x="297" y="76"/>
                </a:lnTo>
                <a:lnTo>
                  <a:pt x="298" y="75"/>
                </a:lnTo>
                <a:lnTo>
                  <a:pt x="298" y="75"/>
                </a:lnTo>
                <a:lnTo>
                  <a:pt x="296" y="76"/>
                </a:lnTo>
                <a:lnTo>
                  <a:pt x="296" y="76"/>
                </a:lnTo>
                <a:lnTo>
                  <a:pt x="278" y="86"/>
                </a:lnTo>
                <a:lnTo>
                  <a:pt x="278" y="86"/>
                </a:lnTo>
                <a:lnTo>
                  <a:pt x="262" y="94"/>
                </a:lnTo>
                <a:lnTo>
                  <a:pt x="262" y="94"/>
                </a:lnTo>
                <a:close/>
                <a:moveTo>
                  <a:pt x="170" y="115"/>
                </a:moveTo>
                <a:lnTo>
                  <a:pt x="170" y="115"/>
                </a:lnTo>
                <a:lnTo>
                  <a:pt x="157" y="123"/>
                </a:lnTo>
                <a:lnTo>
                  <a:pt x="145" y="133"/>
                </a:lnTo>
                <a:lnTo>
                  <a:pt x="145" y="133"/>
                </a:lnTo>
                <a:lnTo>
                  <a:pt x="144" y="134"/>
                </a:lnTo>
                <a:lnTo>
                  <a:pt x="144" y="134"/>
                </a:lnTo>
                <a:lnTo>
                  <a:pt x="130" y="135"/>
                </a:lnTo>
                <a:lnTo>
                  <a:pt x="130" y="135"/>
                </a:lnTo>
                <a:lnTo>
                  <a:pt x="150" y="124"/>
                </a:lnTo>
                <a:lnTo>
                  <a:pt x="170" y="115"/>
                </a:lnTo>
                <a:lnTo>
                  <a:pt x="170" y="115"/>
                </a:lnTo>
                <a:close/>
                <a:moveTo>
                  <a:pt x="241" y="94"/>
                </a:moveTo>
                <a:lnTo>
                  <a:pt x="241" y="94"/>
                </a:lnTo>
                <a:lnTo>
                  <a:pt x="231" y="100"/>
                </a:lnTo>
                <a:lnTo>
                  <a:pt x="231" y="100"/>
                </a:lnTo>
                <a:lnTo>
                  <a:pt x="215" y="109"/>
                </a:lnTo>
                <a:lnTo>
                  <a:pt x="200" y="118"/>
                </a:lnTo>
                <a:lnTo>
                  <a:pt x="200" y="118"/>
                </a:lnTo>
                <a:lnTo>
                  <a:pt x="197" y="119"/>
                </a:lnTo>
                <a:lnTo>
                  <a:pt x="197" y="119"/>
                </a:lnTo>
                <a:lnTo>
                  <a:pt x="207" y="112"/>
                </a:lnTo>
                <a:lnTo>
                  <a:pt x="207" y="112"/>
                </a:lnTo>
                <a:lnTo>
                  <a:pt x="215" y="107"/>
                </a:lnTo>
                <a:lnTo>
                  <a:pt x="224" y="103"/>
                </a:lnTo>
                <a:lnTo>
                  <a:pt x="239" y="95"/>
                </a:lnTo>
                <a:lnTo>
                  <a:pt x="239" y="95"/>
                </a:lnTo>
                <a:lnTo>
                  <a:pt x="241" y="94"/>
                </a:lnTo>
                <a:lnTo>
                  <a:pt x="241" y="94"/>
                </a:lnTo>
                <a:close/>
                <a:moveTo>
                  <a:pt x="216" y="120"/>
                </a:moveTo>
                <a:lnTo>
                  <a:pt x="216" y="120"/>
                </a:lnTo>
                <a:lnTo>
                  <a:pt x="203" y="130"/>
                </a:lnTo>
                <a:lnTo>
                  <a:pt x="203" y="130"/>
                </a:lnTo>
                <a:lnTo>
                  <a:pt x="202" y="131"/>
                </a:lnTo>
                <a:lnTo>
                  <a:pt x="202" y="131"/>
                </a:lnTo>
                <a:lnTo>
                  <a:pt x="193" y="132"/>
                </a:lnTo>
                <a:lnTo>
                  <a:pt x="193" y="132"/>
                </a:lnTo>
                <a:lnTo>
                  <a:pt x="205" y="126"/>
                </a:lnTo>
                <a:lnTo>
                  <a:pt x="216" y="120"/>
                </a:lnTo>
                <a:lnTo>
                  <a:pt x="216" y="120"/>
                </a:lnTo>
                <a:close/>
                <a:moveTo>
                  <a:pt x="238" y="155"/>
                </a:moveTo>
                <a:lnTo>
                  <a:pt x="238" y="155"/>
                </a:lnTo>
                <a:lnTo>
                  <a:pt x="260" y="142"/>
                </a:lnTo>
                <a:lnTo>
                  <a:pt x="281" y="128"/>
                </a:lnTo>
                <a:lnTo>
                  <a:pt x="281" y="128"/>
                </a:lnTo>
                <a:lnTo>
                  <a:pt x="270" y="137"/>
                </a:lnTo>
                <a:lnTo>
                  <a:pt x="270" y="137"/>
                </a:lnTo>
                <a:lnTo>
                  <a:pt x="253" y="151"/>
                </a:lnTo>
                <a:lnTo>
                  <a:pt x="245" y="157"/>
                </a:lnTo>
                <a:lnTo>
                  <a:pt x="238" y="165"/>
                </a:lnTo>
                <a:lnTo>
                  <a:pt x="238" y="165"/>
                </a:lnTo>
                <a:lnTo>
                  <a:pt x="238" y="155"/>
                </a:lnTo>
                <a:lnTo>
                  <a:pt x="238" y="155"/>
                </a:lnTo>
                <a:close/>
                <a:moveTo>
                  <a:pt x="238" y="142"/>
                </a:moveTo>
                <a:lnTo>
                  <a:pt x="238" y="142"/>
                </a:lnTo>
                <a:lnTo>
                  <a:pt x="248" y="139"/>
                </a:lnTo>
                <a:lnTo>
                  <a:pt x="257" y="134"/>
                </a:lnTo>
                <a:lnTo>
                  <a:pt x="266" y="128"/>
                </a:lnTo>
                <a:lnTo>
                  <a:pt x="274" y="122"/>
                </a:lnTo>
                <a:lnTo>
                  <a:pt x="274" y="122"/>
                </a:lnTo>
                <a:lnTo>
                  <a:pt x="285" y="114"/>
                </a:lnTo>
                <a:lnTo>
                  <a:pt x="297" y="107"/>
                </a:lnTo>
                <a:lnTo>
                  <a:pt x="297" y="107"/>
                </a:lnTo>
                <a:lnTo>
                  <a:pt x="301" y="105"/>
                </a:lnTo>
                <a:lnTo>
                  <a:pt x="301" y="105"/>
                </a:lnTo>
                <a:lnTo>
                  <a:pt x="287" y="114"/>
                </a:lnTo>
                <a:lnTo>
                  <a:pt x="275" y="125"/>
                </a:lnTo>
                <a:lnTo>
                  <a:pt x="275" y="125"/>
                </a:lnTo>
                <a:lnTo>
                  <a:pt x="266" y="132"/>
                </a:lnTo>
                <a:lnTo>
                  <a:pt x="257" y="138"/>
                </a:lnTo>
                <a:lnTo>
                  <a:pt x="247" y="144"/>
                </a:lnTo>
                <a:lnTo>
                  <a:pt x="238" y="151"/>
                </a:lnTo>
                <a:lnTo>
                  <a:pt x="238" y="151"/>
                </a:lnTo>
                <a:lnTo>
                  <a:pt x="238" y="142"/>
                </a:lnTo>
                <a:lnTo>
                  <a:pt x="238" y="142"/>
                </a:lnTo>
                <a:close/>
                <a:moveTo>
                  <a:pt x="238" y="134"/>
                </a:moveTo>
                <a:lnTo>
                  <a:pt x="238" y="134"/>
                </a:lnTo>
                <a:lnTo>
                  <a:pt x="248" y="129"/>
                </a:lnTo>
                <a:lnTo>
                  <a:pt x="258" y="123"/>
                </a:lnTo>
                <a:lnTo>
                  <a:pt x="258" y="123"/>
                </a:lnTo>
                <a:lnTo>
                  <a:pt x="238" y="139"/>
                </a:lnTo>
                <a:lnTo>
                  <a:pt x="238" y="139"/>
                </a:lnTo>
                <a:lnTo>
                  <a:pt x="238" y="135"/>
                </a:lnTo>
                <a:lnTo>
                  <a:pt x="238" y="135"/>
                </a:lnTo>
                <a:lnTo>
                  <a:pt x="238" y="134"/>
                </a:lnTo>
                <a:lnTo>
                  <a:pt x="238" y="134"/>
                </a:lnTo>
                <a:close/>
                <a:moveTo>
                  <a:pt x="236" y="131"/>
                </a:moveTo>
                <a:lnTo>
                  <a:pt x="236" y="131"/>
                </a:lnTo>
                <a:lnTo>
                  <a:pt x="234" y="131"/>
                </a:lnTo>
                <a:lnTo>
                  <a:pt x="234" y="131"/>
                </a:lnTo>
                <a:lnTo>
                  <a:pt x="228" y="131"/>
                </a:lnTo>
                <a:lnTo>
                  <a:pt x="228" y="131"/>
                </a:lnTo>
                <a:lnTo>
                  <a:pt x="242" y="123"/>
                </a:lnTo>
                <a:lnTo>
                  <a:pt x="256" y="115"/>
                </a:lnTo>
                <a:lnTo>
                  <a:pt x="256" y="115"/>
                </a:lnTo>
                <a:lnTo>
                  <a:pt x="267" y="108"/>
                </a:lnTo>
                <a:lnTo>
                  <a:pt x="277" y="102"/>
                </a:lnTo>
                <a:lnTo>
                  <a:pt x="301" y="91"/>
                </a:lnTo>
                <a:lnTo>
                  <a:pt x="301" y="91"/>
                </a:lnTo>
                <a:lnTo>
                  <a:pt x="293" y="95"/>
                </a:lnTo>
                <a:lnTo>
                  <a:pt x="293" y="95"/>
                </a:lnTo>
                <a:lnTo>
                  <a:pt x="282" y="100"/>
                </a:lnTo>
                <a:lnTo>
                  <a:pt x="272" y="106"/>
                </a:lnTo>
                <a:lnTo>
                  <a:pt x="272" y="106"/>
                </a:lnTo>
                <a:lnTo>
                  <a:pt x="254" y="118"/>
                </a:lnTo>
                <a:lnTo>
                  <a:pt x="236" y="131"/>
                </a:lnTo>
                <a:lnTo>
                  <a:pt x="236" y="131"/>
                </a:lnTo>
                <a:close/>
                <a:moveTo>
                  <a:pt x="238" y="171"/>
                </a:moveTo>
                <a:lnTo>
                  <a:pt x="238" y="171"/>
                </a:lnTo>
                <a:lnTo>
                  <a:pt x="238" y="168"/>
                </a:lnTo>
                <a:lnTo>
                  <a:pt x="238" y="168"/>
                </a:lnTo>
                <a:lnTo>
                  <a:pt x="245" y="161"/>
                </a:lnTo>
                <a:lnTo>
                  <a:pt x="252" y="154"/>
                </a:lnTo>
                <a:lnTo>
                  <a:pt x="267" y="142"/>
                </a:lnTo>
                <a:lnTo>
                  <a:pt x="267" y="142"/>
                </a:lnTo>
                <a:lnTo>
                  <a:pt x="281" y="131"/>
                </a:lnTo>
                <a:lnTo>
                  <a:pt x="293" y="120"/>
                </a:lnTo>
                <a:lnTo>
                  <a:pt x="293" y="120"/>
                </a:lnTo>
                <a:lnTo>
                  <a:pt x="301" y="115"/>
                </a:lnTo>
                <a:lnTo>
                  <a:pt x="301" y="115"/>
                </a:lnTo>
                <a:lnTo>
                  <a:pt x="269" y="142"/>
                </a:lnTo>
                <a:lnTo>
                  <a:pt x="253" y="157"/>
                </a:lnTo>
                <a:lnTo>
                  <a:pt x="238" y="171"/>
                </a:lnTo>
                <a:lnTo>
                  <a:pt x="238" y="171"/>
                </a:lnTo>
                <a:close/>
                <a:moveTo>
                  <a:pt x="329" y="90"/>
                </a:moveTo>
                <a:lnTo>
                  <a:pt x="329" y="90"/>
                </a:lnTo>
                <a:lnTo>
                  <a:pt x="321" y="97"/>
                </a:lnTo>
                <a:lnTo>
                  <a:pt x="321" y="97"/>
                </a:lnTo>
                <a:lnTo>
                  <a:pt x="320" y="97"/>
                </a:lnTo>
                <a:lnTo>
                  <a:pt x="320" y="97"/>
                </a:lnTo>
                <a:lnTo>
                  <a:pt x="320" y="97"/>
                </a:lnTo>
                <a:lnTo>
                  <a:pt x="308" y="106"/>
                </a:lnTo>
                <a:lnTo>
                  <a:pt x="295" y="116"/>
                </a:lnTo>
                <a:lnTo>
                  <a:pt x="295" y="116"/>
                </a:lnTo>
                <a:lnTo>
                  <a:pt x="282" y="125"/>
                </a:lnTo>
                <a:lnTo>
                  <a:pt x="269" y="134"/>
                </a:lnTo>
                <a:lnTo>
                  <a:pt x="269" y="134"/>
                </a:lnTo>
                <a:lnTo>
                  <a:pt x="241" y="151"/>
                </a:lnTo>
                <a:lnTo>
                  <a:pt x="241" y="151"/>
                </a:lnTo>
                <a:lnTo>
                  <a:pt x="251" y="143"/>
                </a:lnTo>
                <a:lnTo>
                  <a:pt x="251" y="143"/>
                </a:lnTo>
                <a:lnTo>
                  <a:pt x="266" y="134"/>
                </a:lnTo>
                <a:lnTo>
                  <a:pt x="266" y="134"/>
                </a:lnTo>
                <a:lnTo>
                  <a:pt x="271" y="130"/>
                </a:lnTo>
                <a:lnTo>
                  <a:pt x="277" y="126"/>
                </a:lnTo>
                <a:lnTo>
                  <a:pt x="288" y="116"/>
                </a:lnTo>
                <a:lnTo>
                  <a:pt x="288" y="116"/>
                </a:lnTo>
                <a:lnTo>
                  <a:pt x="303" y="106"/>
                </a:lnTo>
                <a:lnTo>
                  <a:pt x="317" y="97"/>
                </a:lnTo>
                <a:lnTo>
                  <a:pt x="317" y="97"/>
                </a:lnTo>
                <a:lnTo>
                  <a:pt x="320" y="96"/>
                </a:lnTo>
                <a:lnTo>
                  <a:pt x="321" y="94"/>
                </a:lnTo>
                <a:lnTo>
                  <a:pt x="321" y="94"/>
                </a:lnTo>
                <a:lnTo>
                  <a:pt x="325" y="91"/>
                </a:lnTo>
                <a:lnTo>
                  <a:pt x="325" y="91"/>
                </a:lnTo>
                <a:lnTo>
                  <a:pt x="326" y="91"/>
                </a:lnTo>
                <a:lnTo>
                  <a:pt x="325" y="90"/>
                </a:lnTo>
                <a:lnTo>
                  <a:pt x="325" y="89"/>
                </a:lnTo>
                <a:lnTo>
                  <a:pt x="324" y="90"/>
                </a:lnTo>
                <a:lnTo>
                  <a:pt x="324" y="90"/>
                </a:lnTo>
                <a:lnTo>
                  <a:pt x="304" y="101"/>
                </a:lnTo>
                <a:lnTo>
                  <a:pt x="293" y="106"/>
                </a:lnTo>
                <a:lnTo>
                  <a:pt x="283" y="112"/>
                </a:lnTo>
                <a:lnTo>
                  <a:pt x="283" y="112"/>
                </a:lnTo>
                <a:lnTo>
                  <a:pt x="264" y="126"/>
                </a:lnTo>
                <a:lnTo>
                  <a:pt x="255" y="133"/>
                </a:lnTo>
                <a:lnTo>
                  <a:pt x="244" y="138"/>
                </a:lnTo>
                <a:lnTo>
                  <a:pt x="244" y="138"/>
                </a:lnTo>
                <a:lnTo>
                  <a:pt x="240" y="140"/>
                </a:lnTo>
                <a:lnTo>
                  <a:pt x="241" y="139"/>
                </a:lnTo>
                <a:lnTo>
                  <a:pt x="241" y="139"/>
                </a:lnTo>
                <a:lnTo>
                  <a:pt x="256" y="127"/>
                </a:lnTo>
                <a:lnTo>
                  <a:pt x="256" y="127"/>
                </a:lnTo>
                <a:lnTo>
                  <a:pt x="277" y="113"/>
                </a:lnTo>
                <a:lnTo>
                  <a:pt x="277" y="113"/>
                </a:lnTo>
                <a:lnTo>
                  <a:pt x="295" y="102"/>
                </a:lnTo>
                <a:lnTo>
                  <a:pt x="314" y="91"/>
                </a:lnTo>
                <a:lnTo>
                  <a:pt x="314" y="91"/>
                </a:lnTo>
                <a:lnTo>
                  <a:pt x="317" y="91"/>
                </a:lnTo>
                <a:lnTo>
                  <a:pt x="318" y="90"/>
                </a:lnTo>
                <a:lnTo>
                  <a:pt x="318" y="90"/>
                </a:lnTo>
                <a:lnTo>
                  <a:pt x="322" y="87"/>
                </a:lnTo>
                <a:lnTo>
                  <a:pt x="322" y="87"/>
                </a:lnTo>
                <a:lnTo>
                  <a:pt x="323" y="86"/>
                </a:lnTo>
                <a:lnTo>
                  <a:pt x="323" y="86"/>
                </a:lnTo>
                <a:lnTo>
                  <a:pt x="322" y="85"/>
                </a:lnTo>
                <a:lnTo>
                  <a:pt x="321" y="85"/>
                </a:lnTo>
                <a:lnTo>
                  <a:pt x="321" y="85"/>
                </a:lnTo>
                <a:lnTo>
                  <a:pt x="301" y="94"/>
                </a:lnTo>
                <a:lnTo>
                  <a:pt x="290" y="99"/>
                </a:lnTo>
                <a:lnTo>
                  <a:pt x="281" y="104"/>
                </a:lnTo>
                <a:lnTo>
                  <a:pt x="281" y="104"/>
                </a:lnTo>
                <a:lnTo>
                  <a:pt x="262" y="117"/>
                </a:lnTo>
                <a:lnTo>
                  <a:pt x="253" y="124"/>
                </a:lnTo>
                <a:lnTo>
                  <a:pt x="243" y="130"/>
                </a:lnTo>
                <a:lnTo>
                  <a:pt x="243" y="130"/>
                </a:lnTo>
                <a:lnTo>
                  <a:pt x="237" y="133"/>
                </a:lnTo>
                <a:lnTo>
                  <a:pt x="237" y="133"/>
                </a:lnTo>
                <a:lnTo>
                  <a:pt x="237" y="133"/>
                </a:lnTo>
                <a:lnTo>
                  <a:pt x="237" y="133"/>
                </a:lnTo>
                <a:lnTo>
                  <a:pt x="252" y="121"/>
                </a:lnTo>
                <a:lnTo>
                  <a:pt x="252" y="121"/>
                </a:lnTo>
                <a:lnTo>
                  <a:pt x="273" y="107"/>
                </a:lnTo>
                <a:lnTo>
                  <a:pt x="273" y="107"/>
                </a:lnTo>
                <a:lnTo>
                  <a:pt x="283" y="102"/>
                </a:lnTo>
                <a:lnTo>
                  <a:pt x="294" y="97"/>
                </a:lnTo>
                <a:lnTo>
                  <a:pt x="305" y="92"/>
                </a:lnTo>
                <a:lnTo>
                  <a:pt x="315" y="86"/>
                </a:lnTo>
                <a:lnTo>
                  <a:pt x="315" y="86"/>
                </a:lnTo>
                <a:lnTo>
                  <a:pt x="315" y="84"/>
                </a:lnTo>
                <a:lnTo>
                  <a:pt x="315" y="84"/>
                </a:lnTo>
                <a:lnTo>
                  <a:pt x="314" y="84"/>
                </a:lnTo>
                <a:lnTo>
                  <a:pt x="314" y="84"/>
                </a:lnTo>
                <a:lnTo>
                  <a:pt x="296" y="91"/>
                </a:lnTo>
                <a:lnTo>
                  <a:pt x="279" y="99"/>
                </a:lnTo>
                <a:lnTo>
                  <a:pt x="263" y="108"/>
                </a:lnTo>
                <a:lnTo>
                  <a:pt x="247" y="118"/>
                </a:lnTo>
                <a:lnTo>
                  <a:pt x="247" y="118"/>
                </a:lnTo>
                <a:lnTo>
                  <a:pt x="231" y="127"/>
                </a:lnTo>
                <a:lnTo>
                  <a:pt x="231" y="127"/>
                </a:lnTo>
                <a:lnTo>
                  <a:pt x="224" y="131"/>
                </a:lnTo>
                <a:lnTo>
                  <a:pt x="224" y="131"/>
                </a:lnTo>
                <a:lnTo>
                  <a:pt x="225" y="130"/>
                </a:lnTo>
                <a:lnTo>
                  <a:pt x="233" y="124"/>
                </a:lnTo>
                <a:lnTo>
                  <a:pt x="233" y="124"/>
                </a:lnTo>
                <a:lnTo>
                  <a:pt x="247" y="113"/>
                </a:lnTo>
                <a:lnTo>
                  <a:pt x="263" y="103"/>
                </a:lnTo>
                <a:lnTo>
                  <a:pt x="263" y="103"/>
                </a:lnTo>
                <a:lnTo>
                  <a:pt x="288" y="90"/>
                </a:lnTo>
                <a:lnTo>
                  <a:pt x="313" y="77"/>
                </a:lnTo>
                <a:lnTo>
                  <a:pt x="313" y="77"/>
                </a:lnTo>
                <a:lnTo>
                  <a:pt x="314" y="76"/>
                </a:lnTo>
                <a:lnTo>
                  <a:pt x="314" y="76"/>
                </a:lnTo>
                <a:lnTo>
                  <a:pt x="329" y="90"/>
                </a:lnTo>
                <a:lnTo>
                  <a:pt x="329" y="90"/>
                </a:lnTo>
                <a:close/>
                <a:moveTo>
                  <a:pt x="268" y="116"/>
                </a:moveTo>
                <a:lnTo>
                  <a:pt x="268" y="116"/>
                </a:lnTo>
                <a:lnTo>
                  <a:pt x="278" y="110"/>
                </a:lnTo>
                <a:lnTo>
                  <a:pt x="287" y="104"/>
                </a:lnTo>
                <a:lnTo>
                  <a:pt x="287" y="104"/>
                </a:lnTo>
                <a:lnTo>
                  <a:pt x="276" y="111"/>
                </a:lnTo>
                <a:lnTo>
                  <a:pt x="276" y="111"/>
                </a:lnTo>
                <a:lnTo>
                  <a:pt x="268" y="116"/>
                </a:lnTo>
                <a:lnTo>
                  <a:pt x="268" y="11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230"/>
          <p:cNvSpPr>
            <a:spLocks noEditPoints="1"/>
          </p:cNvSpPr>
          <p:nvPr/>
        </p:nvSpPr>
        <p:spPr bwMode="auto">
          <a:xfrm>
            <a:off x="8083373" y="4773984"/>
            <a:ext cx="991323" cy="331727"/>
          </a:xfrm>
          <a:custGeom>
            <a:avLst/>
            <a:gdLst>
              <a:gd name="T0" fmla="*/ 270 w 326"/>
              <a:gd name="T1" fmla="*/ 67 h 109"/>
              <a:gd name="T2" fmla="*/ 200 w 326"/>
              <a:gd name="T3" fmla="*/ 79 h 109"/>
              <a:gd name="T4" fmla="*/ 191 w 326"/>
              <a:gd name="T5" fmla="*/ 76 h 109"/>
              <a:gd name="T6" fmla="*/ 128 w 326"/>
              <a:gd name="T7" fmla="*/ 44 h 109"/>
              <a:gd name="T8" fmla="*/ 90 w 326"/>
              <a:gd name="T9" fmla="*/ 51 h 109"/>
              <a:gd name="T10" fmla="*/ 80 w 326"/>
              <a:gd name="T11" fmla="*/ 19 h 109"/>
              <a:gd name="T12" fmla="*/ 137 w 326"/>
              <a:gd name="T13" fmla="*/ 12 h 109"/>
              <a:gd name="T14" fmla="*/ 146 w 326"/>
              <a:gd name="T15" fmla="*/ 22 h 109"/>
              <a:gd name="T16" fmla="*/ 162 w 326"/>
              <a:gd name="T17" fmla="*/ 15 h 109"/>
              <a:gd name="T18" fmla="*/ 117 w 326"/>
              <a:gd name="T19" fmla="*/ 4 h 109"/>
              <a:gd name="T20" fmla="*/ 56 w 326"/>
              <a:gd name="T21" fmla="*/ 7 h 109"/>
              <a:gd name="T22" fmla="*/ 31 w 326"/>
              <a:gd name="T23" fmla="*/ 2 h 109"/>
              <a:gd name="T24" fmla="*/ 29 w 326"/>
              <a:gd name="T25" fmla="*/ 3 h 109"/>
              <a:gd name="T26" fmla="*/ 10 w 326"/>
              <a:gd name="T27" fmla="*/ 25 h 109"/>
              <a:gd name="T28" fmla="*/ 37 w 326"/>
              <a:gd name="T29" fmla="*/ 62 h 109"/>
              <a:gd name="T30" fmla="*/ 89 w 326"/>
              <a:gd name="T31" fmla="*/ 55 h 109"/>
              <a:gd name="T32" fmla="*/ 110 w 326"/>
              <a:gd name="T33" fmla="*/ 67 h 109"/>
              <a:gd name="T34" fmla="*/ 109 w 326"/>
              <a:gd name="T35" fmla="*/ 71 h 109"/>
              <a:gd name="T36" fmla="*/ 155 w 326"/>
              <a:gd name="T37" fmla="*/ 106 h 109"/>
              <a:gd name="T38" fmla="*/ 183 w 326"/>
              <a:gd name="T39" fmla="*/ 96 h 109"/>
              <a:gd name="T40" fmla="*/ 201 w 326"/>
              <a:gd name="T41" fmla="*/ 83 h 109"/>
              <a:gd name="T42" fmla="*/ 230 w 326"/>
              <a:gd name="T43" fmla="*/ 84 h 109"/>
              <a:gd name="T44" fmla="*/ 198 w 326"/>
              <a:gd name="T45" fmla="*/ 97 h 109"/>
              <a:gd name="T46" fmla="*/ 267 w 326"/>
              <a:gd name="T47" fmla="*/ 73 h 109"/>
              <a:gd name="T48" fmla="*/ 299 w 326"/>
              <a:gd name="T49" fmla="*/ 76 h 109"/>
              <a:gd name="T50" fmla="*/ 283 w 326"/>
              <a:gd name="T51" fmla="*/ 108 h 109"/>
              <a:gd name="T52" fmla="*/ 155 w 326"/>
              <a:gd name="T53" fmla="*/ 15 h 109"/>
              <a:gd name="T54" fmla="*/ 154 w 326"/>
              <a:gd name="T55" fmla="*/ 14 h 109"/>
              <a:gd name="T56" fmla="*/ 109 w 326"/>
              <a:gd name="T57" fmla="*/ 8 h 109"/>
              <a:gd name="T58" fmla="*/ 62 w 326"/>
              <a:gd name="T59" fmla="*/ 9 h 109"/>
              <a:gd name="T60" fmla="*/ 77 w 326"/>
              <a:gd name="T61" fmla="*/ 63 h 109"/>
              <a:gd name="T62" fmla="*/ 40 w 326"/>
              <a:gd name="T63" fmla="*/ 58 h 109"/>
              <a:gd name="T64" fmla="*/ 29 w 326"/>
              <a:gd name="T65" fmla="*/ 9 h 109"/>
              <a:gd name="T66" fmla="*/ 71 w 326"/>
              <a:gd name="T67" fmla="*/ 21 h 109"/>
              <a:gd name="T68" fmla="*/ 85 w 326"/>
              <a:gd name="T69" fmla="*/ 32 h 109"/>
              <a:gd name="T70" fmla="*/ 85 w 326"/>
              <a:gd name="T71" fmla="*/ 32 h 109"/>
              <a:gd name="T72" fmla="*/ 77 w 326"/>
              <a:gd name="T73" fmla="*/ 63 h 109"/>
              <a:gd name="T74" fmla="*/ 306 w 326"/>
              <a:gd name="T75" fmla="*/ 79 h 109"/>
              <a:gd name="T76" fmla="*/ 132 w 326"/>
              <a:gd name="T77" fmla="*/ 95 h 109"/>
              <a:gd name="T78" fmla="*/ 131 w 326"/>
              <a:gd name="T79" fmla="*/ 46 h 109"/>
              <a:gd name="T80" fmla="*/ 159 w 326"/>
              <a:gd name="T81" fmla="*/ 70 h 109"/>
              <a:gd name="T82" fmla="*/ 185 w 326"/>
              <a:gd name="T83" fmla="*/ 75 h 109"/>
              <a:gd name="T84" fmla="*/ 185 w 326"/>
              <a:gd name="T85" fmla="*/ 75 h 109"/>
              <a:gd name="T86" fmla="*/ 132 w 326"/>
              <a:gd name="T87" fmla="*/ 95 h 109"/>
              <a:gd name="T88" fmla="*/ 188 w 326"/>
              <a:gd name="T89" fmla="*/ 90 h 109"/>
              <a:gd name="T90" fmla="*/ 196 w 326"/>
              <a:gd name="T91" fmla="*/ 8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6" h="109">
                <a:moveTo>
                  <a:pt x="303" y="65"/>
                </a:moveTo>
                <a:cubicBezTo>
                  <a:pt x="293" y="60"/>
                  <a:pt x="281" y="63"/>
                  <a:pt x="270" y="67"/>
                </a:cubicBezTo>
                <a:cubicBezTo>
                  <a:pt x="270" y="66"/>
                  <a:pt x="269" y="65"/>
                  <a:pt x="268" y="65"/>
                </a:cubicBezTo>
                <a:cubicBezTo>
                  <a:pt x="245" y="68"/>
                  <a:pt x="222" y="75"/>
                  <a:pt x="200" y="79"/>
                </a:cubicBezTo>
                <a:cubicBezTo>
                  <a:pt x="200" y="79"/>
                  <a:pt x="200" y="79"/>
                  <a:pt x="200" y="79"/>
                </a:cubicBezTo>
                <a:cubicBezTo>
                  <a:pt x="197" y="78"/>
                  <a:pt x="194" y="76"/>
                  <a:pt x="191" y="76"/>
                </a:cubicBezTo>
                <a:cubicBezTo>
                  <a:pt x="185" y="57"/>
                  <a:pt x="147" y="42"/>
                  <a:pt x="131" y="39"/>
                </a:cubicBezTo>
                <a:cubicBezTo>
                  <a:pt x="128" y="39"/>
                  <a:pt x="127" y="42"/>
                  <a:pt x="128" y="44"/>
                </a:cubicBezTo>
                <a:cubicBezTo>
                  <a:pt x="123" y="50"/>
                  <a:pt x="117" y="56"/>
                  <a:pt x="113" y="62"/>
                </a:cubicBezTo>
                <a:cubicBezTo>
                  <a:pt x="108" y="56"/>
                  <a:pt x="98" y="52"/>
                  <a:pt x="90" y="51"/>
                </a:cubicBezTo>
                <a:cubicBezTo>
                  <a:pt x="92" y="45"/>
                  <a:pt x="93" y="40"/>
                  <a:pt x="92" y="36"/>
                </a:cubicBezTo>
                <a:cubicBezTo>
                  <a:pt x="91" y="28"/>
                  <a:pt x="86" y="23"/>
                  <a:pt x="80" y="19"/>
                </a:cubicBezTo>
                <a:cubicBezTo>
                  <a:pt x="92" y="16"/>
                  <a:pt x="103" y="14"/>
                  <a:pt x="115" y="13"/>
                </a:cubicBezTo>
                <a:cubicBezTo>
                  <a:pt x="122" y="12"/>
                  <a:pt x="130" y="12"/>
                  <a:pt x="137" y="12"/>
                </a:cubicBezTo>
                <a:cubicBezTo>
                  <a:pt x="141" y="12"/>
                  <a:pt x="144" y="13"/>
                  <a:pt x="147" y="13"/>
                </a:cubicBezTo>
                <a:cubicBezTo>
                  <a:pt x="150" y="14"/>
                  <a:pt x="147" y="20"/>
                  <a:pt x="146" y="22"/>
                </a:cubicBezTo>
                <a:cubicBezTo>
                  <a:pt x="145" y="24"/>
                  <a:pt x="147" y="26"/>
                  <a:pt x="149" y="26"/>
                </a:cubicBezTo>
                <a:cubicBezTo>
                  <a:pt x="153" y="24"/>
                  <a:pt x="164" y="21"/>
                  <a:pt x="162" y="15"/>
                </a:cubicBezTo>
                <a:cubicBezTo>
                  <a:pt x="160" y="9"/>
                  <a:pt x="151" y="8"/>
                  <a:pt x="146" y="7"/>
                </a:cubicBezTo>
                <a:cubicBezTo>
                  <a:pt x="137" y="4"/>
                  <a:pt x="127" y="4"/>
                  <a:pt x="117" y="4"/>
                </a:cubicBezTo>
                <a:cubicBezTo>
                  <a:pt x="97" y="5"/>
                  <a:pt x="77" y="5"/>
                  <a:pt x="57" y="7"/>
                </a:cubicBezTo>
                <a:cubicBezTo>
                  <a:pt x="57" y="7"/>
                  <a:pt x="56" y="7"/>
                  <a:pt x="56" y="7"/>
                </a:cubicBezTo>
                <a:cubicBezTo>
                  <a:pt x="49" y="5"/>
                  <a:pt x="41" y="4"/>
                  <a:pt x="33" y="3"/>
                </a:cubicBezTo>
                <a:cubicBezTo>
                  <a:pt x="34" y="2"/>
                  <a:pt x="32" y="0"/>
                  <a:pt x="31" y="2"/>
                </a:cubicBezTo>
                <a:cubicBezTo>
                  <a:pt x="30" y="2"/>
                  <a:pt x="30" y="3"/>
                  <a:pt x="30" y="3"/>
                </a:cubicBezTo>
                <a:cubicBezTo>
                  <a:pt x="30" y="3"/>
                  <a:pt x="29" y="3"/>
                  <a:pt x="29" y="3"/>
                </a:cubicBezTo>
                <a:cubicBezTo>
                  <a:pt x="26" y="2"/>
                  <a:pt x="25" y="5"/>
                  <a:pt x="26" y="7"/>
                </a:cubicBezTo>
                <a:cubicBezTo>
                  <a:pt x="20" y="13"/>
                  <a:pt x="13" y="18"/>
                  <a:pt x="10" y="25"/>
                </a:cubicBezTo>
                <a:cubicBezTo>
                  <a:pt x="7" y="34"/>
                  <a:pt x="5" y="43"/>
                  <a:pt x="12" y="50"/>
                </a:cubicBezTo>
                <a:cubicBezTo>
                  <a:pt x="17" y="57"/>
                  <a:pt x="29" y="60"/>
                  <a:pt x="37" y="62"/>
                </a:cubicBezTo>
                <a:cubicBezTo>
                  <a:pt x="47" y="65"/>
                  <a:pt x="56" y="72"/>
                  <a:pt x="66" y="74"/>
                </a:cubicBezTo>
                <a:cubicBezTo>
                  <a:pt x="76" y="77"/>
                  <a:pt x="85" y="66"/>
                  <a:pt x="89" y="55"/>
                </a:cubicBezTo>
                <a:cubicBezTo>
                  <a:pt x="92" y="56"/>
                  <a:pt x="96" y="57"/>
                  <a:pt x="99" y="59"/>
                </a:cubicBezTo>
                <a:cubicBezTo>
                  <a:pt x="103" y="61"/>
                  <a:pt x="107" y="64"/>
                  <a:pt x="110" y="67"/>
                </a:cubicBezTo>
                <a:cubicBezTo>
                  <a:pt x="110" y="67"/>
                  <a:pt x="110" y="67"/>
                  <a:pt x="111" y="67"/>
                </a:cubicBezTo>
                <a:cubicBezTo>
                  <a:pt x="110" y="68"/>
                  <a:pt x="109" y="70"/>
                  <a:pt x="109" y="71"/>
                </a:cubicBezTo>
                <a:cubicBezTo>
                  <a:pt x="106" y="81"/>
                  <a:pt x="114" y="90"/>
                  <a:pt x="122" y="95"/>
                </a:cubicBezTo>
                <a:cubicBezTo>
                  <a:pt x="131" y="101"/>
                  <a:pt x="144" y="105"/>
                  <a:pt x="155" y="106"/>
                </a:cubicBezTo>
                <a:cubicBezTo>
                  <a:pt x="166" y="107"/>
                  <a:pt x="173" y="104"/>
                  <a:pt x="182" y="97"/>
                </a:cubicBezTo>
                <a:cubicBezTo>
                  <a:pt x="182" y="97"/>
                  <a:pt x="183" y="96"/>
                  <a:pt x="183" y="96"/>
                </a:cubicBezTo>
                <a:cubicBezTo>
                  <a:pt x="186" y="96"/>
                  <a:pt x="190" y="95"/>
                  <a:pt x="192" y="93"/>
                </a:cubicBezTo>
                <a:cubicBezTo>
                  <a:pt x="196" y="91"/>
                  <a:pt x="199" y="87"/>
                  <a:pt x="201" y="83"/>
                </a:cubicBezTo>
                <a:cubicBezTo>
                  <a:pt x="218" y="82"/>
                  <a:pt x="237" y="78"/>
                  <a:pt x="254" y="74"/>
                </a:cubicBezTo>
                <a:cubicBezTo>
                  <a:pt x="246" y="78"/>
                  <a:pt x="238" y="82"/>
                  <a:pt x="230" y="84"/>
                </a:cubicBezTo>
                <a:cubicBezTo>
                  <a:pt x="219" y="87"/>
                  <a:pt x="207" y="90"/>
                  <a:pt x="196" y="94"/>
                </a:cubicBezTo>
                <a:cubicBezTo>
                  <a:pt x="195" y="95"/>
                  <a:pt x="196" y="97"/>
                  <a:pt x="198" y="97"/>
                </a:cubicBezTo>
                <a:cubicBezTo>
                  <a:pt x="212" y="93"/>
                  <a:pt x="228" y="90"/>
                  <a:pt x="242" y="85"/>
                </a:cubicBezTo>
                <a:cubicBezTo>
                  <a:pt x="250" y="81"/>
                  <a:pt x="259" y="77"/>
                  <a:pt x="267" y="73"/>
                </a:cubicBezTo>
                <a:cubicBezTo>
                  <a:pt x="268" y="74"/>
                  <a:pt x="269" y="75"/>
                  <a:pt x="270" y="74"/>
                </a:cubicBezTo>
                <a:cubicBezTo>
                  <a:pt x="278" y="72"/>
                  <a:pt x="294" y="66"/>
                  <a:pt x="299" y="76"/>
                </a:cubicBezTo>
                <a:cubicBezTo>
                  <a:pt x="303" y="87"/>
                  <a:pt x="283" y="94"/>
                  <a:pt x="279" y="103"/>
                </a:cubicBezTo>
                <a:cubicBezTo>
                  <a:pt x="278" y="106"/>
                  <a:pt x="280" y="109"/>
                  <a:pt x="283" y="108"/>
                </a:cubicBezTo>
                <a:cubicBezTo>
                  <a:pt x="298" y="104"/>
                  <a:pt x="326" y="78"/>
                  <a:pt x="303" y="65"/>
                </a:cubicBezTo>
                <a:close/>
                <a:moveTo>
                  <a:pt x="155" y="15"/>
                </a:moveTo>
                <a:cubicBezTo>
                  <a:pt x="158" y="16"/>
                  <a:pt x="155" y="18"/>
                  <a:pt x="153" y="19"/>
                </a:cubicBezTo>
                <a:cubicBezTo>
                  <a:pt x="153" y="17"/>
                  <a:pt x="154" y="16"/>
                  <a:pt x="154" y="14"/>
                </a:cubicBezTo>
                <a:cubicBezTo>
                  <a:pt x="154" y="14"/>
                  <a:pt x="155" y="14"/>
                  <a:pt x="155" y="15"/>
                </a:cubicBezTo>
                <a:close/>
                <a:moveTo>
                  <a:pt x="109" y="8"/>
                </a:moveTo>
                <a:cubicBezTo>
                  <a:pt x="97" y="9"/>
                  <a:pt x="85" y="11"/>
                  <a:pt x="74" y="15"/>
                </a:cubicBezTo>
                <a:cubicBezTo>
                  <a:pt x="70" y="12"/>
                  <a:pt x="66" y="10"/>
                  <a:pt x="62" y="9"/>
                </a:cubicBezTo>
                <a:cubicBezTo>
                  <a:pt x="77" y="8"/>
                  <a:pt x="93" y="8"/>
                  <a:pt x="109" y="8"/>
                </a:cubicBezTo>
                <a:close/>
                <a:moveTo>
                  <a:pt x="77" y="63"/>
                </a:moveTo>
                <a:cubicBezTo>
                  <a:pt x="72" y="70"/>
                  <a:pt x="68" y="70"/>
                  <a:pt x="60" y="66"/>
                </a:cubicBezTo>
                <a:cubicBezTo>
                  <a:pt x="54" y="63"/>
                  <a:pt x="47" y="60"/>
                  <a:pt x="40" y="58"/>
                </a:cubicBezTo>
                <a:cubicBezTo>
                  <a:pt x="33" y="55"/>
                  <a:pt x="26" y="54"/>
                  <a:pt x="19" y="50"/>
                </a:cubicBezTo>
                <a:cubicBezTo>
                  <a:pt x="0" y="39"/>
                  <a:pt x="20" y="22"/>
                  <a:pt x="29" y="9"/>
                </a:cubicBezTo>
                <a:cubicBezTo>
                  <a:pt x="40" y="11"/>
                  <a:pt x="56" y="13"/>
                  <a:pt x="68" y="18"/>
                </a:cubicBezTo>
                <a:cubicBezTo>
                  <a:pt x="68" y="20"/>
                  <a:pt x="69" y="22"/>
                  <a:pt x="71" y="21"/>
                </a:cubicBezTo>
                <a:cubicBezTo>
                  <a:pt x="72" y="21"/>
                  <a:pt x="73" y="21"/>
                  <a:pt x="74" y="21"/>
                </a:cubicBezTo>
                <a:cubicBezTo>
                  <a:pt x="78" y="23"/>
                  <a:pt x="82" y="27"/>
                  <a:pt x="85" y="32"/>
                </a:cubicBezTo>
                <a:cubicBezTo>
                  <a:pt x="60" y="46"/>
                  <a:pt x="60" y="46"/>
                  <a:pt x="60" y="46"/>
                </a:cubicBezTo>
                <a:cubicBezTo>
                  <a:pt x="68" y="42"/>
                  <a:pt x="77" y="37"/>
                  <a:pt x="85" y="32"/>
                </a:cubicBezTo>
                <a:cubicBezTo>
                  <a:pt x="85" y="33"/>
                  <a:pt x="86" y="34"/>
                  <a:pt x="86" y="35"/>
                </a:cubicBezTo>
                <a:cubicBezTo>
                  <a:pt x="89" y="44"/>
                  <a:pt x="83" y="56"/>
                  <a:pt x="77" y="63"/>
                </a:cubicBezTo>
                <a:close/>
                <a:moveTo>
                  <a:pt x="305" y="75"/>
                </a:moveTo>
                <a:cubicBezTo>
                  <a:pt x="305" y="76"/>
                  <a:pt x="306" y="77"/>
                  <a:pt x="306" y="79"/>
                </a:cubicBezTo>
                <a:cubicBezTo>
                  <a:pt x="306" y="77"/>
                  <a:pt x="305" y="76"/>
                  <a:pt x="305" y="75"/>
                </a:cubicBezTo>
                <a:close/>
                <a:moveTo>
                  <a:pt x="132" y="95"/>
                </a:moveTo>
                <a:cubicBezTo>
                  <a:pt x="122" y="91"/>
                  <a:pt x="111" y="83"/>
                  <a:pt x="114" y="70"/>
                </a:cubicBezTo>
                <a:cubicBezTo>
                  <a:pt x="117" y="61"/>
                  <a:pt x="126" y="54"/>
                  <a:pt x="131" y="46"/>
                </a:cubicBezTo>
                <a:cubicBezTo>
                  <a:pt x="140" y="48"/>
                  <a:pt x="162" y="54"/>
                  <a:pt x="175" y="63"/>
                </a:cubicBezTo>
                <a:cubicBezTo>
                  <a:pt x="170" y="65"/>
                  <a:pt x="165" y="67"/>
                  <a:pt x="159" y="70"/>
                </a:cubicBezTo>
                <a:cubicBezTo>
                  <a:pt x="175" y="64"/>
                  <a:pt x="175" y="64"/>
                  <a:pt x="175" y="64"/>
                </a:cubicBezTo>
                <a:cubicBezTo>
                  <a:pt x="180" y="67"/>
                  <a:pt x="183" y="71"/>
                  <a:pt x="185" y="75"/>
                </a:cubicBezTo>
                <a:cubicBezTo>
                  <a:pt x="174" y="77"/>
                  <a:pt x="159" y="85"/>
                  <a:pt x="148" y="89"/>
                </a:cubicBezTo>
                <a:cubicBezTo>
                  <a:pt x="185" y="75"/>
                  <a:pt x="185" y="75"/>
                  <a:pt x="185" y="75"/>
                </a:cubicBezTo>
                <a:cubicBezTo>
                  <a:pt x="186" y="79"/>
                  <a:pt x="186" y="83"/>
                  <a:pt x="183" y="87"/>
                </a:cubicBezTo>
                <a:cubicBezTo>
                  <a:pt x="173" y="106"/>
                  <a:pt x="149" y="102"/>
                  <a:pt x="132" y="95"/>
                </a:cubicBezTo>
                <a:close/>
                <a:moveTo>
                  <a:pt x="191" y="88"/>
                </a:moveTo>
                <a:cubicBezTo>
                  <a:pt x="190" y="89"/>
                  <a:pt x="189" y="89"/>
                  <a:pt x="188" y="90"/>
                </a:cubicBezTo>
                <a:cubicBezTo>
                  <a:pt x="191" y="86"/>
                  <a:pt x="191" y="83"/>
                  <a:pt x="191" y="80"/>
                </a:cubicBezTo>
                <a:cubicBezTo>
                  <a:pt x="193" y="81"/>
                  <a:pt x="195" y="81"/>
                  <a:pt x="196" y="82"/>
                </a:cubicBezTo>
                <a:cubicBezTo>
                  <a:pt x="195" y="84"/>
                  <a:pt x="193" y="87"/>
                  <a:pt x="191" y="8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31"/>
          <p:cNvSpPr>
            <a:spLocks/>
          </p:cNvSpPr>
          <p:nvPr/>
        </p:nvSpPr>
        <p:spPr bwMode="auto">
          <a:xfrm>
            <a:off x="8132232" y="4817700"/>
            <a:ext cx="64288" cy="114433"/>
          </a:xfrm>
          <a:custGeom>
            <a:avLst/>
            <a:gdLst>
              <a:gd name="T0" fmla="*/ 18 w 21"/>
              <a:gd name="T1" fmla="*/ 33 h 38"/>
              <a:gd name="T2" fmla="*/ 6 w 21"/>
              <a:gd name="T3" fmla="*/ 19 h 38"/>
              <a:gd name="T4" fmla="*/ 19 w 21"/>
              <a:gd name="T5" fmla="*/ 3 h 38"/>
              <a:gd name="T6" fmla="*/ 17 w 21"/>
              <a:gd name="T7" fmla="*/ 0 h 38"/>
              <a:gd name="T8" fmla="*/ 1 w 21"/>
              <a:gd name="T9" fmla="*/ 21 h 38"/>
              <a:gd name="T10" fmla="*/ 17 w 21"/>
              <a:gd name="T11" fmla="*/ 38 h 38"/>
              <a:gd name="T12" fmla="*/ 18 w 21"/>
              <a:gd name="T13" fmla="*/ 33 h 38"/>
            </a:gdLst>
            <a:ahLst/>
            <a:cxnLst>
              <a:cxn ang="0">
                <a:pos x="T0" y="T1"/>
              </a:cxn>
              <a:cxn ang="0">
                <a:pos x="T2" y="T3"/>
              </a:cxn>
              <a:cxn ang="0">
                <a:pos x="T4" y="T5"/>
              </a:cxn>
              <a:cxn ang="0">
                <a:pos x="T6" y="T7"/>
              </a:cxn>
              <a:cxn ang="0">
                <a:pos x="T8" y="T9"/>
              </a:cxn>
              <a:cxn ang="0">
                <a:pos x="T10" y="T11"/>
              </a:cxn>
              <a:cxn ang="0">
                <a:pos x="T12" y="T13"/>
              </a:cxn>
            </a:cxnLst>
            <a:rect l="0" t="0" r="r" b="b"/>
            <a:pathLst>
              <a:path w="21" h="38">
                <a:moveTo>
                  <a:pt x="18" y="33"/>
                </a:moveTo>
                <a:cubicBezTo>
                  <a:pt x="11" y="31"/>
                  <a:pt x="4" y="28"/>
                  <a:pt x="6" y="19"/>
                </a:cubicBezTo>
                <a:cubicBezTo>
                  <a:pt x="8" y="12"/>
                  <a:pt x="14" y="7"/>
                  <a:pt x="19" y="3"/>
                </a:cubicBezTo>
                <a:cubicBezTo>
                  <a:pt x="20" y="2"/>
                  <a:pt x="18" y="0"/>
                  <a:pt x="17" y="0"/>
                </a:cubicBezTo>
                <a:cubicBezTo>
                  <a:pt x="9" y="4"/>
                  <a:pt x="2" y="12"/>
                  <a:pt x="1" y="21"/>
                </a:cubicBezTo>
                <a:cubicBezTo>
                  <a:pt x="0" y="30"/>
                  <a:pt x="9" y="36"/>
                  <a:pt x="17" y="38"/>
                </a:cubicBezTo>
                <a:cubicBezTo>
                  <a:pt x="20" y="38"/>
                  <a:pt x="21" y="34"/>
                  <a:pt x="18" y="3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32"/>
          <p:cNvSpPr>
            <a:spLocks/>
          </p:cNvSpPr>
          <p:nvPr/>
        </p:nvSpPr>
        <p:spPr bwMode="auto">
          <a:xfrm>
            <a:off x="8448529" y="4917989"/>
            <a:ext cx="131148" cy="154292"/>
          </a:xfrm>
          <a:custGeom>
            <a:avLst/>
            <a:gdLst>
              <a:gd name="T0" fmla="*/ 40 w 43"/>
              <a:gd name="T1" fmla="*/ 47 h 51"/>
              <a:gd name="T2" fmla="*/ 8 w 43"/>
              <a:gd name="T3" fmla="*/ 34 h 51"/>
              <a:gd name="T4" fmla="*/ 15 w 43"/>
              <a:gd name="T5" fmla="*/ 3 h 51"/>
              <a:gd name="T6" fmla="*/ 12 w 43"/>
              <a:gd name="T7" fmla="*/ 2 h 51"/>
              <a:gd name="T8" fmla="*/ 4 w 43"/>
              <a:gd name="T9" fmla="*/ 38 h 51"/>
              <a:gd name="T10" fmla="*/ 40 w 43"/>
              <a:gd name="T11" fmla="*/ 51 h 51"/>
              <a:gd name="T12" fmla="*/ 40 w 43"/>
              <a:gd name="T13" fmla="*/ 47 h 51"/>
            </a:gdLst>
            <a:ahLst/>
            <a:cxnLst>
              <a:cxn ang="0">
                <a:pos x="T0" y="T1"/>
              </a:cxn>
              <a:cxn ang="0">
                <a:pos x="T2" y="T3"/>
              </a:cxn>
              <a:cxn ang="0">
                <a:pos x="T4" y="T5"/>
              </a:cxn>
              <a:cxn ang="0">
                <a:pos x="T6" y="T7"/>
              </a:cxn>
              <a:cxn ang="0">
                <a:pos x="T8" y="T9"/>
              </a:cxn>
              <a:cxn ang="0">
                <a:pos x="T10" y="T11"/>
              </a:cxn>
              <a:cxn ang="0">
                <a:pos x="T12" y="T13"/>
              </a:cxn>
            </a:cxnLst>
            <a:rect l="0" t="0" r="r" b="b"/>
            <a:pathLst>
              <a:path w="43" h="51">
                <a:moveTo>
                  <a:pt x="40" y="47"/>
                </a:moveTo>
                <a:cubicBezTo>
                  <a:pt x="30" y="46"/>
                  <a:pt x="12" y="46"/>
                  <a:pt x="8" y="34"/>
                </a:cubicBezTo>
                <a:cubicBezTo>
                  <a:pt x="5" y="24"/>
                  <a:pt x="12" y="13"/>
                  <a:pt x="15" y="3"/>
                </a:cubicBezTo>
                <a:cubicBezTo>
                  <a:pt x="16" y="1"/>
                  <a:pt x="13" y="0"/>
                  <a:pt x="12" y="2"/>
                </a:cubicBezTo>
                <a:cubicBezTo>
                  <a:pt x="6" y="11"/>
                  <a:pt x="0" y="27"/>
                  <a:pt x="4" y="38"/>
                </a:cubicBezTo>
                <a:cubicBezTo>
                  <a:pt x="9" y="51"/>
                  <a:pt x="29" y="51"/>
                  <a:pt x="40" y="51"/>
                </a:cubicBezTo>
                <a:cubicBezTo>
                  <a:pt x="43" y="51"/>
                  <a:pt x="43" y="47"/>
                  <a:pt x="40" y="4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33"/>
          <p:cNvSpPr>
            <a:spLocks/>
          </p:cNvSpPr>
          <p:nvPr/>
        </p:nvSpPr>
        <p:spPr bwMode="auto">
          <a:xfrm>
            <a:off x="8229950" y="4853701"/>
            <a:ext cx="96433" cy="48859"/>
          </a:xfrm>
          <a:custGeom>
            <a:avLst/>
            <a:gdLst>
              <a:gd name="T0" fmla="*/ 0 w 32"/>
              <a:gd name="T1" fmla="*/ 16 h 16"/>
              <a:gd name="T2" fmla="*/ 32 w 32"/>
              <a:gd name="T3" fmla="*/ 0 h 16"/>
              <a:gd name="T4" fmla="*/ 0 w 32"/>
              <a:gd name="T5" fmla="*/ 16 h 16"/>
            </a:gdLst>
            <a:ahLst/>
            <a:cxnLst>
              <a:cxn ang="0">
                <a:pos x="T0" y="T1"/>
              </a:cxn>
              <a:cxn ang="0">
                <a:pos x="T2" y="T3"/>
              </a:cxn>
              <a:cxn ang="0">
                <a:pos x="T4" y="T5"/>
              </a:cxn>
            </a:cxnLst>
            <a:rect l="0" t="0" r="r" b="b"/>
            <a:pathLst>
              <a:path w="32" h="16">
                <a:moveTo>
                  <a:pt x="0" y="16"/>
                </a:moveTo>
                <a:cubicBezTo>
                  <a:pt x="10" y="11"/>
                  <a:pt x="25" y="5"/>
                  <a:pt x="32" y="0"/>
                </a:cubicBezTo>
                <a:lnTo>
                  <a:pt x="0" y="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234"/>
          <p:cNvSpPr>
            <a:spLocks/>
          </p:cNvSpPr>
          <p:nvPr/>
        </p:nvSpPr>
        <p:spPr bwMode="auto">
          <a:xfrm>
            <a:off x="8278809" y="4889703"/>
            <a:ext cx="69431" cy="39859"/>
          </a:xfrm>
          <a:custGeom>
            <a:avLst/>
            <a:gdLst>
              <a:gd name="T0" fmla="*/ 23 w 23"/>
              <a:gd name="T1" fmla="*/ 0 h 13"/>
              <a:gd name="T2" fmla="*/ 0 w 23"/>
              <a:gd name="T3" fmla="*/ 13 h 13"/>
              <a:gd name="T4" fmla="*/ 23 w 23"/>
              <a:gd name="T5" fmla="*/ 0 h 13"/>
            </a:gdLst>
            <a:ahLst/>
            <a:cxnLst>
              <a:cxn ang="0">
                <a:pos x="T0" y="T1"/>
              </a:cxn>
              <a:cxn ang="0">
                <a:pos x="T2" y="T3"/>
              </a:cxn>
              <a:cxn ang="0">
                <a:pos x="T4" y="T5"/>
              </a:cxn>
            </a:cxnLst>
            <a:rect l="0" t="0" r="r" b="b"/>
            <a:pathLst>
              <a:path w="23" h="13">
                <a:moveTo>
                  <a:pt x="23" y="0"/>
                </a:moveTo>
                <a:cubicBezTo>
                  <a:pt x="0" y="13"/>
                  <a:pt x="0" y="13"/>
                  <a:pt x="0" y="13"/>
                </a:cubicBezTo>
                <a:cubicBezTo>
                  <a:pt x="8" y="9"/>
                  <a:pt x="15" y="5"/>
                  <a:pt x="23"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235"/>
          <p:cNvSpPr>
            <a:spLocks/>
          </p:cNvSpPr>
          <p:nvPr/>
        </p:nvSpPr>
        <p:spPr bwMode="auto">
          <a:xfrm>
            <a:off x="8517960" y="4987420"/>
            <a:ext cx="48859" cy="18001"/>
          </a:xfrm>
          <a:custGeom>
            <a:avLst/>
            <a:gdLst>
              <a:gd name="T0" fmla="*/ 16 w 16"/>
              <a:gd name="T1" fmla="*/ 0 h 6"/>
              <a:gd name="T2" fmla="*/ 0 w 16"/>
              <a:gd name="T3" fmla="*/ 6 h 6"/>
              <a:gd name="T4" fmla="*/ 16 w 16"/>
              <a:gd name="T5" fmla="*/ 0 h 6"/>
            </a:gdLst>
            <a:ahLst/>
            <a:cxnLst>
              <a:cxn ang="0">
                <a:pos x="T0" y="T1"/>
              </a:cxn>
              <a:cxn ang="0">
                <a:pos x="T2" y="T3"/>
              </a:cxn>
              <a:cxn ang="0">
                <a:pos x="T4" y="T5"/>
              </a:cxn>
            </a:cxnLst>
            <a:rect l="0" t="0" r="r" b="b"/>
            <a:pathLst>
              <a:path w="16" h="6">
                <a:moveTo>
                  <a:pt x="16" y="0"/>
                </a:moveTo>
                <a:cubicBezTo>
                  <a:pt x="0" y="6"/>
                  <a:pt x="0" y="6"/>
                  <a:pt x="0" y="6"/>
                </a:cubicBezTo>
                <a:cubicBezTo>
                  <a:pt x="5" y="5"/>
                  <a:pt x="11" y="2"/>
                  <a:pt x="16"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236"/>
          <p:cNvSpPr>
            <a:spLocks/>
          </p:cNvSpPr>
          <p:nvPr/>
        </p:nvSpPr>
        <p:spPr bwMode="auto">
          <a:xfrm>
            <a:off x="8597678" y="4980991"/>
            <a:ext cx="30858" cy="12858"/>
          </a:xfrm>
          <a:custGeom>
            <a:avLst/>
            <a:gdLst>
              <a:gd name="T0" fmla="*/ 0 w 10"/>
              <a:gd name="T1" fmla="*/ 4 h 4"/>
              <a:gd name="T2" fmla="*/ 10 w 10"/>
              <a:gd name="T3" fmla="*/ 0 h 4"/>
              <a:gd name="T4" fmla="*/ 0 w 10"/>
              <a:gd name="T5" fmla="*/ 4 h 4"/>
            </a:gdLst>
            <a:ahLst/>
            <a:cxnLst>
              <a:cxn ang="0">
                <a:pos x="T0" y="T1"/>
              </a:cxn>
              <a:cxn ang="0">
                <a:pos x="T2" y="T3"/>
              </a:cxn>
              <a:cxn ang="0">
                <a:pos x="T4" y="T5"/>
              </a:cxn>
            </a:cxnLst>
            <a:rect l="0" t="0" r="r" b="b"/>
            <a:pathLst>
              <a:path w="10" h="4">
                <a:moveTo>
                  <a:pt x="0" y="4"/>
                </a:moveTo>
                <a:cubicBezTo>
                  <a:pt x="10" y="0"/>
                  <a:pt x="10" y="0"/>
                  <a:pt x="10" y="0"/>
                </a:cubicBezTo>
                <a:cubicBezTo>
                  <a:pt x="7" y="1"/>
                  <a:pt x="4" y="2"/>
                  <a:pt x="0"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237"/>
          <p:cNvSpPr>
            <a:spLocks/>
          </p:cNvSpPr>
          <p:nvPr/>
        </p:nvSpPr>
        <p:spPr bwMode="auto">
          <a:xfrm>
            <a:off x="8537247" y="4993849"/>
            <a:ext cx="60431" cy="24430"/>
          </a:xfrm>
          <a:custGeom>
            <a:avLst/>
            <a:gdLst>
              <a:gd name="T0" fmla="*/ 20 w 20"/>
              <a:gd name="T1" fmla="*/ 0 h 8"/>
              <a:gd name="T2" fmla="*/ 0 w 20"/>
              <a:gd name="T3" fmla="*/ 8 h 8"/>
              <a:gd name="T4" fmla="*/ 20 w 20"/>
              <a:gd name="T5" fmla="*/ 0 h 8"/>
            </a:gdLst>
            <a:ahLst/>
            <a:cxnLst>
              <a:cxn ang="0">
                <a:pos x="T0" y="T1"/>
              </a:cxn>
              <a:cxn ang="0">
                <a:pos x="T2" y="T3"/>
              </a:cxn>
              <a:cxn ang="0">
                <a:pos x="T4" y="T5"/>
              </a:cxn>
            </a:cxnLst>
            <a:rect l="0" t="0" r="r" b="b"/>
            <a:pathLst>
              <a:path w="20" h="8">
                <a:moveTo>
                  <a:pt x="20" y="0"/>
                </a:moveTo>
                <a:cubicBezTo>
                  <a:pt x="0" y="8"/>
                  <a:pt x="0" y="8"/>
                  <a:pt x="0" y="8"/>
                </a:cubicBezTo>
                <a:cubicBezTo>
                  <a:pt x="7" y="6"/>
                  <a:pt x="14" y="3"/>
                  <a:pt x="2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66"/>
          <p:cNvSpPr>
            <a:spLocks/>
          </p:cNvSpPr>
          <p:nvPr/>
        </p:nvSpPr>
        <p:spPr bwMode="auto">
          <a:xfrm>
            <a:off x="8134803" y="4397255"/>
            <a:ext cx="28287" cy="109290"/>
          </a:xfrm>
          <a:custGeom>
            <a:avLst/>
            <a:gdLst>
              <a:gd name="T0" fmla="*/ 9 w 9"/>
              <a:gd name="T1" fmla="*/ 1 h 36"/>
              <a:gd name="T2" fmla="*/ 8 w 9"/>
              <a:gd name="T3" fmla="*/ 0 h 36"/>
              <a:gd name="T4" fmla="*/ 8 w 9"/>
              <a:gd name="T5" fmla="*/ 1 h 36"/>
              <a:gd name="T6" fmla="*/ 7 w 9"/>
              <a:gd name="T7" fmla="*/ 1 h 36"/>
              <a:gd name="T8" fmla="*/ 7 w 9"/>
              <a:gd name="T9" fmla="*/ 2 h 36"/>
              <a:gd name="T10" fmla="*/ 7 w 9"/>
              <a:gd name="T11" fmla="*/ 2 h 36"/>
              <a:gd name="T12" fmla="*/ 7 w 9"/>
              <a:gd name="T13" fmla="*/ 2 h 36"/>
              <a:gd name="T14" fmla="*/ 3 w 9"/>
              <a:gd name="T15" fmla="*/ 17 h 36"/>
              <a:gd name="T16" fmla="*/ 1 w 9"/>
              <a:gd name="T17" fmla="*/ 26 h 36"/>
              <a:gd name="T18" fmla="*/ 0 w 9"/>
              <a:gd name="T19" fmla="*/ 33 h 36"/>
              <a:gd name="T20" fmla="*/ 0 w 9"/>
              <a:gd name="T21" fmla="*/ 35 h 36"/>
              <a:gd name="T22" fmla="*/ 0 w 9"/>
              <a:gd name="T23" fmla="*/ 36 h 36"/>
              <a:gd name="T24" fmla="*/ 1 w 9"/>
              <a:gd name="T25" fmla="*/ 36 h 36"/>
              <a:gd name="T26" fmla="*/ 3 w 9"/>
              <a:gd name="T27" fmla="*/ 35 h 36"/>
              <a:gd name="T28" fmla="*/ 2 w 9"/>
              <a:gd name="T29" fmla="*/ 34 h 36"/>
              <a:gd name="T30" fmla="*/ 2 w 9"/>
              <a:gd name="T31" fmla="*/ 34 h 36"/>
              <a:gd name="T32" fmla="*/ 1 w 9"/>
              <a:gd name="T33" fmla="*/ 34 h 36"/>
              <a:gd name="T34" fmla="*/ 1 w 9"/>
              <a:gd name="T35" fmla="*/ 33 h 36"/>
              <a:gd name="T36" fmla="*/ 2 w 9"/>
              <a:gd name="T37" fmla="*/ 26 h 36"/>
              <a:gd name="T38" fmla="*/ 8 w 9"/>
              <a:gd name="T39" fmla="*/ 4 h 36"/>
              <a:gd name="T40" fmla="*/ 9 w 9"/>
              <a:gd name="T41" fmla="*/ 4 h 36"/>
              <a:gd name="T42" fmla="*/ 9 w 9"/>
              <a:gd name="T43" fmla="*/ 1 h 36"/>
              <a:gd name="T44" fmla="*/ 9 w 9"/>
              <a:gd name="T45"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 h="36">
                <a:moveTo>
                  <a:pt x="9" y="1"/>
                </a:moveTo>
                <a:cubicBezTo>
                  <a:pt x="9" y="1"/>
                  <a:pt x="9" y="0"/>
                  <a:pt x="8" y="0"/>
                </a:cubicBezTo>
                <a:cubicBezTo>
                  <a:pt x="8" y="0"/>
                  <a:pt x="8" y="1"/>
                  <a:pt x="8" y="1"/>
                </a:cubicBezTo>
                <a:cubicBezTo>
                  <a:pt x="7" y="1"/>
                  <a:pt x="7" y="1"/>
                  <a:pt x="7" y="1"/>
                </a:cubicBezTo>
                <a:cubicBezTo>
                  <a:pt x="7" y="1"/>
                  <a:pt x="7" y="2"/>
                  <a:pt x="7" y="2"/>
                </a:cubicBezTo>
                <a:cubicBezTo>
                  <a:pt x="7" y="2"/>
                  <a:pt x="7" y="2"/>
                  <a:pt x="7" y="2"/>
                </a:cubicBezTo>
                <a:cubicBezTo>
                  <a:pt x="7" y="2"/>
                  <a:pt x="7" y="2"/>
                  <a:pt x="7" y="2"/>
                </a:cubicBezTo>
                <a:cubicBezTo>
                  <a:pt x="6" y="4"/>
                  <a:pt x="4" y="10"/>
                  <a:pt x="3" y="17"/>
                </a:cubicBezTo>
                <a:cubicBezTo>
                  <a:pt x="2" y="20"/>
                  <a:pt x="1" y="23"/>
                  <a:pt x="1" y="26"/>
                </a:cubicBezTo>
                <a:cubicBezTo>
                  <a:pt x="0" y="29"/>
                  <a:pt x="0" y="31"/>
                  <a:pt x="0" y="33"/>
                </a:cubicBezTo>
                <a:cubicBezTo>
                  <a:pt x="0" y="34"/>
                  <a:pt x="0" y="34"/>
                  <a:pt x="0" y="35"/>
                </a:cubicBezTo>
                <a:cubicBezTo>
                  <a:pt x="0" y="35"/>
                  <a:pt x="0" y="35"/>
                  <a:pt x="0" y="36"/>
                </a:cubicBezTo>
                <a:cubicBezTo>
                  <a:pt x="1" y="36"/>
                  <a:pt x="1" y="36"/>
                  <a:pt x="1" y="36"/>
                </a:cubicBezTo>
                <a:cubicBezTo>
                  <a:pt x="2" y="36"/>
                  <a:pt x="2" y="36"/>
                  <a:pt x="3" y="35"/>
                </a:cubicBezTo>
                <a:cubicBezTo>
                  <a:pt x="2" y="34"/>
                  <a:pt x="2" y="34"/>
                  <a:pt x="2" y="34"/>
                </a:cubicBezTo>
                <a:cubicBezTo>
                  <a:pt x="2" y="34"/>
                  <a:pt x="2" y="34"/>
                  <a:pt x="2" y="34"/>
                </a:cubicBezTo>
                <a:cubicBezTo>
                  <a:pt x="1" y="34"/>
                  <a:pt x="1" y="34"/>
                  <a:pt x="1" y="34"/>
                </a:cubicBezTo>
                <a:cubicBezTo>
                  <a:pt x="1" y="34"/>
                  <a:pt x="1" y="33"/>
                  <a:pt x="1" y="33"/>
                </a:cubicBezTo>
                <a:cubicBezTo>
                  <a:pt x="1" y="31"/>
                  <a:pt x="2" y="29"/>
                  <a:pt x="2" y="26"/>
                </a:cubicBezTo>
                <a:cubicBezTo>
                  <a:pt x="4" y="18"/>
                  <a:pt x="7" y="8"/>
                  <a:pt x="8" y="4"/>
                </a:cubicBezTo>
                <a:cubicBezTo>
                  <a:pt x="9" y="4"/>
                  <a:pt x="9" y="4"/>
                  <a:pt x="9" y="4"/>
                </a:cubicBezTo>
                <a:cubicBezTo>
                  <a:pt x="9" y="3"/>
                  <a:pt x="9" y="2"/>
                  <a:pt x="9" y="1"/>
                </a:cubicBezTo>
                <a:cubicBezTo>
                  <a:pt x="9" y="1"/>
                  <a:pt x="9" y="1"/>
                  <a:pt x="9"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76"/>
          <p:cNvSpPr>
            <a:spLocks/>
          </p:cNvSpPr>
          <p:nvPr/>
        </p:nvSpPr>
        <p:spPr bwMode="auto">
          <a:xfrm>
            <a:off x="8546247" y="4296966"/>
            <a:ext cx="29573" cy="109290"/>
          </a:xfrm>
          <a:custGeom>
            <a:avLst/>
            <a:gdLst>
              <a:gd name="T0" fmla="*/ 9 w 10"/>
              <a:gd name="T1" fmla="*/ 1 h 36"/>
              <a:gd name="T2" fmla="*/ 9 w 10"/>
              <a:gd name="T3" fmla="*/ 0 h 36"/>
              <a:gd name="T4" fmla="*/ 8 w 10"/>
              <a:gd name="T5" fmla="*/ 1 h 36"/>
              <a:gd name="T6" fmla="*/ 8 w 10"/>
              <a:gd name="T7" fmla="*/ 1 h 36"/>
              <a:gd name="T8" fmla="*/ 7 w 10"/>
              <a:gd name="T9" fmla="*/ 2 h 36"/>
              <a:gd name="T10" fmla="*/ 7 w 10"/>
              <a:gd name="T11" fmla="*/ 2 h 36"/>
              <a:gd name="T12" fmla="*/ 7 w 10"/>
              <a:gd name="T13" fmla="*/ 2 h 36"/>
              <a:gd name="T14" fmla="*/ 3 w 10"/>
              <a:gd name="T15" fmla="*/ 17 h 36"/>
              <a:gd name="T16" fmla="*/ 1 w 10"/>
              <a:gd name="T17" fmla="*/ 26 h 36"/>
              <a:gd name="T18" fmla="*/ 0 w 10"/>
              <a:gd name="T19" fmla="*/ 33 h 36"/>
              <a:gd name="T20" fmla="*/ 0 w 10"/>
              <a:gd name="T21" fmla="*/ 35 h 36"/>
              <a:gd name="T22" fmla="*/ 1 w 10"/>
              <a:gd name="T23" fmla="*/ 36 h 36"/>
              <a:gd name="T24" fmla="*/ 2 w 10"/>
              <a:gd name="T25" fmla="*/ 36 h 36"/>
              <a:gd name="T26" fmla="*/ 3 w 10"/>
              <a:gd name="T27" fmla="*/ 36 h 36"/>
              <a:gd name="T28" fmla="*/ 2 w 10"/>
              <a:gd name="T29" fmla="*/ 34 h 36"/>
              <a:gd name="T30" fmla="*/ 2 w 10"/>
              <a:gd name="T31" fmla="*/ 34 h 36"/>
              <a:gd name="T32" fmla="*/ 2 w 10"/>
              <a:gd name="T33" fmla="*/ 34 h 36"/>
              <a:gd name="T34" fmla="*/ 2 w 10"/>
              <a:gd name="T35" fmla="*/ 33 h 36"/>
              <a:gd name="T36" fmla="*/ 3 w 10"/>
              <a:gd name="T37" fmla="*/ 26 h 36"/>
              <a:gd name="T38" fmla="*/ 9 w 10"/>
              <a:gd name="T39" fmla="*/ 4 h 36"/>
              <a:gd name="T40" fmla="*/ 9 w 10"/>
              <a:gd name="T41" fmla="*/ 4 h 36"/>
              <a:gd name="T42" fmla="*/ 10 w 10"/>
              <a:gd name="T43" fmla="*/ 2 h 36"/>
              <a:gd name="T44" fmla="*/ 9 w 10"/>
              <a:gd name="T45"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 h="36">
                <a:moveTo>
                  <a:pt x="9" y="1"/>
                </a:moveTo>
                <a:cubicBezTo>
                  <a:pt x="9" y="1"/>
                  <a:pt x="9" y="0"/>
                  <a:pt x="9" y="0"/>
                </a:cubicBezTo>
                <a:cubicBezTo>
                  <a:pt x="8" y="0"/>
                  <a:pt x="8" y="1"/>
                  <a:pt x="8" y="1"/>
                </a:cubicBezTo>
                <a:cubicBezTo>
                  <a:pt x="8" y="1"/>
                  <a:pt x="8" y="1"/>
                  <a:pt x="8" y="1"/>
                </a:cubicBezTo>
                <a:cubicBezTo>
                  <a:pt x="8" y="1"/>
                  <a:pt x="7" y="2"/>
                  <a:pt x="7" y="2"/>
                </a:cubicBezTo>
                <a:cubicBezTo>
                  <a:pt x="7" y="2"/>
                  <a:pt x="7" y="2"/>
                  <a:pt x="7" y="2"/>
                </a:cubicBezTo>
                <a:cubicBezTo>
                  <a:pt x="7" y="2"/>
                  <a:pt x="7" y="2"/>
                  <a:pt x="7" y="2"/>
                </a:cubicBezTo>
                <a:cubicBezTo>
                  <a:pt x="6" y="4"/>
                  <a:pt x="5" y="10"/>
                  <a:pt x="3" y="17"/>
                </a:cubicBezTo>
                <a:cubicBezTo>
                  <a:pt x="2" y="20"/>
                  <a:pt x="1" y="23"/>
                  <a:pt x="1" y="26"/>
                </a:cubicBezTo>
                <a:cubicBezTo>
                  <a:pt x="0" y="29"/>
                  <a:pt x="0" y="31"/>
                  <a:pt x="0" y="33"/>
                </a:cubicBezTo>
                <a:cubicBezTo>
                  <a:pt x="0" y="34"/>
                  <a:pt x="0" y="34"/>
                  <a:pt x="0" y="35"/>
                </a:cubicBezTo>
                <a:cubicBezTo>
                  <a:pt x="0" y="35"/>
                  <a:pt x="0" y="35"/>
                  <a:pt x="1" y="36"/>
                </a:cubicBezTo>
                <a:cubicBezTo>
                  <a:pt x="1" y="36"/>
                  <a:pt x="1" y="36"/>
                  <a:pt x="2" y="36"/>
                </a:cubicBezTo>
                <a:cubicBezTo>
                  <a:pt x="2" y="36"/>
                  <a:pt x="3" y="36"/>
                  <a:pt x="3" y="36"/>
                </a:cubicBezTo>
                <a:cubicBezTo>
                  <a:pt x="2" y="34"/>
                  <a:pt x="2" y="34"/>
                  <a:pt x="2" y="34"/>
                </a:cubicBezTo>
                <a:cubicBezTo>
                  <a:pt x="2" y="34"/>
                  <a:pt x="2" y="34"/>
                  <a:pt x="2" y="34"/>
                </a:cubicBezTo>
                <a:cubicBezTo>
                  <a:pt x="2" y="34"/>
                  <a:pt x="2" y="34"/>
                  <a:pt x="2" y="34"/>
                </a:cubicBezTo>
                <a:cubicBezTo>
                  <a:pt x="2" y="34"/>
                  <a:pt x="2" y="33"/>
                  <a:pt x="2" y="33"/>
                </a:cubicBezTo>
                <a:cubicBezTo>
                  <a:pt x="2" y="32"/>
                  <a:pt x="2" y="29"/>
                  <a:pt x="3" y="26"/>
                </a:cubicBezTo>
                <a:cubicBezTo>
                  <a:pt x="4" y="18"/>
                  <a:pt x="7" y="8"/>
                  <a:pt x="9" y="4"/>
                </a:cubicBezTo>
                <a:cubicBezTo>
                  <a:pt x="9" y="4"/>
                  <a:pt x="9" y="4"/>
                  <a:pt x="9" y="4"/>
                </a:cubicBezTo>
                <a:cubicBezTo>
                  <a:pt x="9" y="3"/>
                  <a:pt x="10" y="2"/>
                  <a:pt x="10" y="2"/>
                </a:cubicBezTo>
                <a:cubicBezTo>
                  <a:pt x="9" y="1"/>
                  <a:pt x="9" y="1"/>
                  <a:pt x="9"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285"/>
          <p:cNvSpPr>
            <a:spLocks/>
          </p:cNvSpPr>
          <p:nvPr/>
        </p:nvSpPr>
        <p:spPr bwMode="auto">
          <a:xfrm>
            <a:off x="7952225" y="5276717"/>
            <a:ext cx="329155" cy="191579"/>
          </a:xfrm>
          <a:custGeom>
            <a:avLst/>
            <a:gdLst>
              <a:gd name="T0" fmla="*/ 7 w 108"/>
              <a:gd name="T1" fmla="*/ 61 h 63"/>
              <a:gd name="T2" fmla="*/ 51 w 108"/>
              <a:gd name="T3" fmla="*/ 31 h 63"/>
              <a:gd name="T4" fmla="*/ 105 w 108"/>
              <a:gd name="T5" fmla="*/ 6 h 63"/>
              <a:gd name="T6" fmla="*/ 103 w 108"/>
              <a:gd name="T7" fmla="*/ 1 h 63"/>
              <a:gd name="T8" fmla="*/ 3 w 108"/>
              <a:gd name="T9" fmla="*/ 54 h 63"/>
              <a:gd name="T10" fmla="*/ 7 w 108"/>
              <a:gd name="T11" fmla="*/ 61 h 63"/>
            </a:gdLst>
            <a:ahLst/>
            <a:cxnLst>
              <a:cxn ang="0">
                <a:pos x="T0" y="T1"/>
              </a:cxn>
              <a:cxn ang="0">
                <a:pos x="T2" y="T3"/>
              </a:cxn>
              <a:cxn ang="0">
                <a:pos x="T4" y="T5"/>
              </a:cxn>
              <a:cxn ang="0">
                <a:pos x="T6" y="T7"/>
              </a:cxn>
              <a:cxn ang="0">
                <a:pos x="T8" y="T9"/>
              </a:cxn>
              <a:cxn ang="0">
                <a:pos x="T10" y="T11"/>
              </a:cxn>
            </a:cxnLst>
            <a:rect l="0" t="0" r="r" b="b"/>
            <a:pathLst>
              <a:path w="108" h="63">
                <a:moveTo>
                  <a:pt x="7" y="61"/>
                </a:moveTo>
                <a:cubicBezTo>
                  <a:pt x="22" y="51"/>
                  <a:pt x="36" y="40"/>
                  <a:pt x="51" y="31"/>
                </a:cubicBezTo>
                <a:cubicBezTo>
                  <a:pt x="68" y="21"/>
                  <a:pt x="86" y="14"/>
                  <a:pt x="105" y="6"/>
                </a:cubicBezTo>
                <a:cubicBezTo>
                  <a:pt x="108" y="5"/>
                  <a:pt x="106" y="0"/>
                  <a:pt x="103" y="1"/>
                </a:cubicBezTo>
                <a:cubicBezTo>
                  <a:pt x="67" y="10"/>
                  <a:pt x="30" y="29"/>
                  <a:pt x="3" y="54"/>
                </a:cubicBezTo>
                <a:cubicBezTo>
                  <a:pt x="0" y="57"/>
                  <a:pt x="3" y="63"/>
                  <a:pt x="7" y="6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286"/>
          <p:cNvSpPr>
            <a:spLocks noEditPoints="1"/>
          </p:cNvSpPr>
          <p:nvPr/>
        </p:nvSpPr>
        <p:spPr bwMode="auto">
          <a:xfrm>
            <a:off x="7797933" y="5133997"/>
            <a:ext cx="933464" cy="1027325"/>
          </a:xfrm>
          <a:custGeom>
            <a:avLst/>
            <a:gdLst>
              <a:gd name="T0" fmla="*/ 266 w 307"/>
              <a:gd name="T1" fmla="*/ 138 h 338"/>
              <a:gd name="T2" fmla="*/ 159 w 307"/>
              <a:gd name="T3" fmla="*/ 7 h 338"/>
              <a:gd name="T4" fmla="*/ 149 w 307"/>
              <a:gd name="T5" fmla="*/ 17 h 338"/>
              <a:gd name="T6" fmla="*/ 264 w 307"/>
              <a:gd name="T7" fmla="*/ 156 h 338"/>
              <a:gd name="T8" fmla="*/ 251 w 307"/>
              <a:gd name="T9" fmla="*/ 157 h 338"/>
              <a:gd name="T10" fmla="*/ 220 w 307"/>
              <a:gd name="T11" fmla="*/ 192 h 338"/>
              <a:gd name="T12" fmla="*/ 243 w 307"/>
              <a:gd name="T13" fmla="*/ 145 h 338"/>
              <a:gd name="T14" fmla="*/ 229 w 307"/>
              <a:gd name="T15" fmla="*/ 152 h 338"/>
              <a:gd name="T16" fmla="*/ 169 w 307"/>
              <a:gd name="T17" fmla="*/ 218 h 338"/>
              <a:gd name="T18" fmla="*/ 184 w 307"/>
              <a:gd name="T19" fmla="*/ 191 h 338"/>
              <a:gd name="T20" fmla="*/ 165 w 307"/>
              <a:gd name="T21" fmla="*/ 193 h 338"/>
              <a:gd name="T22" fmla="*/ 141 w 307"/>
              <a:gd name="T23" fmla="*/ 227 h 338"/>
              <a:gd name="T24" fmla="*/ 126 w 307"/>
              <a:gd name="T25" fmla="*/ 228 h 338"/>
              <a:gd name="T26" fmla="*/ 143 w 307"/>
              <a:gd name="T27" fmla="*/ 203 h 338"/>
              <a:gd name="T28" fmla="*/ 104 w 307"/>
              <a:gd name="T29" fmla="*/ 229 h 338"/>
              <a:gd name="T30" fmla="*/ 123 w 307"/>
              <a:gd name="T31" fmla="*/ 196 h 338"/>
              <a:gd name="T32" fmla="*/ 89 w 307"/>
              <a:gd name="T33" fmla="*/ 226 h 338"/>
              <a:gd name="T34" fmla="*/ 77 w 307"/>
              <a:gd name="T35" fmla="*/ 217 h 338"/>
              <a:gd name="T36" fmla="*/ 70 w 307"/>
              <a:gd name="T37" fmla="*/ 194 h 338"/>
              <a:gd name="T38" fmla="*/ 59 w 307"/>
              <a:gd name="T39" fmla="*/ 173 h 338"/>
              <a:gd name="T40" fmla="*/ 65 w 307"/>
              <a:gd name="T41" fmla="*/ 110 h 338"/>
              <a:gd name="T42" fmla="*/ 44 w 307"/>
              <a:gd name="T43" fmla="*/ 127 h 338"/>
              <a:gd name="T44" fmla="*/ 46 w 307"/>
              <a:gd name="T45" fmla="*/ 88 h 338"/>
              <a:gd name="T46" fmla="*/ 35 w 307"/>
              <a:gd name="T47" fmla="*/ 143 h 338"/>
              <a:gd name="T48" fmla="*/ 3 w 307"/>
              <a:gd name="T49" fmla="*/ 103 h 338"/>
              <a:gd name="T50" fmla="*/ 113 w 307"/>
              <a:gd name="T51" fmla="*/ 261 h 338"/>
              <a:gd name="T52" fmla="*/ 191 w 307"/>
              <a:gd name="T53" fmla="*/ 224 h 338"/>
              <a:gd name="T54" fmla="*/ 132 w 307"/>
              <a:gd name="T55" fmla="*/ 299 h 338"/>
              <a:gd name="T56" fmla="*/ 230 w 307"/>
              <a:gd name="T57" fmla="*/ 244 h 338"/>
              <a:gd name="T58" fmla="*/ 230 w 307"/>
              <a:gd name="T59" fmla="*/ 243 h 338"/>
              <a:gd name="T60" fmla="*/ 249 w 307"/>
              <a:gd name="T61" fmla="*/ 227 h 338"/>
              <a:gd name="T62" fmla="*/ 271 w 307"/>
              <a:gd name="T63" fmla="*/ 202 h 338"/>
              <a:gd name="T64" fmla="*/ 286 w 307"/>
              <a:gd name="T65" fmla="*/ 180 h 338"/>
              <a:gd name="T66" fmla="*/ 280 w 307"/>
              <a:gd name="T67" fmla="*/ 184 h 338"/>
              <a:gd name="T68" fmla="*/ 279 w 307"/>
              <a:gd name="T69" fmla="*/ 168 h 338"/>
              <a:gd name="T70" fmla="*/ 234 w 307"/>
              <a:gd name="T71" fmla="*/ 250 h 338"/>
              <a:gd name="T72" fmla="*/ 201 w 307"/>
              <a:gd name="T73" fmla="*/ 301 h 338"/>
              <a:gd name="T74" fmla="*/ 253 w 307"/>
              <a:gd name="T75" fmla="*/ 197 h 338"/>
              <a:gd name="T76" fmla="*/ 254 w 307"/>
              <a:gd name="T77" fmla="*/ 197 h 338"/>
              <a:gd name="T78" fmla="*/ 250 w 307"/>
              <a:gd name="T79" fmla="*/ 184 h 338"/>
              <a:gd name="T80" fmla="*/ 242 w 307"/>
              <a:gd name="T81" fmla="*/ 192 h 338"/>
              <a:gd name="T82" fmla="*/ 249 w 307"/>
              <a:gd name="T83" fmla="*/ 196 h 338"/>
              <a:gd name="T84" fmla="*/ 131 w 307"/>
              <a:gd name="T85" fmla="*/ 246 h 338"/>
              <a:gd name="T86" fmla="*/ 85 w 307"/>
              <a:gd name="T87" fmla="*/ 229 h 338"/>
              <a:gd name="T88" fmla="*/ 66 w 307"/>
              <a:gd name="T89" fmla="*/ 200 h 338"/>
              <a:gd name="T90" fmla="*/ 40 w 307"/>
              <a:gd name="T91" fmla="*/ 139 h 338"/>
              <a:gd name="T92" fmla="*/ 46 w 307"/>
              <a:gd name="T93" fmla="*/ 156 h 338"/>
              <a:gd name="T94" fmla="*/ 56 w 307"/>
              <a:gd name="T95" fmla="*/ 181 h 338"/>
              <a:gd name="T96" fmla="*/ 57 w 307"/>
              <a:gd name="T97" fmla="*/ 184 h 338"/>
              <a:gd name="T98" fmla="*/ 65 w 307"/>
              <a:gd name="T99" fmla="*/ 198 h 338"/>
              <a:gd name="T100" fmla="*/ 99 w 307"/>
              <a:gd name="T101" fmla="*/ 227 h 338"/>
              <a:gd name="T102" fmla="*/ 101 w 307"/>
              <a:gd name="T103" fmla="*/ 234 h 338"/>
              <a:gd name="T104" fmla="*/ 118 w 307"/>
              <a:gd name="T105" fmla="*/ 235 h 338"/>
              <a:gd name="T106" fmla="*/ 158 w 307"/>
              <a:gd name="T107" fmla="*/ 230 h 338"/>
              <a:gd name="T108" fmla="*/ 216 w 307"/>
              <a:gd name="T109" fmla="*/ 188 h 338"/>
              <a:gd name="T110" fmla="*/ 238 w 307"/>
              <a:gd name="T111" fmla="*/ 202 h 338"/>
              <a:gd name="T112" fmla="*/ 276 w 307"/>
              <a:gd name="T113" fmla="*/ 191 h 338"/>
              <a:gd name="T114" fmla="*/ 259 w 307"/>
              <a:gd name="T115" fmla="*/ 19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7" h="338">
                <a:moveTo>
                  <a:pt x="306" y="183"/>
                </a:moveTo>
                <a:cubicBezTo>
                  <a:pt x="299" y="173"/>
                  <a:pt x="292" y="165"/>
                  <a:pt x="282" y="159"/>
                </a:cubicBezTo>
                <a:cubicBezTo>
                  <a:pt x="282" y="159"/>
                  <a:pt x="282" y="159"/>
                  <a:pt x="281" y="159"/>
                </a:cubicBezTo>
                <a:cubicBezTo>
                  <a:pt x="276" y="152"/>
                  <a:pt x="271" y="145"/>
                  <a:pt x="266" y="138"/>
                </a:cubicBezTo>
                <a:cubicBezTo>
                  <a:pt x="275" y="148"/>
                  <a:pt x="285" y="157"/>
                  <a:pt x="296" y="164"/>
                </a:cubicBezTo>
                <a:cubicBezTo>
                  <a:pt x="299" y="161"/>
                  <a:pt x="299" y="161"/>
                  <a:pt x="299" y="161"/>
                </a:cubicBezTo>
                <a:cubicBezTo>
                  <a:pt x="271" y="142"/>
                  <a:pt x="249" y="115"/>
                  <a:pt x="228" y="87"/>
                </a:cubicBezTo>
                <a:cubicBezTo>
                  <a:pt x="207" y="58"/>
                  <a:pt x="186" y="29"/>
                  <a:pt x="159" y="7"/>
                </a:cubicBezTo>
                <a:cubicBezTo>
                  <a:pt x="158" y="9"/>
                  <a:pt x="158" y="9"/>
                  <a:pt x="158" y="9"/>
                </a:cubicBezTo>
                <a:cubicBezTo>
                  <a:pt x="149" y="2"/>
                  <a:pt x="141" y="0"/>
                  <a:pt x="142" y="12"/>
                </a:cubicBezTo>
                <a:cubicBezTo>
                  <a:pt x="142" y="16"/>
                  <a:pt x="146" y="18"/>
                  <a:pt x="149" y="17"/>
                </a:cubicBezTo>
                <a:cubicBezTo>
                  <a:pt x="149" y="17"/>
                  <a:pt x="149" y="17"/>
                  <a:pt x="149" y="17"/>
                </a:cubicBezTo>
                <a:cubicBezTo>
                  <a:pt x="150" y="18"/>
                  <a:pt x="152" y="19"/>
                  <a:pt x="153" y="21"/>
                </a:cubicBezTo>
                <a:cubicBezTo>
                  <a:pt x="158" y="25"/>
                  <a:pt x="162" y="30"/>
                  <a:pt x="166" y="35"/>
                </a:cubicBezTo>
                <a:cubicBezTo>
                  <a:pt x="175" y="45"/>
                  <a:pt x="183" y="55"/>
                  <a:pt x="192" y="66"/>
                </a:cubicBezTo>
                <a:cubicBezTo>
                  <a:pt x="216" y="96"/>
                  <a:pt x="240" y="126"/>
                  <a:pt x="264" y="156"/>
                </a:cubicBezTo>
                <a:cubicBezTo>
                  <a:pt x="264" y="157"/>
                  <a:pt x="264" y="157"/>
                  <a:pt x="264" y="157"/>
                </a:cubicBezTo>
                <a:cubicBezTo>
                  <a:pt x="261" y="160"/>
                  <a:pt x="258" y="164"/>
                  <a:pt x="256" y="168"/>
                </a:cubicBezTo>
                <a:cubicBezTo>
                  <a:pt x="250" y="171"/>
                  <a:pt x="245" y="174"/>
                  <a:pt x="240" y="177"/>
                </a:cubicBezTo>
                <a:cubicBezTo>
                  <a:pt x="244" y="171"/>
                  <a:pt x="248" y="164"/>
                  <a:pt x="251" y="157"/>
                </a:cubicBezTo>
                <a:cubicBezTo>
                  <a:pt x="247" y="155"/>
                  <a:pt x="247" y="155"/>
                  <a:pt x="247" y="155"/>
                </a:cubicBezTo>
                <a:cubicBezTo>
                  <a:pt x="242" y="163"/>
                  <a:pt x="237" y="172"/>
                  <a:pt x="232" y="181"/>
                </a:cubicBezTo>
                <a:cubicBezTo>
                  <a:pt x="231" y="182"/>
                  <a:pt x="229" y="184"/>
                  <a:pt x="228" y="186"/>
                </a:cubicBezTo>
                <a:cubicBezTo>
                  <a:pt x="225" y="188"/>
                  <a:pt x="222" y="190"/>
                  <a:pt x="220" y="192"/>
                </a:cubicBezTo>
                <a:cubicBezTo>
                  <a:pt x="221" y="188"/>
                  <a:pt x="222" y="185"/>
                  <a:pt x="223" y="181"/>
                </a:cubicBezTo>
                <a:cubicBezTo>
                  <a:pt x="224" y="181"/>
                  <a:pt x="225" y="180"/>
                  <a:pt x="226" y="179"/>
                </a:cubicBezTo>
                <a:cubicBezTo>
                  <a:pt x="234" y="169"/>
                  <a:pt x="242" y="157"/>
                  <a:pt x="246" y="147"/>
                </a:cubicBezTo>
                <a:cubicBezTo>
                  <a:pt x="243" y="145"/>
                  <a:pt x="243" y="145"/>
                  <a:pt x="243" y="145"/>
                </a:cubicBezTo>
                <a:cubicBezTo>
                  <a:pt x="235" y="151"/>
                  <a:pt x="229" y="161"/>
                  <a:pt x="223" y="172"/>
                </a:cubicBezTo>
                <a:cubicBezTo>
                  <a:pt x="222" y="174"/>
                  <a:pt x="221" y="177"/>
                  <a:pt x="220" y="179"/>
                </a:cubicBezTo>
                <a:cubicBezTo>
                  <a:pt x="214" y="186"/>
                  <a:pt x="207" y="191"/>
                  <a:pt x="200" y="193"/>
                </a:cubicBezTo>
                <a:cubicBezTo>
                  <a:pt x="209" y="179"/>
                  <a:pt x="220" y="167"/>
                  <a:pt x="229" y="152"/>
                </a:cubicBezTo>
                <a:cubicBezTo>
                  <a:pt x="225" y="150"/>
                  <a:pt x="225" y="150"/>
                  <a:pt x="225" y="150"/>
                </a:cubicBezTo>
                <a:cubicBezTo>
                  <a:pt x="215" y="161"/>
                  <a:pt x="205" y="177"/>
                  <a:pt x="195" y="191"/>
                </a:cubicBezTo>
                <a:cubicBezTo>
                  <a:pt x="186" y="203"/>
                  <a:pt x="178" y="213"/>
                  <a:pt x="168" y="220"/>
                </a:cubicBezTo>
                <a:cubicBezTo>
                  <a:pt x="168" y="219"/>
                  <a:pt x="169" y="219"/>
                  <a:pt x="169" y="218"/>
                </a:cubicBezTo>
                <a:cubicBezTo>
                  <a:pt x="176" y="210"/>
                  <a:pt x="182" y="201"/>
                  <a:pt x="187" y="193"/>
                </a:cubicBezTo>
                <a:cubicBezTo>
                  <a:pt x="193" y="185"/>
                  <a:pt x="198" y="178"/>
                  <a:pt x="202" y="169"/>
                </a:cubicBezTo>
                <a:cubicBezTo>
                  <a:pt x="198" y="167"/>
                  <a:pt x="198" y="167"/>
                  <a:pt x="198" y="167"/>
                </a:cubicBezTo>
                <a:cubicBezTo>
                  <a:pt x="194" y="175"/>
                  <a:pt x="189" y="183"/>
                  <a:pt x="184" y="191"/>
                </a:cubicBezTo>
                <a:cubicBezTo>
                  <a:pt x="178" y="199"/>
                  <a:pt x="172" y="207"/>
                  <a:pt x="166" y="215"/>
                </a:cubicBezTo>
                <a:cubicBezTo>
                  <a:pt x="159" y="224"/>
                  <a:pt x="151" y="232"/>
                  <a:pt x="143" y="238"/>
                </a:cubicBezTo>
                <a:cubicBezTo>
                  <a:pt x="148" y="223"/>
                  <a:pt x="158" y="209"/>
                  <a:pt x="168" y="196"/>
                </a:cubicBezTo>
                <a:cubicBezTo>
                  <a:pt x="165" y="193"/>
                  <a:pt x="165" y="193"/>
                  <a:pt x="165" y="193"/>
                </a:cubicBezTo>
                <a:cubicBezTo>
                  <a:pt x="165" y="193"/>
                  <a:pt x="165" y="193"/>
                  <a:pt x="165" y="193"/>
                </a:cubicBezTo>
                <a:cubicBezTo>
                  <a:pt x="165" y="193"/>
                  <a:pt x="165" y="193"/>
                  <a:pt x="165" y="193"/>
                </a:cubicBezTo>
                <a:cubicBezTo>
                  <a:pt x="165" y="193"/>
                  <a:pt x="165" y="193"/>
                  <a:pt x="165" y="193"/>
                </a:cubicBezTo>
                <a:cubicBezTo>
                  <a:pt x="156" y="204"/>
                  <a:pt x="149" y="216"/>
                  <a:pt x="141" y="227"/>
                </a:cubicBezTo>
                <a:cubicBezTo>
                  <a:pt x="135" y="235"/>
                  <a:pt x="130" y="242"/>
                  <a:pt x="123" y="249"/>
                </a:cubicBezTo>
                <a:cubicBezTo>
                  <a:pt x="121" y="249"/>
                  <a:pt x="120" y="249"/>
                  <a:pt x="119" y="250"/>
                </a:cubicBezTo>
                <a:cubicBezTo>
                  <a:pt x="118" y="250"/>
                  <a:pt x="118" y="250"/>
                  <a:pt x="117" y="250"/>
                </a:cubicBezTo>
                <a:cubicBezTo>
                  <a:pt x="118" y="243"/>
                  <a:pt x="122" y="236"/>
                  <a:pt x="126" y="228"/>
                </a:cubicBezTo>
                <a:cubicBezTo>
                  <a:pt x="127" y="228"/>
                  <a:pt x="128" y="227"/>
                  <a:pt x="128" y="226"/>
                </a:cubicBezTo>
                <a:cubicBezTo>
                  <a:pt x="128" y="226"/>
                  <a:pt x="128" y="226"/>
                  <a:pt x="128" y="226"/>
                </a:cubicBezTo>
                <a:cubicBezTo>
                  <a:pt x="135" y="219"/>
                  <a:pt x="140" y="211"/>
                  <a:pt x="146" y="205"/>
                </a:cubicBezTo>
                <a:cubicBezTo>
                  <a:pt x="143" y="203"/>
                  <a:pt x="143" y="203"/>
                  <a:pt x="143" y="203"/>
                </a:cubicBezTo>
                <a:cubicBezTo>
                  <a:pt x="137" y="208"/>
                  <a:pt x="131" y="215"/>
                  <a:pt x="125" y="223"/>
                </a:cubicBezTo>
                <a:cubicBezTo>
                  <a:pt x="120" y="229"/>
                  <a:pt x="114" y="234"/>
                  <a:pt x="107" y="236"/>
                </a:cubicBezTo>
                <a:cubicBezTo>
                  <a:pt x="106" y="229"/>
                  <a:pt x="106" y="229"/>
                  <a:pt x="106" y="229"/>
                </a:cubicBezTo>
                <a:cubicBezTo>
                  <a:pt x="104" y="229"/>
                  <a:pt x="104" y="229"/>
                  <a:pt x="104" y="229"/>
                </a:cubicBezTo>
                <a:cubicBezTo>
                  <a:pt x="103" y="229"/>
                  <a:pt x="103" y="229"/>
                  <a:pt x="103" y="229"/>
                </a:cubicBezTo>
                <a:cubicBezTo>
                  <a:pt x="103" y="229"/>
                  <a:pt x="103" y="229"/>
                  <a:pt x="103" y="229"/>
                </a:cubicBezTo>
                <a:cubicBezTo>
                  <a:pt x="104" y="226"/>
                  <a:pt x="105" y="223"/>
                  <a:pt x="107" y="221"/>
                </a:cubicBezTo>
                <a:cubicBezTo>
                  <a:pt x="114" y="214"/>
                  <a:pt x="119" y="204"/>
                  <a:pt x="123" y="196"/>
                </a:cubicBezTo>
                <a:cubicBezTo>
                  <a:pt x="120" y="194"/>
                  <a:pt x="120" y="194"/>
                  <a:pt x="120" y="194"/>
                </a:cubicBezTo>
                <a:cubicBezTo>
                  <a:pt x="114" y="202"/>
                  <a:pt x="108" y="210"/>
                  <a:pt x="103" y="218"/>
                </a:cubicBezTo>
                <a:cubicBezTo>
                  <a:pt x="101" y="220"/>
                  <a:pt x="99" y="222"/>
                  <a:pt x="97" y="223"/>
                </a:cubicBezTo>
                <a:cubicBezTo>
                  <a:pt x="95" y="225"/>
                  <a:pt x="92" y="226"/>
                  <a:pt x="89" y="226"/>
                </a:cubicBezTo>
                <a:cubicBezTo>
                  <a:pt x="90" y="221"/>
                  <a:pt x="92" y="217"/>
                  <a:pt x="94" y="212"/>
                </a:cubicBezTo>
                <a:cubicBezTo>
                  <a:pt x="97" y="207"/>
                  <a:pt x="100" y="202"/>
                  <a:pt x="104" y="196"/>
                </a:cubicBezTo>
                <a:cubicBezTo>
                  <a:pt x="100" y="194"/>
                  <a:pt x="100" y="194"/>
                  <a:pt x="100" y="194"/>
                </a:cubicBezTo>
                <a:cubicBezTo>
                  <a:pt x="92" y="201"/>
                  <a:pt x="85" y="211"/>
                  <a:pt x="77" y="217"/>
                </a:cubicBezTo>
                <a:cubicBezTo>
                  <a:pt x="77" y="216"/>
                  <a:pt x="77" y="215"/>
                  <a:pt x="77" y="214"/>
                </a:cubicBezTo>
                <a:cubicBezTo>
                  <a:pt x="77" y="203"/>
                  <a:pt x="83" y="191"/>
                  <a:pt x="90" y="182"/>
                </a:cubicBezTo>
                <a:cubicBezTo>
                  <a:pt x="87" y="179"/>
                  <a:pt x="87" y="179"/>
                  <a:pt x="87" y="179"/>
                </a:cubicBezTo>
                <a:cubicBezTo>
                  <a:pt x="82" y="185"/>
                  <a:pt x="77" y="190"/>
                  <a:pt x="70" y="194"/>
                </a:cubicBezTo>
                <a:cubicBezTo>
                  <a:pt x="73" y="183"/>
                  <a:pt x="77" y="171"/>
                  <a:pt x="79" y="159"/>
                </a:cubicBezTo>
                <a:cubicBezTo>
                  <a:pt x="75" y="158"/>
                  <a:pt x="75" y="158"/>
                  <a:pt x="75" y="158"/>
                </a:cubicBezTo>
                <a:cubicBezTo>
                  <a:pt x="72" y="166"/>
                  <a:pt x="67" y="173"/>
                  <a:pt x="60" y="178"/>
                </a:cubicBezTo>
                <a:cubicBezTo>
                  <a:pt x="59" y="176"/>
                  <a:pt x="59" y="174"/>
                  <a:pt x="59" y="173"/>
                </a:cubicBezTo>
                <a:cubicBezTo>
                  <a:pt x="59" y="158"/>
                  <a:pt x="67" y="140"/>
                  <a:pt x="74" y="129"/>
                </a:cubicBezTo>
                <a:cubicBezTo>
                  <a:pt x="71" y="127"/>
                  <a:pt x="71" y="127"/>
                  <a:pt x="71" y="127"/>
                </a:cubicBezTo>
                <a:cubicBezTo>
                  <a:pt x="65" y="134"/>
                  <a:pt x="59" y="141"/>
                  <a:pt x="52" y="147"/>
                </a:cubicBezTo>
                <a:cubicBezTo>
                  <a:pt x="55" y="135"/>
                  <a:pt x="61" y="123"/>
                  <a:pt x="65" y="110"/>
                </a:cubicBezTo>
                <a:cubicBezTo>
                  <a:pt x="66" y="106"/>
                  <a:pt x="66" y="106"/>
                  <a:pt x="66" y="106"/>
                </a:cubicBezTo>
                <a:cubicBezTo>
                  <a:pt x="62" y="108"/>
                  <a:pt x="62" y="108"/>
                  <a:pt x="62" y="108"/>
                </a:cubicBezTo>
                <a:cubicBezTo>
                  <a:pt x="56" y="111"/>
                  <a:pt x="51" y="116"/>
                  <a:pt x="48" y="121"/>
                </a:cubicBezTo>
                <a:cubicBezTo>
                  <a:pt x="46" y="123"/>
                  <a:pt x="45" y="125"/>
                  <a:pt x="44" y="127"/>
                </a:cubicBezTo>
                <a:cubicBezTo>
                  <a:pt x="45" y="124"/>
                  <a:pt x="46" y="121"/>
                  <a:pt x="47" y="118"/>
                </a:cubicBezTo>
                <a:cubicBezTo>
                  <a:pt x="49" y="111"/>
                  <a:pt x="52" y="103"/>
                  <a:pt x="52" y="96"/>
                </a:cubicBezTo>
                <a:cubicBezTo>
                  <a:pt x="52" y="93"/>
                  <a:pt x="51" y="90"/>
                  <a:pt x="50" y="86"/>
                </a:cubicBezTo>
                <a:cubicBezTo>
                  <a:pt x="46" y="88"/>
                  <a:pt x="46" y="88"/>
                  <a:pt x="46" y="88"/>
                </a:cubicBezTo>
                <a:cubicBezTo>
                  <a:pt x="47" y="91"/>
                  <a:pt x="48" y="93"/>
                  <a:pt x="48" y="96"/>
                </a:cubicBezTo>
                <a:cubicBezTo>
                  <a:pt x="48" y="102"/>
                  <a:pt x="45" y="109"/>
                  <a:pt x="43" y="116"/>
                </a:cubicBezTo>
                <a:cubicBezTo>
                  <a:pt x="40" y="124"/>
                  <a:pt x="38" y="131"/>
                  <a:pt x="36" y="137"/>
                </a:cubicBezTo>
                <a:cubicBezTo>
                  <a:pt x="35" y="143"/>
                  <a:pt x="35" y="143"/>
                  <a:pt x="35" y="143"/>
                </a:cubicBezTo>
                <a:cubicBezTo>
                  <a:pt x="28" y="131"/>
                  <a:pt x="21" y="119"/>
                  <a:pt x="13" y="108"/>
                </a:cubicBezTo>
                <a:cubicBezTo>
                  <a:pt x="53" y="77"/>
                  <a:pt x="96" y="48"/>
                  <a:pt x="135" y="16"/>
                </a:cubicBezTo>
                <a:cubicBezTo>
                  <a:pt x="139" y="12"/>
                  <a:pt x="134" y="7"/>
                  <a:pt x="130" y="10"/>
                </a:cubicBezTo>
                <a:cubicBezTo>
                  <a:pt x="88" y="41"/>
                  <a:pt x="44" y="71"/>
                  <a:pt x="3" y="103"/>
                </a:cubicBezTo>
                <a:cubicBezTo>
                  <a:pt x="0" y="105"/>
                  <a:pt x="0" y="108"/>
                  <a:pt x="2" y="110"/>
                </a:cubicBezTo>
                <a:cubicBezTo>
                  <a:pt x="24" y="139"/>
                  <a:pt x="38" y="174"/>
                  <a:pt x="57" y="206"/>
                </a:cubicBezTo>
                <a:cubicBezTo>
                  <a:pt x="70" y="226"/>
                  <a:pt x="87" y="257"/>
                  <a:pt x="113" y="261"/>
                </a:cubicBezTo>
                <a:cubicBezTo>
                  <a:pt x="113" y="261"/>
                  <a:pt x="113" y="261"/>
                  <a:pt x="113" y="261"/>
                </a:cubicBezTo>
                <a:cubicBezTo>
                  <a:pt x="113" y="261"/>
                  <a:pt x="113" y="261"/>
                  <a:pt x="113" y="261"/>
                </a:cubicBezTo>
                <a:cubicBezTo>
                  <a:pt x="113" y="261"/>
                  <a:pt x="113" y="261"/>
                  <a:pt x="113" y="261"/>
                </a:cubicBezTo>
                <a:cubicBezTo>
                  <a:pt x="123" y="263"/>
                  <a:pt x="134" y="257"/>
                  <a:pt x="142" y="253"/>
                </a:cubicBezTo>
                <a:cubicBezTo>
                  <a:pt x="159" y="245"/>
                  <a:pt x="175" y="235"/>
                  <a:pt x="191" y="224"/>
                </a:cubicBezTo>
                <a:cubicBezTo>
                  <a:pt x="206" y="214"/>
                  <a:pt x="222" y="203"/>
                  <a:pt x="238" y="192"/>
                </a:cubicBezTo>
                <a:cubicBezTo>
                  <a:pt x="235" y="200"/>
                  <a:pt x="231" y="207"/>
                  <a:pt x="229" y="215"/>
                </a:cubicBezTo>
                <a:cubicBezTo>
                  <a:pt x="196" y="242"/>
                  <a:pt x="168" y="275"/>
                  <a:pt x="130" y="294"/>
                </a:cubicBezTo>
                <a:cubicBezTo>
                  <a:pt x="127" y="296"/>
                  <a:pt x="129" y="301"/>
                  <a:pt x="132" y="299"/>
                </a:cubicBezTo>
                <a:cubicBezTo>
                  <a:pt x="168" y="281"/>
                  <a:pt x="196" y="253"/>
                  <a:pt x="226" y="227"/>
                </a:cubicBezTo>
                <a:cubicBezTo>
                  <a:pt x="225" y="230"/>
                  <a:pt x="225" y="233"/>
                  <a:pt x="225" y="235"/>
                </a:cubicBezTo>
                <a:cubicBezTo>
                  <a:pt x="225" y="239"/>
                  <a:pt x="225" y="242"/>
                  <a:pt x="226" y="245"/>
                </a:cubicBezTo>
                <a:cubicBezTo>
                  <a:pt x="230" y="244"/>
                  <a:pt x="230" y="244"/>
                  <a:pt x="230" y="244"/>
                </a:cubicBezTo>
                <a:cubicBezTo>
                  <a:pt x="230" y="242"/>
                  <a:pt x="229" y="239"/>
                  <a:pt x="229" y="235"/>
                </a:cubicBezTo>
                <a:cubicBezTo>
                  <a:pt x="229" y="231"/>
                  <a:pt x="230" y="227"/>
                  <a:pt x="231" y="223"/>
                </a:cubicBezTo>
                <a:cubicBezTo>
                  <a:pt x="232" y="222"/>
                  <a:pt x="233" y="221"/>
                  <a:pt x="234" y="221"/>
                </a:cubicBezTo>
                <a:cubicBezTo>
                  <a:pt x="232" y="228"/>
                  <a:pt x="230" y="235"/>
                  <a:pt x="230" y="243"/>
                </a:cubicBezTo>
                <a:cubicBezTo>
                  <a:pt x="234" y="243"/>
                  <a:pt x="234" y="243"/>
                  <a:pt x="234" y="243"/>
                </a:cubicBezTo>
                <a:cubicBezTo>
                  <a:pt x="237" y="235"/>
                  <a:pt x="240" y="225"/>
                  <a:pt x="241" y="215"/>
                </a:cubicBezTo>
                <a:cubicBezTo>
                  <a:pt x="244" y="213"/>
                  <a:pt x="247" y="211"/>
                  <a:pt x="249" y="209"/>
                </a:cubicBezTo>
                <a:cubicBezTo>
                  <a:pt x="249" y="215"/>
                  <a:pt x="249" y="221"/>
                  <a:pt x="249" y="227"/>
                </a:cubicBezTo>
                <a:cubicBezTo>
                  <a:pt x="253" y="227"/>
                  <a:pt x="253" y="227"/>
                  <a:pt x="253" y="227"/>
                </a:cubicBezTo>
                <a:cubicBezTo>
                  <a:pt x="253" y="219"/>
                  <a:pt x="255" y="211"/>
                  <a:pt x="256" y="204"/>
                </a:cubicBezTo>
                <a:cubicBezTo>
                  <a:pt x="260" y="201"/>
                  <a:pt x="265" y="198"/>
                  <a:pt x="269" y="196"/>
                </a:cubicBezTo>
                <a:cubicBezTo>
                  <a:pt x="270" y="198"/>
                  <a:pt x="271" y="200"/>
                  <a:pt x="271" y="202"/>
                </a:cubicBezTo>
                <a:cubicBezTo>
                  <a:pt x="273" y="206"/>
                  <a:pt x="273" y="206"/>
                  <a:pt x="273" y="206"/>
                </a:cubicBezTo>
                <a:cubicBezTo>
                  <a:pt x="275" y="203"/>
                  <a:pt x="275" y="203"/>
                  <a:pt x="275" y="203"/>
                </a:cubicBezTo>
                <a:cubicBezTo>
                  <a:pt x="278" y="199"/>
                  <a:pt x="280" y="193"/>
                  <a:pt x="283" y="187"/>
                </a:cubicBezTo>
                <a:cubicBezTo>
                  <a:pt x="284" y="185"/>
                  <a:pt x="285" y="182"/>
                  <a:pt x="286" y="180"/>
                </a:cubicBezTo>
                <a:cubicBezTo>
                  <a:pt x="287" y="178"/>
                  <a:pt x="288" y="176"/>
                  <a:pt x="288" y="175"/>
                </a:cubicBezTo>
                <a:cubicBezTo>
                  <a:pt x="285" y="173"/>
                  <a:pt x="285" y="173"/>
                  <a:pt x="285" y="173"/>
                </a:cubicBezTo>
                <a:cubicBezTo>
                  <a:pt x="284" y="174"/>
                  <a:pt x="283" y="176"/>
                  <a:pt x="282" y="178"/>
                </a:cubicBezTo>
                <a:cubicBezTo>
                  <a:pt x="281" y="180"/>
                  <a:pt x="281" y="182"/>
                  <a:pt x="280" y="184"/>
                </a:cubicBezTo>
                <a:cubicBezTo>
                  <a:pt x="279" y="184"/>
                  <a:pt x="278" y="183"/>
                  <a:pt x="277" y="184"/>
                </a:cubicBezTo>
                <a:cubicBezTo>
                  <a:pt x="275" y="185"/>
                  <a:pt x="273" y="186"/>
                  <a:pt x="271" y="187"/>
                </a:cubicBezTo>
                <a:cubicBezTo>
                  <a:pt x="270" y="183"/>
                  <a:pt x="269" y="178"/>
                  <a:pt x="268" y="174"/>
                </a:cubicBezTo>
                <a:cubicBezTo>
                  <a:pt x="272" y="172"/>
                  <a:pt x="276" y="170"/>
                  <a:pt x="279" y="168"/>
                </a:cubicBezTo>
                <a:cubicBezTo>
                  <a:pt x="280" y="168"/>
                  <a:pt x="280" y="168"/>
                  <a:pt x="281" y="168"/>
                </a:cubicBezTo>
                <a:cubicBezTo>
                  <a:pt x="287" y="173"/>
                  <a:pt x="298" y="182"/>
                  <a:pt x="293" y="186"/>
                </a:cubicBezTo>
                <a:cubicBezTo>
                  <a:pt x="286" y="192"/>
                  <a:pt x="279" y="199"/>
                  <a:pt x="273" y="206"/>
                </a:cubicBezTo>
                <a:cubicBezTo>
                  <a:pt x="260" y="220"/>
                  <a:pt x="247" y="235"/>
                  <a:pt x="234" y="250"/>
                </a:cubicBezTo>
                <a:cubicBezTo>
                  <a:pt x="221" y="265"/>
                  <a:pt x="208" y="278"/>
                  <a:pt x="193" y="291"/>
                </a:cubicBezTo>
                <a:cubicBezTo>
                  <a:pt x="181" y="302"/>
                  <a:pt x="169" y="313"/>
                  <a:pt x="164" y="328"/>
                </a:cubicBezTo>
                <a:cubicBezTo>
                  <a:pt x="162" y="333"/>
                  <a:pt x="168" y="338"/>
                  <a:pt x="171" y="334"/>
                </a:cubicBezTo>
                <a:cubicBezTo>
                  <a:pt x="181" y="323"/>
                  <a:pt x="190" y="311"/>
                  <a:pt x="201" y="301"/>
                </a:cubicBezTo>
                <a:cubicBezTo>
                  <a:pt x="211" y="291"/>
                  <a:pt x="221" y="283"/>
                  <a:pt x="230" y="273"/>
                </a:cubicBezTo>
                <a:cubicBezTo>
                  <a:pt x="254" y="244"/>
                  <a:pt x="278" y="215"/>
                  <a:pt x="305" y="189"/>
                </a:cubicBezTo>
                <a:cubicBezTo>
                  <a:pt x="306" y="187"/>
                  <a:pt x="307" y="185"/>
                  <a:pt x="306" y="183"/>
                </a:cubicBezTo>
                <a:close/>
                <a:moveTo>
                  <a:pt x="253" y="197"/>
                </a:moveTo>
                <a:cubicBezTo>
                  <a:pt x="253" y="194"/>
                  <a:pt x="253" y="191"/>
                  <a:pt x="252" y="188"/>
                </a:cubicBezTo>
                <a:cubicBezTo>
                  <a:pt x="251" y="184"/>
                  <a:pt x="251" y="184"/>
                  <a:pt x="251" y="184"/>
                </a:cubicBezTo>
                <a:cubicBezTo>
                  <a:pt x="254" y="182"/>
                  <a:pt x="257" y="180"/>
                  <a:pt x="260" y="178"/>
                </a:cubicBezTo>
                <a:cubicBezTo>
                  <a:pt x="257" y="184"/>
                  <a:pt x="255" y="191"/>
                  <a:pt x="254" y="197"/>
                </a:cubicBezTo>
                <a:cubicBezTo>
                  <a:pt x="253" y="197"/>
                  <a:pt x="253" y="197"/>
                  <a:pt x="253" y="197"/>
                </a:cubicBezTo>
                <a:close/>
                <a:moveTo>
                  <a:pt x="242" y="192"/>
                </a:moveTo>
                <a:cubicBezTo>
                  <a:pt x="240" y="191"/>
                  <a:pt x="240" y="191"/>
                  <a:pt x="240" y="191"/>
                </a:cubicBezTo>
                <a:cubicBezTo>
                  <a:pt x="243" y="189"/>
                  <a:pt x="247" y="186"/>
                  <a:pt x="250" y="184"/>
                </a:cubicBezTo>
                <a:cubicBezTo>
                  <a:pt x="248" y="188"/>
                  <a:pt x="248" y="188"/>
                  <a:pt x="248" y="188"/>
                </a:cubicBezTo>
                <a:cubicBezTo>
                  <a:pt x="246" y="191"/>
                  <a:pt x="244" y="195"/>
                  <a:pt x="242" y="199"/>
                </a:cubicBezTo>
                <a:cubicBezTo>
                  <a:pt x="242" y="198"/>
                  <a:pt x="243" y="198"/>
                  <a:pt x="243" y="197"/>
                </a:cubicBezTo>
                <a:cubicBezTo>
                  <a:pt x="243" y="195"/>
                  <a:pt x="242" y="193"/>
                  <a:pt x="242" y="192"/>
                </a:cubicBezTo>
                <a:close/>
                <a:moveTo>
                  <a:pt x="249" y="196"/>
                </a:moveTo>
                <a:cubicBezTo>
                  <a:pt x="249" y="197"/>
                  <a:pt x="249" y="198"/>
                  <a:pt x="249" y="200"/>
                </a:cubicBezTo>
                <a:cubicBezTo>
                  <a:pt x="248" y="201"/>
                  <a:pt x="247" y="202"/>
                  <a:pt x="245" y="202"/>
                </a:cubicBezTo>
                <a:cubicBezTo>
                  <a:pt x="247" y="200"/>
                  <a:pt x="248" y="198"/>
                  <a:pt x="249" y="196"/>
                </a:cubicBezTo>
                <a:close/>
                <a:moveTo>
                  <a:pt x="139" y="237"/>
                </a:moveTo>
                <a:cubicBezTo>
                  <a:pt x="138" y="239"/>
                  <a:pt x="137" y="241"/>
                  <a:pt x="137" y="243"/>
                </a:cubicBezTo>
                <a:cubicBezTo>
                  <a:pt x="136" y="244"/>
                  <a:pt x="136" y="244"/>
                  <a:pt x="136" y="244"/>
                </a:cubicBezTo>
                <a:cubicBezTo>
                  <a:pt x="135" y="245"/>
                  <a:pt x="133" y="245"/>
                  <a:pt x="131" y="246"/>
                </a:cubicBezTo>
                <a:cubicBezTo>
                  <a:pt x="134" y="243"/>
                  <a:pt x="136" y="240"/>
                  <a:pt x="139" y="237"/>
                </a:cubicBezTo>
                <a:close/>
                <a:moveTo>
                  <a:pt x="90" y="210"/>
                </a:moveTo>
                <a:cubicBezTo>
                  <a:pt x="88" y="216"/>
                  <a:pt x="85" y="222"/>
                  <a:pt x="85" y="228"/>
                </a:cubicBezTo>
                <a:cubicBezTo>
                  <a:pt x="85" y="229"/>
                  <a:pt x="85" y="229"/>
                  <a:pt x="85" y="229"/>
                </a:cubicBezTo>
                <a:cubicBezTo>
                  <a:pt x="83" y="226"/>
                  <a:pt x="81" y="224"/>
                  <a:pt x="79" y="221"/>
                </a:cubicBezTo>
                <a:cubicBezTo>
                  <a:pt x="83" y="218"/>
                  <a:pt x="87" y="214"/>
                  <a:pt x="90" y="210"/>
                </a:cubicBezTo>
                <a:close/>
                <a:moveTo>
                  <a:pt x="73" y="211"/>
                </a:moveTo>
                <a:cubicBezTo>
                  <a:pt x="70" y="207"/>
                  <a:pt x="68" y="204"/>
                  <a:pt x="66" y="200"/>
                </a:cubicBezTo>
                <a:cubicBezTo>
                  <a:pt x="68" y="199"/>
                  <a:pt x="68" y="199"/>
                  <a:pt x="68" y="199"/>
                </a:cubicBezTo>
                <a:cubicBezTo>
                  <a:pt x="71" y="198"/>
                  <a:pt x="75" y="196"/>
                  <a:pt x="78" y="194"/>
                </a:cubicBezTo>
                <a:cubicBezTo>
                  <a:pt x="75" y="199"/>
                  <a:pt x="73" y="205"/>
                  <a:pt x="73" y="211"/>
                </a:cubicBezTo>
                <a:close/>
                <a:moveTo>
                  <a:pt x="40" y="139"/>
                </a:moveTo>
                <a:cubicBezTo>
                  <a:pt x="44" y="134"/>
                  <a:pt x="47" y="128"/>
                  <a:pt x="51" y="123"/>
                </a:cubicBezTo>
                <a:cubicBezTo>
                  <a:pt x="53" y="120"/>
                  <a:pt x="56" y="117"/>
                  <a:pt x="59" y="115"/>
                </a:cubicBezTo>
                <a:cubicBezTo>
                  <a:pt x="55" y="127"/>
                  <a:pt x="49" y="138"/>
                  <a:pt x="47" y="151"/>
                </a:cubicBezTo>
                <a:cubicBezTo>
                  <a:pt x="46" y="156"/>
                  <a:pt x="46" y="156"/>
                  <a:pt x="46" y="156"/>
                </a:cubicBezTo>
                <a:cubicBezTo>
                  <a:pt x="50" y="153"/>
                  <a:pt x="50" y="153"/>
                  <a:pt x="50" y="153"/>
                </a:cubicBezTo>
                <a:cubicBezTo>
                  <a:pt x="55" y="151"/>
                  <a:pt x="58" y="147"/>
                  <a:pt x="62" y="143"/>
                </a:cubicBezTo>
                <a:cubicBezTo>
                  <a:pt x="58" y="153"/>
                  <a:pt x="55" y="163"/>
                  <a:pt x="55" y="173"/>
                </a:cubicBezTo>
                <a:cubicBezTo>
                  <a:pt x="55" y="176"/>
                  <a:pt x="55" y="179"/>
                  <a:pt x="56" y="181"/>
                </a:cubicBezTo>
                <a:cubicBezTo>
                  <a:pt x="56" y="182"/>
                  <a:pt x="56" y="182"/>
                  <a:pt x="56" y="182"/>
                </a:cubicBezTo>
                <a:cubicBezTo>
                  <a:pt x="49" y="170"/>
                  <a:pt x="42" y="157"/>
                  <a:pt x="35" y="144"/>
                </a:cubicBezTo>
                <a:lnTo>
                  <a:pt x="40" y="139"/>
                </a:lnTo>
                <a:close/>
                <a:moveTo>
                  <a:pt x="57" y="184"/>
                </a:moveTo>
                <a:cubicBezTo>
                  <a:pt x="59" y="183"/>
                  <a:pt x="59" y="183"/>
                  <a:pt x="59" y="183"/>
                </a:cubicBezTo>
                <a:cubicBezTo>
                  <a:pt x="64" y="180"/>
                  <a:pt x="68" y="176"/>
                  <a:pt x="72" y="172"/>
                </a:cubicBezTo>
                <a:cubicBezTo>
                  <a:pt x="69" y="181"/>
                  <a:pt x="67" y="189"/>
                  <a:pt x="65" y="197"/>
                </a:cubicBezTo>
                <a:cubicBezTo>
                  <a:pt x="65" y="198"/>
                  <a:pt x="65" y="198"/>
                  <a:pt x="65" y="198"/>
                </a:cubicBezTo>
                <a:cubicBezTo>
                  <a:pt x="62" y="192"/>
                  <a:pt x="59" y="187"/>
                  <a:pt x="57" y="184"/>
                </a:cubicBezTo>
                <a:close/>
                <a:moveTo>
                  <a:pt x="86" y="230"/>
                </a:moveTo>
                <a:cubicBezTo>
                  <a:pt x="87" y="230"/>
                  <a:pt x="87" y="230"/>
                  <a:pt x="87" y="230"/>
                </a:cubicBezTo>
                <a:cubicBezTo>
                  <a:pt x="91" y="230"/>
                  <a:pt x="95" y="229"/>
                  <a:pt x="99" y="227"/>
                </a:cubicBezTo>
                <a:cubicBezTo>
                  <a:pt x="99" y="227"/>
                  <a:pt x="99" y="227"/>
                  <a:pt x="99" y="227"/>
                </a:cubicBezTo>
                <a:cubicBezTo>
                  <a:pt x="99" y="228"/>
                  <a:pt x="98" y="230"/>
                  <a:pt x="98" y="231"/>
                </a:cubicBezTo>
                <a:cubicBezTo>
                  <a:pt x="96" y="238"/>
                  <a:pt x="96" y="238"/>
                  <a:pt x="96" y="238"/>
                </a:cubicBezTo>
                <a:cubicBezTo>
                  <a:pt x="101" y="234"/>
                  <a:pt x="101" y="234"/>
                  <a:pt x="101" y="234"/>
                </a:cubicBezTo>
                <a:cubicBezTo>
                  <a:pt x="102" y="233"/>
                  <a:pt x="102" y="233"/>
                  <a:pt x="102" y="233"/>
                </a:cubicBezTo>
                <a:cubicBezTo>
                  <a:pt x="104" y="241"/>
                  <a:pt x="104" y="241"/>
                  <a:pt x="104" y="241"/>
                </a:cubicBezTo>
                <a:cubicBezTo>
                  <a:pt x="106" y="241"/>
                  <a:pt x="106" y="241"/>
                  <a:pt x="106" y="241"/>
                </a:cubicBezTo>
                <a:cubicBezTo>
                  <a:pt x="111" y="239"/>
                  <a:pt x="114" y="237"/>
                  <a:pt x="118" y="235"/>
                </a:cubicBezTo>
                <a:cubicBezTo>
                  <a:pt x="115" y="240"/>
                  <a:pt x="114" y="245"/>
                  <a:pt x="113" y="250"/>
                </a:cubicBezTo>
                <a:cubicBezTo>
                  <a:pt x="103" y="249"/>
                  <a:pt x="94" y="241"/>
                  <a:pt x="86" y="230"/>
                </a:cubicBezTo>
                <a:close/>
                <a:moveTo>
                  <a:pt x="151" y="237"/>
                </a:moveTo>
                <a:cubicBezTo>
                  <a:pt x="153" y="235"/>
                  <a:pt x="156" y="233"/>
                  <a:pt x="158" y="230"/>
                </a:cubicBezTo>
                <a:cubicBezTo>
                  <a:pt x="162" y="228"/>
                  <a:pt x="162" y="228"/>
                  <a:pt x="162" y="228"/>
                </a:cubicBezTo>
                <a:cubicBezTo>
                  <a:pt x="175" y="222"/>
                  <a:pt x="186" y="211"/>
                  <a:pt x="195" y="198"/>
                </a:cubicBezTo>
                <a:cubicBezTo>
                  <a:pt x="195" y="198"/>
                  <a:pt x="195" y="198"/>
                  <a:pt x="195" y="198"/>
                </a:cubicBezTo>
                <a:cubicBezTo>
                  <a:pt x="203" y="197"/>
                  <a:pt x="210" y="193"/>
                  <a:pt x="216" y="188"/>
                </a:cubicBezTo>
                <a:cubicBezTo>
                  <a:pt x="216" y="191"/>
                  <a:pt x="215" y="193"/>
                  <a:pt x="214" y="195"/>
                </a:cubicBezTo>
                <a:cubicBezTo>
                  <a:pt x="211" y="198"/>
                  <a:pt x="208" y="200"/>
                  <a:pt x="205" y="202"/>
                </a:cubicBezTo>
                <a:cubicBezTo>
                  <a:pt x="188" y="213"/>
                  <a:pt x="170" y="227"/>
                  <a:pt x="151" y="237"/>
                </a:cubicBezTo>
                <a:close/>
                <a:moveTo>
                  <a:pt x="238" y="202"/>
                </a:moveTo>
                <a:cubicBezTo>
                  <a:pt x="238" y="204"/>
                  <a:pt x="238" y="206"/>
                  <a:pt x="238" y="208"/>
                </a:cubicBezTo>
                <a:cubicBezTo>
                  <a:pt x="237" y="209"/>
                  <a:pt x="236" y="210"/>
                  <a:pt x="235" y="211"/>
                </a:cubicBezTo>
                <a:cubicBezTo>
                  <a:pt x="236" y="208"/>
                  <a:pt x="237" y="205"/>
                  <a:pt x="238" y="202"/>
                </a:cubicBezTo>
                <a:close/>
                <a:moveTo>
                  <a:pt x="276" y="191"/>
                </a:moveTo>
                <a:cubicBezTo>
                  <a:pt x="276" y="193"/>
                  <a:pt x="275" y="195"/>
                  <a:pt x="274" y="197"/>
                </a:cubicBezTo>
                <a:cubicBezTo>
                  <a:pt x="274" y="196"/>
                  <a:pt x="273" y="195"/>
                  <a:pt x="273" y="193"/>
                </a:cubicBezTo>
                <a:cubicBezTo>
                  <a:pt x="274" y="193"/>
                  <a:pt x="275" y="192"/>
                  <a:pt x="276" y="191"/>
                </a:cubicBezTo>
                <a:close/>
                <a:moveTo>
                  <a:pt x="259" y="193"/>
                </a:moveTo>
                <a:cubicBezTo>
                  <a:pt x="260" y="188"/>
                  <a:pt x="262" y="183"/>
                  <a:pt x="265" y="178"/>
                </a:cubicBezTo>
                <a:cubicBezTo>
                  <a:pt x="266" y="182"/>
                  <a:pt x="266" y="185"/>
                  <a:pt x="267" y="189"/>
                </a:cubicBezTo>
                <a:cubicBezTo>
                  <a:pt x="264" y="190"/>
                  <a:pt x="262" y="192"/>
                  <a:pt x="259" y="19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287"/>
          <p:cNvSpPr>
            <a:spLocks/>
          </p:cNvSpPr>
          <p:nvPr/>
        </p:nvSpPr>
        <p:spPr bwMode="auto">
          <a:xfrm>
            <a:off x="8150232" y="5827023"/>
            <a:ext cx="267439" cy="146577"/>
          </a:xfrm>
          <a:custGeom>
            <a:avLst/>
            <a:gdLst>
              <a:gd name="T0" fmla="*/ 82 w 88"/>
              <a:gd name="T1" fmla="*/ 2 h 48"/>
              <a:gd name="T2" fmla="*/ 3 w 88"/>
              <a:gd name="T3" fmla="*/ 41 h 48"/>
              <a:gd name="T4" fmla="*/ 5 w 88"/>
              <a:gd name="T5" fmla="*/ 47 h 48"/>
              <a:gd name="T6" fmla="*/ 85 w 88"/>
              <a:gd name="T7" fmla="*/ 7 h 48"/>
              <a:gd name="T8" fmla="*/ 82 w 88"/>
              <a:gd name="T9" fmla="*/ 2 h 48"/>
            </a:gdLst>
            <a:ahLst/>
            <a:cxnLst>
              <a:cxn ang="0">
                <a:pos x="T0" y="T1"/>
              </a:cxn>
              <a:cxn ang="0">
                <a:pos x="T2" y="T3"/>
              </a:cxn>
              <a:cxn ang="0">
                <a:pos x="T4" y="T5"/>
              </a:cxn>
              <a:cxn ang="0">
                <a:pos x="T6" y="T7"/>
              </a:cxn>
              <a:cxn ang="0">
                <a:pos x="T8" y="T9"/>
              </a:cxn>
            </a:cxnLst>
            <a:rect l="0" t="0" r="r" b="b"/>
            <a:pathLst>
              <a:path w="88" h="48">
                <a:moveTo>
                  <a:pt x="82" y="2"/>
                </a:moveTo>
                <a:cubicBezTo>
                  <a:pt x="56" y="17"/>
                  <a:pt x="31" y="30"/>
                  <a:pt x="3" y="41"/>
                </a:cubicBezTo>
                <a:cubicBezTo>
                  <a:pt x="0" y="42"/>
                  <a:pt x="2" y="48"/>
                  <a:pt x="5" y="47"/>
                </a:cubicBezTo>
                <a:cubicBezTo>
                  <a:pt x="33" y="39"/>
                  <a:pt x="63" y="26"/>
                  <a:pt x="85" y="7"/>
                </a:cubicBezTo>
                <a:cubicBezTo>
                  <a:pt x="88" y="5"/>
                  <a:pt x="85" y="0"/>
                  <a:pt x="82" y="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288"/>
          <p:cNvSpPr>
            <a:spLocks/>
          </p:cNvSpPr>
          <p:nvPr/>
        </p:nvSpPr>
        <p:spPr bwMode="auto">
          <a:xfrm>
            <a:off x="8247950" y="5897740"/>
            <a:ext cx="245581" cy="207008"/>
          </a:xfrm>
          <a:custGeom>
            <a:avLst/>
            <a:gdLst>
              <a:gd name="T0" fmla="*/ 74 w 81"/>
              <a:gd name="T1" fmla="*/ 2 h 68"/>
              <a:gd name="T2" fmla="*/ 2 w 81"/>
              <a:gd name="T3" fmla="*/ 63 h 68"/>
              <a:gd name="T4" fmla="*/ 5 w 81"/>
              <a:gd name="T5" fmla="*/ 66 h 68"/>
              <a:gd name="T6" fmla="*/ 78 w 81"/>
              <a:gd name="T7" fmla="*/ 6 h 68"/>
              <a:gd name="T8" fmla="*/ 74 w 81"/>
              <a:gd name="T9" fmla="*/ 2 h 68"/>
            </a:gdLst>
            <a:ahLst/>
            <a:cxnLst>
              <a:cxn ang="0">
                <a:pos x="T0" y="T1"/>
              </a:cxn>
              <a:cxn ang="0">
                <a:pos x="T2" y="T3"/>
              </a:cxn>
              <a:cxn ang="0">
                <a:pos x="T4" y="T5"/>
              </a:cxn>
              <a:cxn ang="0">
                <a:pos x="T6" y="T7"/>
              </a:cxn>
              <a:cxn ang="0">
                <a:pos x="T8" y="T9"/>
              </a:cxn>
            </a:cxnLst>
            <a:rect l="0" t="0" r="r" b="b"/>
            <a:pathLst>
              <a:path w="81" h="68">
                <a:moveTo>
                  <a:pt x="74" y="2"/>
                </a:moveTo>
                <a:cubicBezTo>
                  <a:pt x="50" y="22"/>
                  <a:pt x="24" y="40"/>
                  <a:pt x="2" y="63"/>
                </a:cubicBezTo>
                <a:cubicBezTo>
                  <a:pt x="0" y="65"/>
                  <a:pt x="3" y="68"/>
                  <a:pt x="5" y="66"/>
                </a:cubicBezTo>
                <a:cubicBezTo>
                  <a:pt x="28" y="45"/>
                  <a:pt x="54" y="27"/>
                  <a:pt x="78" y="6"/>
                </a:cubicBezTo>
                <a:cubicBezTo>
                  <a:pt x="81" y="4"/>
                  <a:pt x="77" y="0"/>
                  <a:pt x="74" y="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2523"/>
          <p:cNvSpPr>
            <a:spLocks noEditPoints="1"/>
          </p:cNvSpPr>
          <p:nvPr/>
        </p:nvSpPr>
        <p:spPr bwMode="auto">
          <a:xfrm>
            <a:off x="7106627" y="4902560"/>
            <a:ext cx="474663" cy="846138"/>
          </a:xfrm>
          <a:custGeom>
            <a:avLst/>
            <a:gdLst/>
            <a:ahLst/>
            <a:cxnLst>
              <a:cxn ang="0">
                <a:pos x="176" y="1"/>
              </a:cxn>
              <a:cxn ang="0">
                <a:pos x="82" y="20"/>
              </a:cxn>
              <a:cxn ang="0">
                <a:pos x="13" y="102"/>
              </a:cxn>
              <a:cxn ang="0">
                <a:pos x="20" y="256"/>
              </a:cxn>
              <a:cxn ang="0">
                <a:pos x="105" y="379"/>
              </a:cxn>
              <a:cxn ang="0">
                <a:pos x="113" y="464"/>
              </a:cxn>
              <a:cxn ang="0">
                <a:pos x="147" y="532"/>
              </a:cxn>
              <a:cxn ang="0">
                <a:pos x="187" y="505"/>
              </a:cxn>
              <a:cxn ang="0">
                <a:pos x="208" y="367"/>
              </a:cxn>
              <a:cxn ang="0">
                <a:pos x="287" y="225"/>
              </a:cxn>
              <a:cxn ang="0">
                <a:pos x="295" y="112"/>
              </a:cxn>
              <a:cxn ang="0">
                <a:pos x="157" y="524"/>
              </a:cxn>
              <a:cxn ang="0">
                <a:pos x="141" y="506"/>
              </a:cxn>
              <a:cxn ang="0">
                <a:pos x="164" y="522"/>
              </a:cxn>
              <a:cxn ang="0">
                <a:pos x="142" y="497"/>
              </a:cxn>
              <a:cxn ang="0">
                <a:pos x="180" y="484"/>
              </a:cxn>
              <a:cxn ang="0">
                <a:pos x="180" y="475"/>
              </a:cxn>
              <a:cxn ang="0">
                <a:pos x="183" y="476"/>
              </a:cxn>
              <a:cxn ang="0">
                <a:pos x="111" y="212"/>
              </a:cxn>
              <a:cxn ang="0">
                <a:pos x="142" y="198"/>
              </a:cxn>
              <a:cxn ang="0">
                <a:pos x="186" y="202"/>
              </a:cxn>
              <a:cxn ang="0">
                <a:pos x="185" y="236"/>
              </a:cxn>
              <a:cxn ang="0">
                <a:pos x="169" y="412"/>
              </a:cxn>
              <a:cxn ang="0">
                <a:pos x="149" y="358"/>
              </a:cxn>
              <a:cxn ang="0">
                <a:pos x="115" y="157"/>
              </a:cxn>
              <a:cxn ang="0">
                <a:pos x="168" y="156"/>
              </a:cxn>
              <a:cxn ang="0">
                <a:pos x="168" y="171"/>
              </a:cxn>
              <a:cxn ang="0">
                <a:pos x="275" y="231"/>
              </a:cxn>
              <a:cxn ang="0">
                <a:pos x="206" y="346"/>
              </a:cxn>
              <a:cxn ang="0">
                <a:pos x="182" y="447"/>
              </a:cxn>
              <a:cxn ang="0">
                <a:pos x="190" y="255"/>
              </a:cxn>
              <a:cxn ang="0">
                <a:pos x="222" y="218"/>
              </a:cxn>
              <a:cxn ang="0">
                <a:pos x="214" y="201"/>
              </a:cxn>
              <a:cxn ang="0">
                <a:pos x="211" y="195"/>
              </a:cxn>
              <a:cxn ang="0">
                <a:pos x="220" y="162"/>
              </a:cxn>
              <a:cxn ang="0">
                <a:pos x="183" y="193"/>
              </a:cxn>
              <a:cxn ang="0">
                <a:pos x="181" y="151"/>
              </a:cxn>
              <a:cxn ang="0">
                <a:pos x="159" y="156"/>
              </a:cxn>
              <a:cxn ang="0">
                <a:pos x="151" y="190"/>
              </a:cxn>
              <a:cxn ang="0">
                <a:pos x="127" y="155"/>
              </a:cxn>
              <a:cxn ang="0">
                <a:pos x="103" y="153"/>
              </a:cxn>
              <a:cxn ang="0">
                <a:pos x="119" y="184"/>
              </a:cxn>
              <a:cxn ang="0">
                <a:pos x="79" y="169"/>
              </a:cxn>
              <a:cxn ang="0">
                <a:pos x="62" y="186"/>
              </a:cxn>
              <a:cxn ang="0">
                <a:pos x="100" y="210"/>
              </a:cxn>
              <a:cxn ang="0">
                <a:pos x="141" y="364"/>
              </a:cxn>
              <a:cxn ang="0">
                <a:pos x="125" y="448"/>
              </a:cxn>
              <a:cxn ang="0">
                <a:pos x="87" y="332"/>
              </a:cxn>
              <a:cxn ang="0">
                <a:pos x="13" y="212"/>
              </a:cxn>
              <a:cxn ang="0">
                <a:pos x="27" y="91"/>
              </a:cxn>
              <a:cxn ang="0">
                <a:pos x="108" y="19"/>
              </a:cxn>
              <a:cxn ang="0">
                <a:pos x="229" y="27"/>
              </a:cxn>
              <a:cxn ang="0">
                <a:pos x="289" y="133"/>
              </a:cxn>
              <a:cxn ang="0">
                <a:pos x="212" y="212"/>
              </a:cxn>
              <a:cxn ang="0">
                <a:pos x="200" y="187"/>
              </a:cxn>
              <a:cxn ang="0">
                <a:pos x="212" y="181"/>
              </a:cxn>
              <a:cxn ang="0">
                <a:pos x="83" y="192"/>
              </a:cxn>
              <a:cxn ang="0">
                <a:pos x="79" y="180"/>
              </a:cxn>
            </a:cxnLst>
            <a:rect l="0" t="0" r="r" b="b"/>
            <a:pathLst>
              <a:path w="299" h="533">
                <a:moveTo>
                  <a:pt x="254" y="35"/>
                </a:moveTo>
                <a:lnTo>
                  <a:pt x="254" y="35"/>
                </a:lnTo>
                <a:lnTo>
                  <a:pt x="246" y="28"/>
                </a:lnTo>
                <a:lnTo>
                  <a:pt x="237" y="22"/>
                </a:lnTo>
                <a:lnTo>
                  <a:pt x="228" y="17"/>
                </a:lnTo>
                <a:lnTo>
                  <a:pt x="219" y="11"/>
                </a:lnTo>
                <a:lnTo>
                  <a:pt x="209" y="8"/>
                </a:lnTo>
                <a:lnTo>
                  <a:pt x="198" y="5"/>
                </a:lnTo>
                <a:lnTo>
                  <a:pt x="187" y="2"/>
                </a:lnTo>
                <a:lnTo>
                  <a:pt x="176" y="1"/>
                </a:lnTo>
                <a:lnTo>
                  <a:pt x="166" y="0"/>
                </a:lnTo>
                <a:lnTo>
                  <a:pt x="155" y="0"/>
                </a:lnTo>
                <a:lnTo>
                  <a:pt x="144" y="1"/>
                </a:lnTo>
                <a:lnTo>
                  <a:pt x="133" y="2"/>
                </a:lnTo>
                <a:lnTo>
                  <a:pt x="123" y="4"/>
                </a:lnTo>
                <a:lnTo>
                  <a:pt x="111" y="7"/>
                </a:lnTo>
                <a:lnTo>
                  <a:pt x="101" y="10"/>
                </a:lnTo>
                <a:lnTo>
                  <a:pt x="92" y="14"/>
                </a:lnTo>
                <a:lnTo>
                  <a:pt x="92" y="14"/>
                </a:lnTo>
                <a:lnTo>
                  <a:pt x="82" y="20"/>
                </a:lnTo>
                <a:lnTo>
                  <a:pt x="73" y="26"/>
                </a:lnTo>
                <a:lnTo>
                  <a:pt x="64" y="32"/>
                </a:lnTo>
                <a:lnTo>
                  <a:pt x="56" y="39"/>
                </a:lnTo>
                <a:lnTo>
                  <a:pt x="48" y="47"/>
                </a:lnTo>
                <a:lnTo>
                  <a:pt x="41" y="55"/>
                </a:lnTo>
                <a:lnTo>
                  <a:pt x="35" y="63"/>
                </a:lnTo>
                <a:lnTo>
                  <a:pt x="28" y="72"/>
                </a:lnTo>
                <a:lnTo>
                  <a:pt x="22" y="82"/>
                </a:lnTo>
                <a:lnTo>
                  <a:pt x="18" y="91"/>
                </a:lnTo>
                <a:lnTo>
                  <a:pt x="13" y="102"/>
                </a:lnTo>
                <a:lnTo>
                  <a:pt x="10" y="112"/>
                </a:lnTo>
                <a:lnTo>
                  <a:pt x="4" y="133"/>
                </a:lnTo>
                <a:lnTo>
                  <a:pt x="1" y="154"/>
                </a:lnTo>
                <a:lnTo>
                  <a:pt x="1" y="154"/>
                </a:lnTo>
                <a:lnTo>
                  <a:pt x="0" y="172"/>
                </a:lnTo>
                <a:lnTo>
                  <a:pt x="1" y="190"/>
                </a:lnTo>
                <a:lnTo>
                  <a:pt x="4" y="207"/>
                </a:lnTo>
                <a:lnTo>
                  <a:pt x="8" y="224"/>
                </a:lnTo>
                <a:lnTo>
                  <a:pt x="13" y="240"/>
                </a:lnTo>
                <a:lnTo>
                  <a:pt x="20" y="256"/>
                </a:lnTo>
                <a:lnTo>
                  <a:pt x="28" y="272"/>
                </a:lnTo>
                <a:lnTo>
                  <a:pt x="39" y="286"/>
                </a:lnTo>
                <a:lnTo>
                  <a:pt x="39" y="286"/>
                </a:lnTo>
                <a:lnTo>
                  <a:pt x="53" y="304"/>
                </a:lnTo>
                <a:lnTo>
                  <a:pt x="67" y="321"/>
                </a:lnTo>
                <a:lnTo>
                  <a:pt x="81" y="340"/>
                </a:lnTo>
                <a:lnTo>
                  <a:pt x="94" y="358"/>
                </a:lnTo>
                <a:lnTo>
                  <a:pt x="94" y="358"/>
                </a:lnTo>
                <a:lnTo>
                  <a:pt x="100" y="368"/>
                </a:lnTo>
                <a:lnTo>
                  <a:pt x="105" y="379"/>
                </a:lnTo>
                <a:lnTo>
                  <a:pt x="109" y="390"/>
                </a:lnTo>
                <a:lnTo>
                  <a:pt x="111" y="401"/>
                </a:lnTo>
                <a:lnTo>
                  <a:pt x="113" y="413"/>
                </a:lnTo>
                <a:lnTo>
                  <a:pt x="115" y="425"/>
                </a:lnTo>
                <a:lnTo>
                  <a:pt x="116" y="449"/>
                </a:lnTo>
                <a:lnTo>
                  <a:pt x="116" y="449"/>
                </a:lnTo>
                <a:lnTo>
                  <a:pt x="115" y="450"/>
                </a:lnTo>
                <a:lnTo>
                  <a:pt x="113" y="453"/>
                </a:lnTo>
                <a:lnTo>
                  <a:pt x="113" y="453"/>
                </a:lnTo>
                <a:lnTo>
                  <a:pt x="113" y="464"/>
                </a:lnTo>
                <a:lnTo>
                  <a:pt x="115" y="477"/>
                </a:lnTo>
                <a:lnTo>
                  <a:pt x="116" y="490"/>
                </a:lnTo>
                <a:lnTo>
                  <a:pt x="119" y="504"/>
                </a:lnTo>
                <a:lnTo>
                  <a:pt x="122" y="510"/>
                </a:lnTo>
                <a:lnTo>
                  <a:pt x="124" y="515"/>
                </a:lnTo>
                <a:lnTo>
                  <a:pt x="128" y="520"/>
                </a:lnTo>
                <a:lnTo>
                  <a:pt x="131" y="524"/>
                </a:lnTo>
                <a:lnTo>
                  <a:pt x="136" y="528"/>
                </a:lnTo>
                <a:lnTo>
                  <a:pt x="141" y="531"/>
                </a:lnTo>
                <a:lnTo>
                  <a:pt x="147" y="532"/>
                </a:lnTo>
                <a:lnTo>
                  <a:pt x="154" y="533"/>
                </a:lnTo>
                <a:lnTo>
                  <a:pt x="154" y="533"/>
                </a:lnTo>
                <a:lnTo>
                  <a:pt x="161" y="533"/>
                </a:lnTo>
                <a:lnTo>
                  <a:pt x="166" y="531"/>
                </a:lnTo>
                <a:lnTo>
                  <a:pt x="172" y="529"/>
                </a:lnTo>
                <a:lnTo>
                  <a:pt x="176" y="525"/>
                </a:lnTo>
                <a:lnTo>
                  <a:pt x="180" y="521"/>
                </a:lnTo>
                <a:lnTo>
                  <a:pt x="183" y="516"/>
                </a:lnTo>
                <a:lnTo>
                  <a:pt x="185" y="511"/>
                </a:lnTo>
                <a:lnTo>
                  <a:pt x="187" y="505"/>
                </a:lnTo>
                <a:lnTo>
                  <a:pt x="190" y="491"/>
                </a:lnTo>
                <a:lnTo>
                  <a:pt x="191" y="477"/>
                </a:lnTo>
                <a:lnTo>
                  <a:pt x="191" y="453"/>
                </a:lnTo>
                <a:lnTo>
                  <a:pt x="191" y="453"/>
                </a:lnTo>
                <a:lnTo>
                  <a:pt x="192" y="450"/>
                </a:lnTo>
                <a:lnTo>
                  <a:pt x="192" y="450"/>
                </a:lnTo>
                <a:lnTo>
                  <a:pt x="197" y="416"/>
                </a:lnTo>
                <a:lnTo>
                  <a:pt x="200" y="399"/>
                </a:lnTo>
                <a:lnTo>
                  <a:pt x="204" y="383"/>
                </a:lnTo>
                <a:lnTo>
                  <a:pt x="208" y="367"/>
                </a:lnTo>
                <a:lnTo>
                  <a:pt x="214" y="352"/>
                </a:lnTo>
                <a:lnTo>
                  <a:pt x="221" y="336"/>
                </a:lnTo>
                <a:lnTo>
                  <a:pt x="230" y="321"/>
                </a:lnTo>
                <a:lnTo>
                  <a:pt x="230" y="321"/>
                </a:lnTo>
                <a:lnTo>
                  <a:pt x="245" y="298"/>
                </a:lnTo>
                <a:lnTo>
                  <a:pt x="261" y="275"/>
                </a:lnTo>
                <a:lnTo>
                  <a:pt x="268" y="264"/>
                </a:lnTo>
                <a:lnTo>
                  <a:pt x="275" y="251"/>
                </a:lnTo>
                <a:lnTo>
                  <a:pt x="282" y="238"/>
                </a:lnTo>
                <a:lnTo>
                  <a:pt x="287" y="225"/>
                </a:lnTo>
                <a:lnTo>
                  <a:pt x="287" y="225"/>
                </a:lnTo>
                <a:lnTo>
                  <a:pt x="291" y="214"/>
                </a:lnTo>
                <a:lnTo>
                  <a:pt x="293" y="202"/>
                </a:lnTo>
                <a:lnTo>
                  <a:pt x="296" y="189"/>
                </a:lnTo>
                <a:lnTo>
                  <a:pt x="297" y="176"/>
                </a:lnTo>
                <a:lnTo>
                  <a:pt x="298" y="163"/>
                </a:lnTo>
                <a:lnTo>
                  <a:pt x="299" y="150"/>
                </a:lnTo>
                <a:lnTo>
                  <a:pt x="298" y="138"/>
                </a:lnTo>
                <a:lnTo>
                  <a:pt x="297" y="125"/>
                </a:lnTo>
                <a:lnTo>
                  <a:pt x="295" y="112"/>
                </a:lnTo>
                <a:lnTo>
                  <a:pt x="292" y="100"/>
                </a:lnTo>
                <a:lnTo>
                  <a:pt x="288" y="87"/>
                </a:lnTo>
                <a:lnTo>
                  <a:pt x="284" y="76"/>
                </a:lnTo>
                <a:lnTo>
                  <a:pt x="278" y="65"/>
                </a:lnTo>
                <a:lnTo>
                  <a:pt x="270" y="54"/>
                </a:lnTo>
                <a:lnTo>
                  <a:pt x="263" y="44"/>
                </a:lnTo>
                <a:lnTo>
                  <a:pt x="254" y="35"/>
                </a:lnTo>
                <a:lnTo>
                  <a:pt x="254" y="35"/>
                </a:lnTo>
                <a:close/>
                <a:moveTo>
                  <a:pt x="157" y="524"/>
                </a:moveTo>
                <a:lnTo>
                  <a:pt x="157" y="524"/>
                </a:lnTo>
                <a:lnTo>
                  <a:pt x="152" y="524"/>
                </a:lnTo>
                <a:lnTo>
                  <a:pt x="147" y="524"/>
                </a:lnTo>
                <a:lnTo>
                  <a:pt x="143" y="522"/>
                </a:lnTo>
                <a:lnTo>
                  <a:pt x="140" y="520"/>
                </a:lnTo>
                <a:lnTo>
                  <a:pt x="136" y="517"/>
                </a:lnTo>
                <a:lnTo>
                  <a:pt x="134" y="514"/>
                </a:lnTo>
                <a:lnTo>
                  <a:pt x="129" y="506"/>
                </a:lnTo>
                <a:lnTo>
                  <a:pt x="129" y="506"/>
                </a:lnTo>
                <a:lnTo>
                  <a:pt x="135" y="506"/>
                </a:lnTo>
                <a:lnTo>
                  <a:pt x="141" y="506"/>
                </a:lnTo>
                <a:lnTo>
                  <a:pt x="153" y="506"/>
                </a:lnTo>
                <a:lnTo>
                  <a:pt x="165" y="505"/>
                </a:lnTo>
                <a:lnTo>
                  <a:pt x="171" y="506"/>
                </a:lnTo>
                <a:lnTo>
                  <a:pt x="177" y="507"/>
                </a:lnTo>
                <a:lnTo>
                  <a:pt x="177" y="507"/>
                </a:lnTo>
                <a:lnTo>
                  <a:pt x="178" y="507"/>
                </a:lnTo>
                <a:lnTo>
                  <a:pt x="178" y="507"/>
                </a:lnTo>
                <a:lnTo>
                  <a:pt x="174" y="513"/>
                </a:lnTo>
                <a:lnTo>
                  <a:pt x="170" y="519"/>
                </a:lnTo>
                <a:lnTo>
                  <a:pt x="164" y="522"/>
                </a:lnTo>
                <a:lnTo>
                  <a:pt x="157" y="524"/>
                </a:lnTo>
                <a:lnTo>
                  <a:pt x="157" y="524"/>
                </a:lnTo>
                <a:close/>
                <a:moveTo>
                  <a:pt x="180" y="498"/>
                </a:moveTo>
                <a:lnTo>
                  <a:pt x="180" y="498"/>
                </a:lnTo>
                <a:lnTo>
                  <a:pt x="179" y="498"/>
                </a:lnTo>
                <a:lnTo>
                  <a:pt x="179" y="498"/>
                </a:lnTo>
                <a:lnTo>
                  <a:pt x="173" y="496"/>
                </a:lnTo>
                <a:lnTo>
                  <a:pt x="167" y="496"/>
                </a:lnTo>
                <a:lnTo>
                  <a:pt x="154" y="496"/>
                </a:lnTo>
                <a:lnTo>
                  <a:pt x="142" y="497"/>
                </a:lnTo>
                <a:lnTo>
                  <a:pt x="136" y="497"/>
                </a:lnTo>
                <a:lnTo>
                  <a:pt x="130" y="496"/>
                </a:lnTo>
                <a:lnTo>
                  <a:pt x="130" y="496"/>
                </a:lnTo>
                <a:lnTo>
                  <a:pt x="128" y="496"/>
                </a:lnTo>
                <a:lnTo>
                  <a:pt x="127" y="497"/>
                </a:lnTo>
                <a:lnTo>
                  <a:pt x="127" y="497"/>
                </a:lnTo>
                <a:lnTo>
                  <a:pt x="124" y="482"/>
                </a:lnTo>
                <a:lnTo>
                  <a:pt x="124" y="482"/>
                </a:lnTo>
                <a:lnTo>
                  <a:pt x="152" y="483"/>
                </a:lnTo>
                <a:lnTo>
                  <a:pt x="180" y="484"/>
                </a:lnTo>
                <a:lnTo>
                  <a:pt x="180" y="484"/>
                </a:lnTo>
                <a:lnTo>
                  <a:pt x="182" y="484"/>
                </a:lnTo>
                <a:lnTo>
                  <a:pt x="182" y="484"/>
                </a:lnTo>
                <a:lnTo>
                  <a:pt x="181" y="491"/>
                </a:lnTo>
                <a:lnTo>
                  <a:pt x="180" y="498"/>
                </a:lnTo>
                <a:lnTo>
                  <a:pt x="180" y="498"/>
                </a:lnTo>
                <a:close/>
                <a:moveTo>
                  <a:pt x="183" y="476"/>
                </a:moveTo>
                <a:lnTo>
                  <a:pt x="183" y="476"/>
                </a:lnTo>
                <a:lnTo>
                  <a:pt x="180" y="475"/>
                </a:lnTo>
                <a:lnTo>
                  <a:pt x="180" y="475"/>
                </a:lnTo>
                <a:lnTo>
                  <a:pt x="152" y="474"/>
                </a:lnTo>
                <a:lnTo>
                  <a:pt x="123" y="473"/>
                </a:lnTo>
                <a:lnTo>
                  <a:pt x="123" y="473"/>
                </a:lnTo>
                <a:lnTo>
                  <a:pt x="123" y="457"/>
                </a:lnTo>
                <a:lnTo>
                  <a:pt x="123" y="457"/>
                </a:lnTo>
                <a:lnTo>
                  <a:pt x="138" y="457"/>
                </a:lnTo>
                <a:lnTo>
                  <a:pt x="153" y="457"/>
                </a:lnTo>
                <a:lnTo>
                  <a:pt x="183" y="456"/>
                </a:lnTo>
                <a:lnTo>
                  <a:pt x="183" y="456"/>
                </a:lnTo>
                <a:lnTo>
                  <a:pt x="183" y="476"/>
                </a:lnTo>
                <a:lnTo>
                  <a:pt x="183" y="476"/>
                </a:lnTo>
                <a:close/>
                <a:moveTo>
                  <a:pt x="146" y="327"/>
                </a:moveTo>
                <a:lnTo>
                  <a:pt x="146" y="327"/>
                </a:lnTo>
                <a:lnTo>
                  <a:pt x="141" y="298"/>
                </a:lnTo>
                <a:lnTo>
                  <a:pt x="134" y="269"/>
                </a:lnTo>
                <a:lnTo>
                  <a:pt x="130" y="253"/>
                </a:lnTo>
                <a:lnTo>
                  <a:pt x="125" y="239"/>
                </a:lnTo>
                <a:lnTo>
                  <a:pt x="119" y="225"/>
                </a:lnTo>
                <a:lnTo>
                  <a:pt x="111" y="212"/>
                </a:lnTo>
                <a:lnTo>
                  <a:pt x="111" y="212"/>
                </a:lnTo>
                <a:lnTo>
                  <a:pt x="107" y="204"/>
                </a:lnTo>
                <a:lnTo>
                  <a:pt x="107" y="204"/>
                </a:lnTo>
                <a:lnTo>
                  <a:pt x="112" y="202"/>
                </a:lnTo>
                <a:lnTo>
                  <a:pt x="118" y="198"/>
                </a:lnTo>
                <a:lnTo>
                  <a:pt x="123" y="194"/>
                </a:lnTo>
                <a:lnTo>
                  <a:pt x="126" y="189"/>
                </a:lnTo>
                <a:lnTo>
                  <a:pt x="126" y="189"/>
                </a:lnTo>
                <a:lnTo>
                  <a:pt x="134" y="195"/>
                </a:lnTo>
                <a:lnTo>
                  <a:pt x="138" y="197"/>
                </a:lnTo>
                <a:lnTo>
                  <a:pt x="142" y="198"/>
                </a:lnTo>
                <a:lnTo>
                  <a:pt x="142" y="198"/>
                </a:lnTo>
                <a:lnTo>
                  <a:pt x="148" y="199"/>
                </a:lnTo>
                <a:lnTo>
                  <a:pt x="154" y="197"/>
                </a:lnTo>
                <a:lnTo>
                  <a:pt x="160" y="195"/>
                </a:lnTo>
                <a:lnTo>
                  <a:pt x="165" y="191"/>
                </a:lnTo>
                <a:lnTo>
                  <a:pt x="165" y="191"/>
                </a:lnTo>
                <a:lnTo>
                  <a:pt x="169" y="195"/>
                </a:lnTo>
                <a:lnTo>
                  <a:pt x="174" y="199"/>
                </a:lnTo>
                <a:lnTo>
                  <a:pt x="180" y="201"/>
                </a:lnTo>
                <a:lnTo>
                  <a:pt x="186" y="202"/>
                </a:lnTo>
                <a:lnTo>
                  <a:pt x="186" y="202"/>
                </a:lnTo>
                <a:lnTo>
                  <a:pt x="186" y="208"/>
                </a:lnTo>
                <a:lnTo>
                  <a:pt x="186" y="208"/>
                </a:lnTo>
                <a:lnTo>
                  <a:pt x="187" y="210"/>
                </a:lnTo>
                <a:lnTo>
                  <a:pt x="189" y="213"/>
                </a:lnTo>
                <a:lnTo>
                  <a:pt x="193" y="217"/>
                </a:lnTo>
                <a:lnTo>
                  <a:pt x="193" y="217"/>
                </a:lnTo>
                <a:lnTo>
                  <a:pt x="190" y="223"/>
                </a:lnTo>
                <a:lnTo>
                  <a:pt x="187" y="229"/>
                </a:lnTo>
                <a:lnTo>
                  <a:pt x="185" y="236"/>
                </a:lnTo>
                <a:lnTo>
                  <a:pt x="183" y="243"/>
                </a:lnTo>
                <a:lnTo>
                  <a:pt x="183" y="243"/>
                </a:lnTo>
                <a:lnTo>
                  <a:pt x="180" y="260"/>
                </a:lnTo>
                <a:lnTo>
                  <a:pt x="178" y="276"/>
                </a:lnTo>
                <a:lnTo>
                  <a:pt x="177" y="292"/>
                </a:lnTo>
                <a:lnTo>
                  <a:pt x="176" y="308"/>
                </a:lnTo>
                <a:lnTo>
                  <a:pt x="176" y="308"/>
                </a:lnTo>
                <a:lnTo>
                  <a:pt x="174" y="343"/>
                </a:lnTo>
                <a:lnTo>
                  <a:pt x="172" y="378"/>
                </a:lnTo>
                <a:lnTo>
                  <a:pt x="169" y="412"/>
                </a:lnTo>
                <a:lnTo>
                  <a:pt x="168" y="447"/>
                </a:lnTo>
                <a:lnTo>
                  <a:pt x="168" y="447"/>
                </a:lnTo>
                <a:lnTo>
                  <a:pt x="142" y="448"/>
                </a:lnTo>
                <a:lnTo>
                  <a:pt x="142" y="448"/>
                </a:lnTo>
                <a:lnTo>
                  <a:pt x="145" y="434"/>
                </a:lnTo>
                <a:lnTo>
                  <a:pt x="147" y="418"/>
                </a:lnTo>
                <a:lnTo>
                  <a:pt x="149" y="403"/>
                </a:lnTo>
                <a:lnTo>
                  <a:pt x="150" y="388"/>
                </a:lnTo>
                <a:lnTo>
                  <a:pt x="150" y="373"/>
                </a:lnTo>
                <a:lnTo>
                  <a:pt x="149" y="358"/>
                </a:lnTo>
                <a:lnTo>
                  <a:pt x="148" y="343"/>
                </a:lnTo>
                <a:lnTo>
                  <a:pt x="146" y="327"/>
                </a:lnTo>
                <a:lnTo>
                  <a:pt x="146" y="327"/>
                </a:lnTo>
                <a:close/>
                <a:moveTo>
                  <a:pt x="117" y="167"/>
                </a:moveTo>
                <a:lnTo>
                  <a:pt x="117" y="167"/>
                </a:lnTo>
                <a:lnTo>
                  <a:pt x="113" y="163"/>
                </a:lnTo>
                <a:lnTo>
                  <a:pt x="113" y="163"/>
                </a:lnTo>
                <a:lnTo>
                  <a:pt x="112" y="161"/>
                </a:lnTo>
                <a:lnTo>
                  <a:pt x="112" y="159"/>
                </a:lnTo>
                <a:lnTo>
                  <a:pt x="115" y="157"/>
                </a:lnTo>
                <a:lnTo>
                  <a:pt x="118" y="156"/>
                </a:lnTo>
                <a:lnTo>
                  <a:pt x="118" y="156"/>
                </a:lnTo>
                <a:lnTo>
                  <a:pt x="120" y="160"/>
                </a:lnTo>
                <a:lnTo>
                  <a:pt x="121" y="164"/>
                </a:lnTo>
                <a:lnTo>
                  <a:pt x="121" y="164"/>
                </a:lnTo>
                <a:lnTo>
                  <a:pt x="122" y="172"/>
                </a:lnTo>
                <a:lnTo>
                  <a:pt x="122" y="172"/>
                </a:lnTo>
                <a:lnTo>
                  <a:pt x="117" y="167"/>
                </a:lnTo>
                <a:lnTo>
                  <a:pt x="117" y="167"/>
                </a:lnTo>
                <a:close/>
                <a:moveTo>
                  <a:pt x="168" y="156"/>
                </a:moveTo>
                <a:lnTo>
                  <a:pt x="168" y="156"/>
                </a:lnTo>
                <a:lnTo>
                  <a:pt x="169" y="154"/>
                </a:lnTo>
                <a:lnTo>
                  <a:pt x="170" y="153"/>
                </a:lnTo>
                <a:lnTo>
                  <a:pt x="171" y="153"/>
                </a:lnTo>
                <a:lnTo>
                  <a:pt x="171" y="154"/>
                </a:lnTo>
                <a:lnTo>
                  <a:pt x="172" y="157"/>
                </a:lnTo>
                <a:lnTo>
                  <a:pt x="172" y="160"/>
                </a:lnTo>
                <a:lnTo>
                  <a:pt x="172" y="160"/>
                </a:lnTo>
                <a:lnTo>
                  <a:pt x="170" y="165"/>
                </a:lnTo>
                <a:lnTo>
                  <a:pt x="168" y="171"/>
                </a:lnTo>
                <a:lnTo>
                  <a:pt x="168" y="171"/>
                </a:lnTo>
                <a:lnTo>
                  <a:pt x="166" y="175"/>
                </a:lnTo>
                <a:lnTo>
                  <a:pt x="166" y="175"/>
                </a:lnTo>
                <a:lnTo>
                  <a:pt x="165" y="171"/>
                </a:lnTo>
                <a:lnTo>
                  <a:pt x="165" y="171"/>
                </a:lnTo>
                <a:lnTo>
                  <a:pt x="165" y="167"/>
                </a:lnTo>
                <a:lnTo>
                  <a:pt x="166" y="163"/>
                </a:lnTo>
                <a:lnTo>
                  <a:pt x="168" y="156"/>
                </a:lnTo>
                <a:lnTo>
                  <a:pt x="168" y="156"/>
                </a:lnTo>
                <a:close/>
                <a:moveTo>
                  <a:pt x="275" y="231"/>
                </a:moveTo>
                <a:lnTo>
                  <a:pt x="275" y="231"/>
                </a:lnTo>
                <a:lnTo>
                  <a:pt x="269" y="245"/>
                </a:lnTo>
                <a:lnTo>
                  <a:pt x="262" y="259"/>
                </a:lnTo>
                <a:lnTo>
                  <a:pt x="254" y="271"/>
                </a:lnTo>
                <a:lnTo>
                  <a:pt x="246" y="284"/>
                </a:lnTo>
                <a:lnTo>
                  <a:pt x="228" y="308"/>
                </a:lnTo>
                <a:lnTo>
                  <a:pt x="220" y="320"/>
                </a:lnTo>
                <a:lnTo>
                  <a:pt x="212" y="333"/>
                </a:lnTo>
                <a:lnTo>
                  <a:pt x="212" y="333"/>
                </a:lnTo>
                <a:lnTo>
                  <a:pt x="206" y="346"/>
                </a:lnTo>
                <a:lnTo>
                  <a:pt x="201" y="359"/>
                </a:lnTo>
                <a:lnTo>
                  <a:pt x="197" y="372"/>
                </a:lnTo>
                <a:lnTo>
                  <a:pt x="192" y="386"/>
                </a:lnTo>
                <a:lnTo>
                  <a:pt x="188" y="414"/>
                </a:lnTo>
                <a:lnTo>
                  <a:pt x="185" y="442"/>
                </a:lnTo>
                <a:lnTo>
                  <a:pt x="185" y="442"/>
                </a:lnTo>
                <a:lnTo>
                  <a:pt x="183" y="444"/>
                </a:lnTo>
                <a:lnTo>
                  <a:pt x="182" y="446"/>
                </a:lnTo>
                <a:lnTo>
                  <a:pt x="182" y="446"/>
                </a:lnTo>
                <a:lnTo>
                  <a:pt x="182" y="447"/>
                </a:lnTo>
                <a:lnTo>
                  <a:pt x="182" y="447"/>
                </a:lnTo>
                <a:lnTo>
                  <a:pt x="177" y="447"/>
                </a:lnTo>
                <a:lnTo>
                  <a:pt x="177" y="447"/>
                </a:lnTo>
                <a:lnTo>
                  <a:pt x="178" y="415"/>
                </a:lnTo>
                <a:lnTo>
                  <a:pt x="180" y="383"/>
                </a:lnTo>
                <a:lnTo>
                  <a:pt x="184" y="319"/>
                </a:lnTo>
                <a:lnTo>
                  <a:pt x="184" y="319"/>
                </a:lnTo>
                <a:lnTo>
                  <a:pt x="186" y="287"/>
                </a:lnTo>
                <a:lnTo>
                  <a:pt x="188" y="271"/>
                </a:lnTo>
                <a:lnTo>
                  <a:pt x="190" y="255"/>
                </a:lnTo>
                <a:lnTo>
                  <a:pt x="190" y="255"/>
                </a:lnTo>
                <a:lnTo>
                  <a:pt x="192" y="245"/>
                </a:lnTo>
                <a:lnTo>
                  <a:pt x="194" y="236"/>
                </a:lnTo>
                <a:lnTo>
                  <a:pt x="198" y="228"/>
                </a:lnTo>
                <a:lnTo>
                  <a:pt x="203" y="221"/>
                </a:lnTo>
                <a:lnTo>
                  <a:pt x="203" y="221"/>
                </a:lnTo>
                <a:lnTo>
                  <a:pt x="210" y="221"/>
                </a:lnTo>
                <a:lnTo>
                  <a:pt x="217" y="221"/>
                </a:lnTo>
                <a:lnTo>
                  <a:pt x="220" y="219"/>
                </a:lnTo>
                <a:lnTo>
                  <a:pt x="222" y="218"/>
                </a:lnTo>
                <a:lnTo>
                  <a:pt x="224" y="215"/>
                </a:lnTo>
                <a:lnTo>
                  <a:pt x="225" y="212"/>
                </a:lnTo>
                <a:lnTo>
                  <a:pt x="225" y="212"/>
                </a:lnTo>
                <a:lnTo>
                  <a:pt x="225" y="208"/>
                </a:lnTo>
                <a:lnTo>
                  <a:pt x="225" y="204"/>
                </a:lnTo>
                <a:lnTo>
                  <a:pt x="223" y="201"/>
                </a:lnTo>
                <a:lnTo>
                  <a:pt x="221" y="200"/>
                </a:lnTo>
                <a:lnTo>
                  <a:pt x="219" y="200"/>
                </a:lnTo>
                <a:lnTo>
                  <a:pt x="219" y="200"/>
                </a:lnTo>
                <a:lnTo>
                  <a:pt x="214" y="201"/>
                </a:lnTo>
                <a:lnTo>
                  <a:pt x="209" y="203"/>
                </a:lnTo>
                <a:lnTo>
                  <a:pt x="204" y="207"/>
                </a:lnTo>
                <a:lnTo>
                  <a:pt x="200" y="210"/>
                </a:lnTo>
                <a:lnTo>
                  <a:pt x="200" y="210"/>
                </a:lnTo>
                <a:lnTo>
                  <a:pt x="198" y="209"/>
                </a:lnTo>
                <a:lnTo>
                  <a:pt x="197" y="207"/>
                </a:lnTo>
                <a:lnTo>
                  <a:pt x="196" y="202"/>
                </a:lnTo>
                <a:lnTo>
                  <a:pt x="196" y="202"/>
                </a:lnTo>
                <a:lnTo>
                  <a:pt x="204" y="199"/>
                </a:lnTo>
                <a:lnTo>
                  <a:pt x="211" y="195"/>
                </a:lnTo>
                <a:lnTo>
                  <a:pt x="217" y="189"/>
                </a:lnTo>
                <a:lnTo>
                  <a:pt x="221" y="182"/>
                </a:lnTo>
                <a:lnTo>
                  <a:pt x="221" y="182"/>
                </a:lnTo>
                <a:lnTo>
                  <a:pt x="223" y="176"/>
                </a:lnTo>
                <a:lnTo>
                  <a:pt x="224" y="171"/>
                </a:lnTo>
                <a:lnTo>
                  <a:pt x="224" y="168"/>
                </a:lnTo>
                <a:lnTo>
                  <a:pt x="224" y="165"/>
                </a:lnTo>
                <a:lnTo>
                  <a:pt x="222" y="163"/>
                </a:lnTo>
                <a:lnTo>
                  <a:pt x="220" y="162"/>
                </a:lnTo>
                <a:lnTo>
                  <a:pt x="220" y="162"/>
                </a:lnTo>
                <a:lnTo>
                  <a:pt x="214" y="161"/>
                </a:lnTo>
                <a:lnTo>
                  <a:pt x="209" y="162"/>
                </a:lnTo>
                <a:lnTo>
                  <a:pt x="205" y="165"/>
                </a:lnTo>
                <a:lnTo>
                  <a:pt x="200" y="169"/>
                </a:lnTo>
                <a:lnTo>
                  <a:pt x="197" y="174"/>
                </a:lnTo>
                <a:lnTo>
                  <a:pt x="192" y="181"/>
                </a:lnTo>
                <a:lnTo>
                  <a:pt x="190" y="187"/>
                </a:lnTo>
                <a:lnTo>
                  <a:pt x="188" y="194"/>
                </a:lnTo>
                <a:lnTo>
                  <a:pt x="188" y="194"/>
                </a:lnTo>
                <a:lnTo>
                  <a:pt x="183" y="193"/>
                </a:lnTo>
                <a:lnTo>
                  <a:pt x="179" y="191"/>
                </a:lnTo>
                <a:lnTo>
                  <a:pt x="174" y="189"/>
                </a:lnTo>
                <a:lnTo>
                  <a:pt x="171" y="185"/>
                </a:lnTo>
                <a:lnTo>
                  <a:pt x="171" y="185"/>
                </a:lnTo>
                <a:lnTo>
                  <a:pt x="175" y="179"/>
                </a:lnTo>
                <a:lnTo>
                  <a:pt x="179" y="170"/>
                </a:lnTo>
                <a:lnTo>
                  <a:pt x="181" y="163"/>
                </a:lnTo>
                <a:lnTo>
                  <a:pt x="182" y="156"/>
                </a:lnTo>
                <a:lnTo>
                  <a:pt x="182" y="156"/>
                </a:lnTo>
                <a:lnTo>
                  <a:pt x="181" y="151"/>
                </a:lnTo>
                <a:lnTo>
                  <a:pt x="179" y="147"/>
                </a:lnTo>
                <a:lnTo>
                  <a:pt x="178" y="145"/>
                </a:lnTo>
                <a:lnTo>
                  <a:pt x="176" y="143"/>
                </a:lnTo>
                <a:lnTo>
                  <a:pt x="174" y="142"/>
                </a:lnTo>
                <a:lnTo>
                  <a:pt x="172" y="142"/>
                </a:lnTo>
                <a:lnTo>
                  <a:pt x="172" y="142"/>
                </a:lnTo>
                <a:lnTo>
                  <a:pt x="167" y="144"/>
                </a:lnTo>
                <a:lnTo>
                  <a:pt x="163" y="147"/>
                </a:lnTo>
                <a:lnTo>
                  <a:pt x="160" y="151"/>
                </a:lnTo>
                <a:lnTo>
                  <a:pt x="159" y="156"/>
                </a:lnTo>
                <a:lnTo>
                  <a:pt x="159" y="156"/>
                </a:lnTo>
                <a:lnTo>
                  <a:pt x="157" y="163"/>
                </a:lnTo>
                <a:lnTo>
                  <a:pt x="157" y="170"/>
                </a:lnTo>
                <a:lnTo>
                  <a:pt x="158" y="178"/>
                </a:lnTo>
                <a:lnTo>
                  <a:pt x="160" y="184"/>
                </a:lnTo>
                <a:lnTo>
                  <a:pt x="160" y="184"/>
                </a:lnTo>
                <a:lnTo>
                  <a:pt x="158" y="186"/>
                </a:lnTo>
                <a:lnTo>
                  <a:pt x="158" y="186"/>
                </a:lnTo>
                <a:lnTo>
                  <a:pt x="155" y="189"/>
                </a:lnTo>
                <a:lnTo>
                  <a:pt x="151" y="190"/>
                </a:lnTo>
                <a:lnTo>
                  <a:pt x="148" y="190"/>
                </a:lnTo>
                <a:lnTo>
                  <a:pt x="144" y="189"/>
                </a:lnTo>
                <a:lnTo>
                  <a:pt x="137" y="186"/>
                </a:lnTo>
                <a:lnTo>
                  <a:pt x="129" y="180"/>
                </a:lnTo>
                <a:lnTo>
                  <a:pt x="129" y="180"/>
                </a:lnTo>
                <a:lnTo>
                  <a:pt x="130" y="173"/>
                </a:lnTo>
                <a:lnTo>
                  <a:pt x="130" y="167"/>
                </a:lnTo>
                <a:lnTo>
                  <a:pt x="130" y="167"/>
                </a:lnTo>
                <a:lnTo>
                  <a:pt x="129" y="161"/>
                </a:lnTo>
                <a:lnTo>
                  <a:pt x="127" y="155"/>
                </a:lnTo>
                <a:lnTo>
                  <a:pt x="124" y="150"/>
                </a:lnTo>
                <a:lnTo>
                  <a:pt x="120" y="146"/>
                </a:lnTo>
                <a:lnTo>
                  <a:pt x="120" y="146"/>
                </a:lnTo>
                <a:lnTo>
                  <a:pt x="118" y="145"/>
                </a:lnTo>
                <a:lnTo>
                  <a:pt x="115" y="144"/>
                </a:lnTo>
                <a:lnTo>
                  <a:pt x="109" y="146"/>
                </a:lnTo>
                <a:lnTo>
                  <a:pt x="105" y="149"/>
                </a:lnTo>
                <a:lnTo>
                  <a:pt x="103" y="151"/>
                </a:lnTo>
                <a:lnTo>
                  <a:pt x="103" y="153"/>
                </a:lnTo>
                <a:lnTo>
                  <a:pt x="103" y="153"/>
                </a:lnTo>
                <a:lnTo>
                  <a:pt x="102" y="156"/>
                </a:lnTo>
                <a:lnTo>
                  <a:pt x="103" y="159"/>
                </a:lnTo>
                <a:lnTo>
                  <a:pt x="105" y="165"/>
                </a:lnTo>
                <a:lnTo>
                  <a:pt x="108" y="171"/>
                </a:lnTo>
                <a:lnTo>
                  <a:pt x="112" y="176"/>
                </a:lnTo>
                <a:lnTo>
                  <a:pt x="112" y="176"/>
                </a:lnTo>
                <a:lnTo>
                  <a:pt x="120" y="184"/>
                </a:lnTo>
                <a:lnTo>
                  <a:pt x="120" y="184"/>
                </a:lnTo>
                <a:lnTo>
                  <a:pt x="119" y="184"/>
                </a:lnTo>
                <a:lnTo>
                  <a:pt x="119" y="184"/>
                </a:lnTo>
                <a:lnTo>
                  <a:pt x="116" y="189"/>
                </a:lnTo>
                <a:lnTo>
                  <a:pt x="112" y="192"/>
                </a:lnTo>
                <a:lnTo>
                  <a:pt x="107" y="195"/>
                </a:lnTo>
                <a:lnTo>
                  <a:pt x="102" y="196"/>
                </a:lnTo>
                <a:lnTo>
                  <a:pt x="102" y="196"/>
                </a:lnTo>
                <a:lnTo>
                  <a:pt x="96" y="185"/>
                </a:lnTo>
                <a:lnTo>
                  <a:pt x="92" y="180"/>
                </a:lnTo>
                <a:lnTo>
                  <a:pt x="88" y="175"/>
                </a:lnTo>
                <a:lnTo>
                  <a:pt x="83" y="171"/>
                </a:lnTo>
                <a:lnTo>
                  <a:pt x="79" y="169"/>
                </a:lnTo>
                <a:lnTo>
                  <a:pt x="74" y="168"/>
                </a:lnTo>
                <a:lnTo>
                  <a:pt x="69" y="168"/>
                </a:lnTo>
                <a:lnTo>
                  <a:pt x="69" y="168"/>
                </a:lnTo>
                <a:lnTo>
                  <a:pt x="67" y="169"/>
                </a:lnTo>
                <a:lnTo>
                  <a:pt x="65" y="171"/>
                </a:lnTo>
                <a:lnTo>
                  <a:pt x="62" y="175"/>
                </a:lnTo>
                <a:lnTo>
                  <a:pt x="61" y="181"/>
                </a:lnTo>
                <a:lnTo>
                  <a:pt x="61" y="183"/>
                </a:lnTo>
                <a:lnTo>
                  <a:pt x="62" y="186"/>
                </a:lnTo>
                <a:lnTo>
                  <a:pt x="62" y="186"/>
                </a:lnTo>
                <a:lnTo>
                  <a:pt x="64" y="190"/>
                </a:lnTo>
                <a:lnTo>
                  <a:pt x="67" y="193"/>
                </a:lnTo>
                <a:lnTo>
                  <a:pt x="74" y="198"/>
                </a:lnTo>
                <a:lnTo>
                  <a:pt x="82" y="201"/>
                </a:lnTo>
                <a:lnTo>
                  <a:pt x="90" y="204"/>
                </a:lnTo>
                <a:lnTo>
                  <a:pt x="90" y="204"/>
                </a:lnTo>
                <a:lnTo>
                  <a:pt x="97" y="205"/>
                </a:lnTo>
                <a:lnTo>
                  <a:pt x="97" y="205"/>
                </a:lnTo>
                <a:lnTo>
                  <a:pt x="100" y="210"/>
                </a:lnTo>
                <a:lnTo>
                  <a:pt x="100" y="210"/>
                </a:lnTo>
                <a:lnTo>
                  <a:pt x="106" y="222"/>
                </a:lnTo>
                <a:lnTo>
                  <a:pt x="112" y="235"/>
                </a:lnTo>
                <a:lnTo>
                  <a:pt x="118" y="247"/>
                </a:lnTo>
                <a:lnTo>
                  <a:pt x="122" y="262"/>
                </a:lnTo>
                <a:lnTo>
                  <a:pt x="129" y="288"/>
                </a:lnTo>
                <a:lnTo>
                  <a:pt x="135" y="315"/>
                </a:lnTo>
                <a:lnTo>
                  <a:pt x="135" y="315"/>
                </a:lnTo>
                <a:lnTo>
                  <a:pt x="138" y="331"/>
                </a:lnTo>
                <a:lnTo>
                  <a:pt x="140" y="348"/>
                </a:lnTo>
                <a:lnTo>
                  <a:pt x="141" y="364"/>
                </a:lnTo>
                <a:lnTo>
                  <a:pt x="141" y="381"/>
                </a:lnTo>
                <a:lnTo>
                  <a:pt x="140" y="397"/>
                </a:lnTo>
                <a:lnTo>
                  <a:pt x="139" y="413"/>
                </a:lnTo>
                <a:lnTo>
                  <a:pt x="137" y="430"/>
                </a:lnTo>
                <a:lnTo>
                  <a:pt x="133" y="446"/>
                </a:lnTo>
                <a:lnTo>
                  <a:pt x="133" y="446"/>
                </a:lnTo>
                <a:lnTo>
                  <a:pt x="133" y="448"/>
                </a:lnTo>
                <a:lnTo>
                  <a:pt x="133" y="448"/>
                </a:lnTo>
                <a:lnTo>
                  <a:pt x="125" y="448"/>
                </a:lnTo>
                <a:lnTo>
                  <a:pt x="125" y="448"/>
                </a:lnTo>
                <a:lnTo>
                  <a:pt x="125" y="434"/>
                </a:lnTo>
                <a:lnTo>
                  <a:pt x="124" y="421"/>
                </a:lnTo>
                <a:lnTo>
                  <a:pt x="122" y="407"/>
                </a:lnTo>
                <a:lnTo>
                  <a:pt x="119" y="394"/>
                </a:lnTo>
                <a:lnTo>
                  <a:pt x="115" y="381"/>
                </a:lnTo>
                <a:lnTo>
                  <a:pt x="109" y="369"/>
                </a:lnTo>
                <a:lnTo>
                  <a:pt x="103" y="357"/>
                </a:lnTo>
                <a:lnTo>
                  <a:pt x="96" y="345"/>
                </a:lnTo>
                <a:lnTo>
                  <a:pt x="96" y="345"/>
                </a:lnTo>
                <a:lnTo>
                  <a:pt x="87" y="332"/>
                </a:lnTo>
                <a:lnTo>
                  <a:pt x="78" y="320"/>
                </a:lnTo>
                <a:lnTo>
                  <a:pt x="59" y="297"/>
                </a:lnTo>
                <a:lnTo>
                  <a:pt x="49" y="285"/>
                </a:lnTo>
                <a:lnTo>
                  <a:pt x="41" y="273"/>
                </a:lnTo>
                <a:lnTo>
                  <a:pt x="32" y="260"/>
                </a:lnTo>
                <a:lnTo>
                  <a:pt x="25" y="246"/>
                </a:lnTo>
                <a:lnTo>
                  <a:pt x="25" y="246"/>
                </a:lnTo>
                <a:lnTo>
                  <a:pt x="20" y="235"/>
                </a:lnTo>
                <a:lnTo>
                  <a:pt x="16" y="223"/>
                </a:lnTo>
                <a:lnTo>
                  <a:pt x="13" y="212"/>
                </a:lnTo>
                <a:lnTo>
                  <a:pt x="11" y="200"/>
                </a:lnTo>
                <a:lnTo>
                  <a:pt x="9" y="188"/>
                </a:lnTo>
                <a:lnTo>
                  <a:pt x="9" y="174"/>
                </a:lnTo>
                <a:lnTo>
                  <a:pt x="9" y="162"/>
                </a:lnTo>
                <a:lnTo>
                  <a:pt x="10" y="150"/>
                </a:lnTo>
                <a:lnTo>
                  <a:pt x="12" y="138"/>
                </a:lnTo>
                <a:lnTo>
                  <a:pt x="15" y="126"/>
                </a:lnTo>
                <a:lnTo>
                  <a:pt x="18" y="114"/>
                </a:lnTo>
                <a:lnTo>
                  <a:pt x="22" y="103"/>
                </a:lnTo>
                <a:lnTo>
                  <a:pt x="27" y="91"/>
                </a:lnTo>
                <a:lnTo>
                  <a:pt x="34" y="80"/>
                </a:lnTo>
                <a:lnTo>
                  <a:pt x="41" y="70"/>
                </a:lnTo>
                <a:lnTo>
                  <a:pt x="48" y="60"/>
                </a:lnTo>
                <a:lnTo>
                  <a:pt x="48" y="60"/>
                </a:lnTo>
                <a:lnTo>
                  <a:pt x="56" y="51"/>
                </a:lnTo>
                <a:lnTo>
                  <a:pt x="65" y="43"/>
                </a:lnTo>
                <a:lnTo>
                  <a:pt x="75" y="35"/>
                </a:lnTo>
                <a:lnTo>
                  <a:pt x="85" y="29"/>
                </a:lnTo>
                <a:lnTo>
                  <a:pt x="96" y="23"/>
                </a:lnTo>
                <a:lnTo>
                  <a:pt x="108" y="19"/>
                </a:lnTo>
                <a:lnTo>
                  <a:pt x="120" y="14"/>
                </a:lnTo>
                <a:lnTo>
                  <a:pt x="132" y="11"/>
                </a:lnTo>
                <a:lnTo>
                  <a:pt x="144" y="10"/>
                </a:lnTo>
                <a:lnTo>
                  <a:pt x="156" y="9"/>
                </a:lnTo>
                <a:lnTo>
                  <a:pt x="169" y="9"/>
                </a:lnTo>
                <a:lnTo>
                  <a:pt x="181" y="11"/>
                </a:lnTo>
                <a:lnTo>
                  <a:pt x="193" y="13"/>
                </a:lnTo>
                <a:lnTo>
                  <a:pt x="206" y="17"/>
                </a:lnTo>
                <a:lnTo>
                  <a:pt x="217" y="22"/>
                </a:lnTo>
                <a:lnTo>
                  <a:pt x="229" y="27"/>
                </a:lnTo>
                <a:lnTo>
                  <a:pt x="229" y="27"/>
                </a:lnTo>
                <a:lnTo>
                  <a:pt x="241" y="35"/>
                </a:lnTo>
                <a:lnTo>
                  <a:pt x="251" y="44"/>
                </a:lnTo>
                <a:lnTo>
                  <a:pt x="260" y="54"/>
                </a:lnTo>
                <a:lnTo>
                  <a:pt x="268" y="66"/>
                </a:lnTo>
                <a:lnTo>
                  <a:pt x="274" y="78"/>
                </a:lnTo>
                <a:lnTo>
                  <a:pt x="280" y="91"/>
                </a:lnTo>
                <a:lnTo>
                  <a:pt x="284" y="105"/>
                </a:lnTo>
                <a:lnTo>
                  <a:pt x="287" y="119"/>
                </a:lnTo>
                <a:lnTo>
                  <a:pt x="289" y="133"/>
                </a:lnTo>
                <a:lnTo>
                  <a:pt x="290" y="148"/>
                </a:lnTo>
                <a:lnTo>
                  <a:pt x="289" y="162"/>
                </a:lnTo>
                <a:lnTo>
                  <a:pt x="288" y="176"/>
                </a:lnTo>
                <a:lnTo>
                  <a:pt x="286" y="192"/>
                </a:lnTo>
                <a:lnTo>
                  <a:pt x="283" y="205"/>
                </a:lnTo>
                <a:lnTo>
                  <a:pt x="280" y="219"/>
                </a:lnTo>
                <a:lnTo>
                  <a:pt x="275" y="231"/>
                </a:lnTo>
                <a:lnTo>
                  <a:pt x="275" y="231"/>
                </a:lnTo>
                <a:close/>
                <a:moveTo>
                  <a:pt x="212" y="212"/>
                </a:moveTo>
                <a:lnTo>
                  <a:pt x="212" y="212"/>
                </a:lnTo>
                <a:lnTo>
                  <a:pt x="213" y="211"/>
                </a:lnTo>
                <a:lnTo>
                  <a:pt x="213" y="211"/>
                </a:lnTo>
                <a:lnTo>
                  <a:pt x="215" y="210"/>
                </a:lnTo>
                <a:lnTo>
                  <a:pt x="216" y="210"/>
                </a:lnTo>
                <a:lnTo>
                  <a:pt x="215" y="211"/>
                </a:lnTo>
                <a:lnTo>
                  <a:pt x="212" y="212"/>
                </a:lnTo>
                <a:lnTo>
                  <a:pt x="212" y="212"/>
                </a:lnTo>
                <a:close/>
                <a:moveTo>
                  <a:pt x="197" y="192"/>
                </a:moveTo>
                <a:lnTo>
                  <a:pt x="197" y="192"/>
                </a:lnTo>
                <a:lnTo>
                  <a:pt x="200" y="187"/>
                </a:lnTo>
                <a:lnTo>
                  <a:pt x="203" y="182"/>
                </a:lnTo>
                <a:lnTo>
                  <a:pt x="210" y="173"/>
                </a:lnTo>
                <a:lnTo>
                  <a:pt x="210" y="173"/>
                </a:lnTo>
                <a:lnTo>
                  <a:pt x="212" y="172"/>
                </a:lnTo>
                <a:lnTo>
                  <a:pt x="214" y="171"/>
                </a:lnTo>
                <a:lnTo>
                  <a:pt x="214" y="172"/>
                </a:lnTo>
                <a:lnTo>
                  <a:pt x="214" y="173"/>
                </a:lnTo>
                <a:lnTo>
                  <a:pt x="213" y="178"/>
                </a:lnTo>
                <a:lnTo>
                  <a:pt x="212" y="181"/>
                </a:lnTo>
                <a:lnTo>
                  <a:pt x="212" y="181"/>
                </a:lnTo>
                <a:lnTo>
                  <a:pt x="209" y="185"/>
                </a:lnTo>
                <a:lnTo>
                  <a:pt x="206" y="188"/>
                </a:lnTo>
                <a:lnTo>
                  <a:pt x="202" y="190"/>
                </a:lnTo>
                <a:lnTo>
                  <a:pt x="197" y="192"/>
                </a:lnTo>
                <a:lnTo>
                  <a:pt x="197" y="192"/>
                </a:lnTo>
                <a:close/>
                <a:moveTo>
                  <a:pt x="92" y="195"/>
                </a:moveTo>
                <a:lnTo>
                  <a:pt x="92" y="195"/>
                </a:lnTo>
                <a:lnTo>
                  <a:pt x="89" y="195"/>
                </a:lnTo>
                <a:lnTo>
                  <a:pt x="89" y="195"/>
                </a:lnTo>
                <a:lnTo>
                  <a:pt x="83" y="192"/>
                </a:lnTo>
                <a:lnTo>
                  <a:pt x="78" y="190"/>
                </a:lnTo>
                <a:lnTo>
                  <a:pt x="78" y="190"/>
                </a:lnTo>
                <a:lnTo>
                  <a:pt x="75" y="188"/>
                </a:lnTo>
                <a:lnTo>
                  <a:pt x="75" y="188"/>
                </a:lnTo>
                <a:lnTo>
                  <a:pt x="72" y="186"/>
                </a:lnTo>
                <a:lnTo>
                  <a:pt x="71" y="184"/>
                </a:lnTo>
                <a:lnTo>
                  <a:pt x="71" y="181"/>
                </a:lnTo>
                <a:lnTo>
                  <a:pt x="73" y="178"/>
                </a:lnTo>
                <a:lnTo>
                  <a:pt x="73" y="178"/>
                </a:lnTo>
                <a:lnTo>
                  <a:pt x="79" y="180"/>
                </a:lnTo>
                <a:lnTo>
                  <a:pt x="84" y="184"/>
                </a:lnTo>
                <a:lnTo>
                  <a:pt x="88" y="189"/>
                </a:lnTo>
                <a:lnTo>
                  <a:pt x="92" y="195"/>
                </a:lnTo>
                <a:lnTo>
                  <a:pt x="92" y="19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168"/>
          <p:cNvSpPr>
            <a:spLocks noEditPoints="1"/>
          </p:cNvSpPr>
          <p:nvPr/>
        </p:nvSpPr>
        <p:spPr bwMode="auto">
          <a:xfrm>
            <a:off x="1866872" y="3949658"/>
            <a:ext cx="790575" cy="404813"/>
          </a:xfrm>
          <a:custGeom>
            <a:avLst/>
            <a:gdLst>
              <a:gd name="T0" fmla="*/ 926 w 1015"/>
              <a:gd name="T1" fmla="*/ 64 h 521"/>
              <a:gd name="T2" fmla="*/ 980 w 1015"/>
              <a:gd name="T3" fmla="*/ 90 h 521"/>
              <a:gd name="T4" fmla="*/ 1006 w 1015"/>
              <a:gd name="T5" fmla="*/ 90 h 521"/>
              <a:gd name="T6" fmla="*/ 951 w 1015"/>
              <a:gd name="T7" fmla="*/ 219 h 521"/>
              <a:gd name="T8" fmla="*/ 943 w 1015"/>
              <a:gd name="T9" fmla="*/ 286 h 521"/>
              <a:gd name="T10" fmla="*/ 892 w 1015"/>
              <a:gd name="T11" fmla="*/ 342 h 521"/>
              <a:gd name="T12" fmla="*/ 822 w 1015"/>
              <a:gd name="T13" fmla="*/ 413 h 521"/>
              <a:gd name="T14" fmla="*/ 677 w 1015"/>
              <a:gd name="T15" fmla="*/ 453 h 521"/>
              <a:gd name="T16" fmla="*/ 664 w 1015"/>
              <a:gd name="T17" fmla="*/ 500 h 521"/>
              <a:gd name="T18" fmla="*/ 506 w 1015"/>
              <a:gd name="T19" fmla="*/ 480 h 521"/>
              <a:gd name="T20" fmla="*/ 369 w 1015"/>
              <a:gd name="T21" fmla="*/ 426 h 521"/>
              <a:gd name="T22" fmla="*/ 251 w 1015"/>
              <a:gd name="T23" fmla="*/ 283 h 521"/>
              <a:gd name="T24" fmla="*/ 57 w 1015"/>
              <a:gd name="T25" fmla="*/ 151 h 521"/>
              <a:gd name="T26" fmla="*/ 308 w 1015"/>
              <a:gd name="T27" fmla="*/ 125 h 521"/>
              <a:gd name="T28" fmla="*/ 382 w 1015"/>
              <a:gd name="T29" fmla="*/ 59 h 521"/>
              <a:gd name="T30" fmla="*/ 473 w 1015"/>
              <a:gd name="T31" fmla="*/ 19 h 521"/>
              <a:gd name="T32" fmla="*/ 542 w 1015"/>
              <a:gd name="T33" fmla="*/ 17 h 521"/>
              <a:gd name="T34" fmla="*/ 620 w 1015"/>
              <a:gd name="T35" fmla="*/ 50 h 521"/>
              <a:gd name="T36" fmla="*/ 688 w 1015"/>
              <a:gd name="T37" fmla="*/ 63 h 521"/>
              <a:gd name="T38" fmla="*/ 767 w 1015"/>
              <a:gd name="T39" fmla="*/ 58 h 521"/>
              <a:gd name="T40" fmla="*/ 858 w 1015"/>
              <a:gd name="T41" fmla="*/ 27 h 521"/>
              <a:gd name="T42" fmla="*/ 922 w 1015"/>
              <a:gd name="T43" fmla="*/ 263 h 521"/>
              <a:gd name="T44" fmla="*/ 926 w 1015"/>
              <a:gd name="T45" fmla="*/ 219 h 521"/>
              <a:gd name="T46" fmla="*/ 990 w 1015"/>
              <a:gd name="T47" fmla="*/ 99 h 521"/>
              <a:gd name="T48" fmla="*/ 933 w 1015"/>
              <a:gd name="T49" fmla="*/ 74 h 521"/>
              <a:gd name="T50" fmla="*/ 830 w 1015"/>
              <a:gd name="T51" fmla="*/ 89 h 521"/>
              <a:gd name="T52" fmla="*/ 750 w 1015"/>
              <a:gd name="T53" fmla="*/ 81 h 521"/>
              <a:gd name="T54" fmla="*/ 675 w 1015"/>
              <a:gd name="T55" fmla="*/ 82 h 521"/>
              <a:gd name="T56" fmla="*/ 623 w 1015"/>
              <a:gd name="T57" fmla="*/ 63 h 521"/>
              <a:gd name="T58" fmla="*/ 604 w 1015"/>
              <a:gd name="T59" fmla="*/ 37 h 521"/>
              <a:gd name="T60" fmla="*/ 462 w 1015"/>
              <a:gd name="T61" fmla="*/ 71 h 521"/>
              <a:gd name="T62" fmla="*/ 256 w 1015"/>
              <a:gd name="T63" fmla="*/ 250 h 521"/>
              <a:gd name="T64" fmla="*/ 302 w 1015"/>
              <a:gd name="T65" fmla="*/ 273 h 521"/>
              <a:gd name="T66" fmla="*/ 419 w 1015"/>
              <a:gd name="T67" fmla="*/ 136 h 521"/>
              <a:gd name="T68" fmla="*/ 405 w 1015"/>
              <a:gd name="T69" fmla="*/ 291 h 521"/>
              <a:gd name="T70" fmla="*/ 493 w 1015"/>
              <a:gd name="T71" fmla="*/ 288 h 521"/>
              <a:gd name="T72" fmla="*/ 643 w 1015"/>
              <a:gd name="T73" fmla="*/ 149 h 521"/>
              <a:gd name="T74" fmla="*/ 716 w 1015"/>
              <a:gd name="T75" fmla="*/ 159 h 521"/>
              <a:gd name="T76" fmla="*/ 703 w 1015"/>
              <a:gd name="T77" fmla="*/ 231 h 521"/>
              <a:gd name="T78" fmla="*/ 770 w 1015"/>
              <a:gd name="T79" fmla="*/ 227 h 521"/>
              <a:gd name="T80" fmla="*/ 848 w 1015"/>
              <a:gd name="T81" fmla="*/ 192 h 521"/>
              <a:gd name="T82" fmla="*/ 926 w 1015"/>
              <a:gd name="T83" fmla="*/ 151 h 521"/>
              <a:gd name="T84" fmla="*/ 868 w 1015"/>
              <a:gd name="T85" fmla="*/ 193 h 521"/>
              <a:gd name="T86" fmla="*/ 796 w 1015"/>
              <a:gd name="T87" fmla="*/ 226 h 521"/>
              <a:gd name="T88" fmla="*/ 726 w 1015"/>
              <a:gd name="T89" fmla="*/ 257 h 521"/>
              <a:gd name="T90" fmla="*/ 714 w 1015"/>
              <a:gd name="T91" fmla="*/ 342 h 521"/>
              <a:gd name="T92" fmla="*/ 618 w 1015"/>
              <a:gd name="T93" fmla="*/ 371 h 521"/>
              <a:gd name="T94" fmla="*/ 550 w 1015"/>
              <a:gd name="T95" fmla="*/ 395 h 521"/>
              <a:gd name="T96" fmla="*/ 419 w 1015"/>
              <a:gd name="T97" fmla="*/ 312 h 521"/>
              <a:gd name="T98" fmla="*/ 385 w 1015"/>
              <a:gd name="T99" fmla="*/ 379 h 521"/>
              <a:gd name="T100" fmla="*/ 261 w 1015"/>
              <a:gd name="T101" fmla="*/ 281 h 521"/>
              <a:gd name="T102" fmla="*/ 460 w 1015"/>
              <a:gd name="T103" fmla="*/ 459 h 521"/>
              <a:gd name="T104" fmla="*/ 581 w 1015"/>
              <a:gd name="T105" fmla="*/ 495 h 521"/>
              <a:gd name="T106" fmla="*/ 693 w 1015"/>
              <a:gd name="T107" fmla="*/ 485 h 521"/>
              <a:gd name="T108" fmla="*/ 791 w 1015"/>
              <a:gd name="T109" fmla="*/ 415 h 521"/>
              <a:gd name="T110" fmla="*/ 832 w 1015"/>
              <a:gd name="T111" fmla="*/ 332 h 521"/>
              <a:gd name="T112" fmla="*/ 186 w 1015"/>
              <a:gd name="T113" fmla="*/ 254 h 521"/>
              <a:gd name="T114" fmla="*/ 54 w 1015"/>
              <a:gd name="T115" fmla="*/ 17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15" h="521">
                <a:moveTo>
                  <a:pt x="843" y="73"/>
                </a:moveTo>
                <a:cubicBezTo>
                  <a:pt x="874" y="69"/>
                  <a:pt x="895" y="42"/>
                  <a:pt x="928" y="35"/>
                </a:cubicBezTo>
                <a:cubicBezTo>
                  <a:pt x="933" y="44"/>
                  <a:pt x="926" y="54"/>
                  <a:pt x="926" y="64"/>
                </a:cubicBezTo>
                <a:cubicBezTo>
                  <a:pt x="942" y="61"/>
                  <a:pt x="953" y="52"/>
                  <a:pt x="959" y="38"/>
                </a:cubicBezTo>
                <a:cubicBezTo>
                  <a:pt x="972" y="38"/>
                  <a:pt x="971" y="34"/>
                  <a:pt x="979" y="32"/>
                </a:cubicBezTo>
                <a:cubicBezTo>
                  <a:pt x="986" y="43"/>
                  <a:pt x="978" y="69"/>
                  <a:pt x="980" y="90"/>
                </a:cubicBezTo>
                <a:cubicBezTo>
                  <a:pt x="997" y="90"/>
                  <a:pt x="992" y="78"/>
                  <a:pt x="1002" y="71"/>
                </a:cubicBezTo>
                <a:cubicBezTo>
                  <a:pt x="1006" y="70"/>
                  <a:pt x="1007" y="73"/>
                  <a:pt x="1011" y="73"/>
                </a:cubicBezTo>
                <a:cubicBezTo>
                  <a:pt x="1015" y="80"/>
                  <a:pt x="1012" y="88"/>
                  <a:pt x="1006" y="90"/>
                </a:cubicBezTo>
                <a:cubicBezTo>
                  <a:pt x="1000" y="115"/>
                  <a:pt x="990" y="134"/>
                  <a:pt x="975" y="151"/>
                </a:cubicBezTo>
                <a:cubicBezTo>
                  <a:pt x="984" y="148"/>
                  <a:pt x="986" y="144"/>
                  <a:pt x="997" y="148"/>
                </a:cubicBezTo>
                <a:cubicBezTo>
                  <a:pt x="991" y="181"/>
                  <a:pt x="970" y="199"/>
                  <a:pt x="951" y="219"/>
                </a:cubicBezTo>
                <a:cubicBezTo>
                  <a:pt x="963" y="221"/>
                  <a:pt x="969" y="208"/>
                  <a:pt x="980" y="214"/>
                </a:cubicBezTo>
                <a:cubicBezTo>
                  <a:pt x="970" y="250"/>
                  <a:pt x="937" y="265"/>
                  <a:pt x="909" y="283"/>
                </a:cubicBezTo>
                <a:cubicBezTo>
                  <a:pt x="918" y="292"/>
                  <a:pt x="931" y="276"/>
                  <a:pt x="943" y="286"/>
                </a:cubicBezTo>
                <a:cubicBezTo>
                  <a:pt x="938" y="300"/>
                  <a:pt x="921" y="303"/>
                  <a:pt x="909" y="311"/>
                </a:cubicBezTo>
                <a:cubicBezTo>
                  <a:pt x="894" y="319"/>
                  <a:pt x="880" y="333"/>
                  <a:pt x="856" y="335"/>
                </a:cubicBezTo>
                <a:cubicBezTo>
                  <a:pt x="864" y="346"/>
                  <a:pt x="877" y="345"/>
                  <a:pt x="892" y="342"/>
                </a:cubicBezTo>
                <a:cubicBezTo>
                  <a:pt x="890" y="348"/>
                  <a:pt x="898" y="344"/>
                  <a:pt x="897" y="350"/>
                </a:cubicBezTo>
                <a:cubicBezTo>
                  <a:pt x="875" y="382"/>
                  <a:pt x="817" y="378"/>
                  <a:pt x="778" y="394"/>
                </a:cubicBezTo>
                <a:cubicBezTo>
                  <a:pt x="791" y="403"/>
                  <a:pt x="817" y="399"/>
                  <a:pt x="822" y="413"/>
                </a:cubicBezTo>
                <a:cubicBezTo>
                  <a:pt x="821" y="419"/>
                  <a:pt x="814" y="422"/>
                  <a:pt x="809" y="423"/>
                </a:cubicBezTo>
                <a:cubicBezTo>
                  <a:pt x="794" y="429"/>
                  <a:pt x="778" y="435"/>
                  <a:pt x="762" y="441"/>
                </a:cubicBezTo>
                <a:cubicBezTo>
                  <a:pt x="738" y="450"/>
                  <a:pt x="710" y="453"/>
                  <a:pt x="677" y="453"/>
                </a:cubicBezTo>
                <a:cubicBezTo>
                  <a:pt x="683" y="464"/>
                  <a:pt x="702" y="477"/>
                  <a:pt x="721" y="480"/>
                </a:cubicBezTo>
                <a:cubicBezTo>
                  <a:pt x="720" y="485"/>
                  <a:pt x="723" y="485"/>
                  <a:pt x="723" y="488"/>
                </a:cubicBezTo>
                <a:cubicBezTo>
                  <a:pt x="717" y="498"/>
                  <a:pt x="685" y="500"/>
                  <a:pt x="664" y="500"/>
                </a:cubicBezTo>
                <a:cubicBezTo>
                  <a:pt x="636" y="500"/>
                  <a:pt x="608" y="488"/>
                  <a:pt x="592" y="484"/>
                </a:cubicBezTo>
                <a:cubicBezTo>
                  <a:pt x="596" y="490"/>
                  <a:pt x="602" y="493"/>
                  <a:pt x="604" y="498"/>
                </a:cubicBezTo>
                <a:cubicBezTo>
                  <a:pt x="588" y="521"/>
                  <a:pt x="532" y="496"/>
                  <a:pt x="506" y="480"/>
                </a:cubicBezTo>
                <a:cubicBezTo>
                  <a:pt x="488" y="470"/>
                  <a:pt x="479" y="459"/>
                  <a:pt x="473" y="480"/>
                </a:cubicBezTo>
                <a:cubicBezTo>
                  <a:pt x="432" y="472"/>
                  <a:pt x="405" y="451"/>
                  <a:pt x="372" y="435"/>
                </a:cubicBezTo>
                <a:cubicBezTo>
                  <a:pt x="373" y="430"/>
                  <a:pt x="367" y="431"/>
                  <a:pt x="369" y="426"/>
                </a:cubicBezTo>
                <a:cubicBezTo>
                  <a:pt x="346" y="416"/>
                  <a:pt x="337" y="390"/>
                  <a:pt x="315" y="379"/>
                </a:cubicBezTo>
                <a:cubicBezTo>
                  <a:pt x="301" y="357"/>
                  <a:pt x="284" y="338"/>
                  <a:pt x="264" y="322"/>
                </a:cubicBezTo>
                <a:cubicBezTo>
                  <a:pt x="260" y="309"/>
                  <a:pt x="253" y="298"/>
                  <a:pt x="251" y="283"/>
                </a:cubicBezTo>
                <a:cubicBezTo>
                  <a:pt x="149" y="270"/>
                  <a:pt x="82" y="222"/>
                  <a:pt x="0" y="193"/>
                </a:cubicBezTo>
                <a:cubicBezTo>
                  <a:pt x="2" y="172"/>
                  <a:pt x="17" y="151"/>
                  <a:pt x="34" y="139"/>
                </a:cubicBezTo>
                <a:cubicBezTo>
                  <a:pt x="42" y="143"/>
                  <a:pt x="47" y="149"/>
                  <a:pt x="57" y="151"/>
                </a:cubicBezTo>
                <a:cubicBezTo>
                  <a:pt x="77" y="176"/>
                  <a:pt x="109" y="192"/>
                  <a:pt x="139" y="213"/>
                </a:cubicBezTo>
                <a:cubicBezTo>
                  <a:pt x="166" y="232"/>
                  <a:pt x="205" y="259"/>
                  <a:pt x="248" y="252"/>
                </a:cubicBezTo>
                <a:cubicBezTo>
                  <a:pt x="252" y="209"/>
                  <a:pt x="282" y="162"/>
                  <a:pt x="308" y="125"/>
                </a:cubicBezTo>
                <a:cubicBezTo>
                  <a:pt x="317" y="113"/>
                  <a:pt x="328" y="106"/>
                  <a:pt x="338" y="97"/>
                </a:cubicBezTo>
                <a:cubicBezTo>
                  <a:pt x="345" y="90"/>
                  <a:pt x="349" y="80"/>
                  <a:pt x="357" y="74"/>
                </a:cubicBezTo>
                <a:cubicBezTo>
                  <a:pt x="364" y="69"/>
                  <a:pt x="374" y="65"/>
                  <a:pt x="382" y="59"/>
                </a:cubicBezTo>
                <a:cubicBezTo>
                  <a:pt x="397" y="48"/>
                  <a:pt x="411" y="40"/>
                  <a:pt x="432" y="32"/>
                </a:cubicBezTo>
                <a:cubicBezTo>
                  <a:pt x="437" y="30"/>
                  <a:pt x="442" y="29"/>
                  <a:pt x="447" y="27"/>
                </a:cubicBezTo>
                <a:cubicBezTo>
                  <a:pt x="456" y="22"/>
                  <a:pt x="460" y="15"/>
                  <a:pt x="473" y="19"/>
                </a:cubicBezTo>
                <a:cubicBezTo>
                  <a:pt x="474" y="20"/>
                  <a:pt x="474" y="23"/>
                  <a:pt x="476" y="24"/>
                </a:cubicBezTo>
                <a:cubicBezTo>
                  <a:pt x="477" y="34"/>
                  <a:pt x="470" y="37"/>
                  <a:pt x="466" y="43"/>
                </a:cubicBezTo>
                <a:cubicBezTo>
                  <a:pt x="488" y="39"/>
                  <a:pt x="515" y="0"/>
                  <a:pt x="542" y="17"/>
                </a:cubicBezTo>
                <a:cubicBezTo>
                  <a:pt x="538" y="30"/>
                  <a:pt x="523" y="31"/>
                  <a:pt x="527" y="50"/>
                </a:cubicBezTo>
                <a:cubicBezTo>
                  <a:pt x="555" y="37"/>
                  <a:pt x="585" y="26"/>
                  <a:pt x="618" y="19"/>
                </a:cubicBezTo>
                <a:cubicBezTo>
                  <a:pt x="627" y="25"/>
                  <a:pt x="626" y="41"/>
                  <a:pt x="620" y="50"/>
                </a:cubicBezTo>
                <a:cubicBezTo>
                  <a:pt x="634" y="45"/>
                  <a:pt x="642" y="36"/>
                  <a:pt x="659" y="32"/>
                </a:cubicBezTo>
                <a:cubicBezTo>
                  <a:pt x="671" y="28"/>
                  <a:pt x="680" y="11"/>
                  <a:pt x="695" y="19"/>
                </a:cubicBezTo>
                <a:cubicBezTo>
                  <a:pt x="699" y="38"/>
                  <a:pt x="691" y="46"/>
                  <a:pt x="688" y="63"/>
                </a:cubicBezTo>
                <a:cubicBezTo>
                  <a:pt x="720" y="63"/>
                  <a:pt x="744" y="41"/>
                  <a:pt x="770" y="30"/>
                </a:cubicBezTo>
                <a:cubicBezTo>
                  <a:pt x="772" y="32"/>
                  <a:pt x="775" y="34"/>
                  <a:pt x="776" y="37"/>
                </a:cubicBezTo>
                <a:cubicBezTo>
                  <a:pt x="772" y="43"/>
                  <a:pt x="771" y="52"/>
                  <a:pt x="767" y="58"/>
                </a:cubicBezTo>
                <a:cubicBezTo>
                  <a:pt x="767" y="61"/>
                  <a:pt x="771" y="61"/>
                  <a:pt x="772" y="64"/>
                </a:cubicBezTo>
                <a:cubicBezTo>
                  <a:pt x="790" y="55"/>
                  <a:pt x="808" y="50"/>
                  <a:pt x="825" y="42"/>
                </a:cubicBezTo>
                <a:cubicBezTo>
                  <a:pt x="835" y="36"/>
                  <a:pt x="844" y="25"/>
                  <a:pt x="858" y="27"/>
                </a:cubicBezTo>
                <a:cubicBezTo>
                  <a:pt x="865" y="42"/>
                  <a:pt x="851" y="62"/>
                  <a:pt x="843" y="73"/>
                </a:cubicBezTo>
                <a:close/>
                <a:moveTo>
                  <a:pt x="878" y="289"/>
                </a:moveTo>
                <a:cubicBezTo>
                  <a:pt x="888" y="275"/>
                  <a:pt x="907" y="273"/>
                  <a:pt x="922" y="263"/>
                </a:cubicBezTo>
                <a:cubicBezTo>
                  <a:pt x="936" y="253"/>
                  <a:pt x="949" y="242"/>
                  <a:pt x="959" y="229"/>
                </a:cubicBezTo>
                <a:cubicBezTo>
                  <a:pt x="950" y="231"/>
                  <a:pt x="939" y="232"/>
                  <a:pt x="928" y="232"/>
                </a:cubicBezTo>
                <a:cubicBezTo>
                  <a:pt x="925" y="228"/>
                  <a:pt x="929" y="222"/>
                  <a:pt x="926" y="219"/>
                </a:cubicBezTo>
                <a:cubicBezTo>
                  <a:pt x="948" y="212"/>
                  <a:pt x="966" y="187"/>
                  <a:pt x="979" y="165"/>
                </a:cubicBezTo>
                <a:cubicBezTo>
                  <a:pt x="967" y="168"/>
                  <a:pt x="952" y="177"/>
                  <a:pt x="946" y="164"/>
                </a:cubicBezTo>
                <a:cubicBezTo>
                  <a:pt x="965" y="146"/>
                  <a:pt x="984" y="129"/>
                  <a:pt x="990" y="99"/>
                </a:cubicBezTo>
                <a:cubicBezTo>
                  <a:pt x="980" y="103"/>
                  <a:pt x="961" y="118"/>
                  <a:pt x="959" y="95"/>
                </a:cubicBezTo>
                <a:cubicBezTo>
                  <a:pt x="971" y="90"/>
                  <a:pt x="973" y="64"/>
                  <a:pt x="969" y="53"/>
                </a:cubicBezTo>
                <a:cubicBezTo>
                  <a:pt x="964" y="60"/>
                  <a:pt x="946" y="65"/>
                  <a:pt x="933" y="74"/>
                </a:cubicBezTo>
                <a:cubicBezTo>
                  <a:pt x="922" y="81"/>
                  <a:pt x="911" y="97"/>
                  <a:pt x="904" y="76"/>
                </a:cubicBezTo>
                <a:cubicBezTo>
                  <a:pt x="910" y="69"/>
                  <a:pt x="914" y="67"/>
                  <a:pt x="915" y="53"/>
                </a:cubicBezTo>
                <a:cubicBezTo>
                  <a:pt x="887" y="66"/>
                  <a:pt x="862" y="80"/>
                  <a:pt x="830" y="89"/>
                </a:cubicBezTo>
                <a:cubicBezTo>
                  <a:pt x="828" y="86"/>
                  <a:pt x="822" y="87"/>
                  <a:pt x="822" y="82"/>
                </a:cubicBezTo>
                <a:cubicBezTo>
                  <a:pt x="830" y="69"/>
                  <a:pt x="846" y="56"/>
                  <a:pt x="847" y="42"/>
                </a:cubicBezTo>
                <a:cubicBezTo>
                  <a:pt x="817" y="57"/>
                  <a:pt x="788" y="73"/>
                  <a:pt x="750" y="81"/>
                </a:cubicBezTo>
                <a:cubicBezTo>
                  <a:pt x="750" y="78"/>
                  <a:pt x="748" y="78"/>
                  <a:pt x="747" y="76"/>
                </a:cubicBezTo>
                <a:cubicBezTo>
                  <a:pt x="745" y="63"/>
                  <a:pt x="761" y="59"/>
                  <a:pt x="757" y="50"/>
                </a:cubicBezTo>
                <a:cubicBezTo>
                  <a:pt x="733" y="63"/>
                  <a:pt x="705" y="73"/>
                  <a:pt x="675" y="82"/>
                </a:cubicBezTo>
                <a:cubicBezTo>
                  <a:pt x="676" y="75"/>
                  <a:pt x="672" y="84"/>
                  <a:pt x="672" y="79"/>
                </a:cubicBezTo>
                <a:cubicBezTo>
                  <a:pt x="671" y="67"/>
                  <a:pt x="682" y="51"/>
                  <a:pt x="682" y="33"/>
                </a:cubicBezTo>
                <a:cubicBezTo>
                  <a:pt x="666" y="40"/>
                  <a:pt x="639" y="52"/>
                  <a:pt x="623" y="63"/>
                </a:cubicBezTo>
                <a:cubicBezTo>
                  <a:pt x="614" y="68"/>
                  <a:pt x="607" y="79"/>
                  <a:pt x="599" y="68"/>
                </a:cubicBezTo>
                <a:cubicBezTo>
                  <a:pt x="599" y="60"/>
                  <a:pt x="602" y="55"/>
                  <a:pt x="607" y="51"/>
                </a:cubicBezTo>
                <a:cubicBezTo>
                  <a:pt x="607" y="45"/>
                  <a:pt x="601" y="45"/>
                  <a:pt x="604" y="37"/>
                </a:cubicBezTo>
                <a:cubicBezTo>
                  <a:pt x="574" y="41"/>
                  <a:pt x="543" y="54"/>
                  <a:pt x="520" y="69"/>
                </a:cubicBezTo>
                <a:cubicBezTo>
                  <a:pt x="506" y="64"/>
                  <a:pt x="516" y="41"/>
                  <a:pt x="517" y="30"/>
                </a:cubicBezTo>
                <a:cubicBezTo>
                  <a:pt x="494" y="40"/>
                  <a:pt x="473" y="50"/>
                  <a:pt x="462" y="71"/>
                </a:cubicBezTo>
                <a:cubicBezTo>
                  <a:pt x="456" y="69"/>
                  <a:pt x="450" y="68"/>
                  <a:pt x="447" y="63"/>
                </a:cubicBezTo>
                <a:cubicBezTo>
                  <a:pt x="450" y="54"/>
                  <a:pt x="457" y="49"/>
                  <a:pt x="457" y="37"/>
                </a:cubicBezTo>
                <a:cubicBezTo>
                  <a:pt x="353" y="71"/>
                  <a:pt x="289" y="145"/>
                  <a:pt x="256" y="250"/>
                </a:cubicBezTo>
                <a:cubicBezTo>
                  <a:pt x="259" y="252"/>
                  <a:pt x="264" y="253"/>
                  <a:pt x="264" y="258"/>
                </a:cubicBezTo>
                <a:cubicBezTo>
                  <a:pt x="264" y="263"/>
                  <a:pt x="257" y="261"/>
                  <a:pt x="258" y="267"/>
                </a:cubicBezTo>
                <a:cubicBezTo>
                  <a:pt x="271" y="270"/>
                  <a:pt x="287" y="271"/>
                  <a:pt x="302" y="273"/>
                </a:cubicBezTo>
                <a:cubicBezTo>
                  <a:pt x="305" y="240"/>
                  <a:pt x="323" y="219"/>
                  <a:pt x="344" y="195"/>
                </a:cubicBezTo>
                <a:cubicBezTo>
                  <a:pt x="359" y="178"/>
                  <a:pt x="374" y="159"/>
                  <a:pt x="387" y="148"/>
                </a:cubicBezTo>
                <a:cubicBezTo>
                  <a:pt x="394" y="141"/>
                  <a:pt x="407" y="129"/>
                  <a:pt x="419" y="136"/>
                </a:cubicBezTo>
                <a:cubicBezTo>
                  <a:pt x="393" y="147"/>
                  <a:pt x="376" y="166"/>
                  <a:pt x="354" y="192"/>
                </a:cubicBezTo>
                <a:cubicBezTo>
                  <a:pt x="331" y="219"/>
                  <a:pt x="311" y="243"/>
                  <a:pt x="315" y="276"/>
                </a:cubicBezTo>
                <a:cubicBezTo>
                  <a:pt x="344" y="286"/>
                  <a:pt x="376" y="292"/>
                  <a:pt x="405" y="291"/>
                </a:cubicBezTo>
                <a:cubicBezTo>
                  <a:pt x="426" y="237"/>
                  <a:pt x="447" y="173"/>
                  <a:pt x="506" y="161"/>
                </a:cubicBezTo>
                <a:cubicBezTo>
                  <a:pt x="455" y="183"/>
                  <a:pt x="432" y="232"/>
                  <a:pt x="418" y="291"/>
                </a:cubicBezTo>
                <a:cubicBezTo>
                  <a:pt x="436" y="289"/>
                  <a:pt x="468" y="290"/>
                  <a:pt x="493" y="288"/>
                </a:cubicBezTo>
                <a:cubicBezTo>
                  <a:pt x="500" y="245"/>
                  <a:pt x="515" y="210"/>
                  <a:pt x="546" y="192"/>
                </a:cubicBezTo>
                <a:cubicBezTo>
                  <a:pt x="561" y="183"/>
                  <a:pt x="577" y="176"/>
                  <a:pt x="594" y="167"/>
                </a:cubicBezTo>
                <a:cubicBezTo>
                  <a:pt x="609" y="159"/>
                  <a:pt x="626" y="145"/>
                  <a:pt x="643" y="149"/>
                </a:cubicBezTo>
                <a:cubicBezTo>
                  <a:pt x="582" y="177"/>
                  <a:pt x="503" y="203"/>
                  <a:pt x="507" y="285"/>
                </a:cubicBezTo>
                <a:cubicBezTo>
                  <a:pt x="540" y="281"/>
                  <a:pt x="584" y="277"/>
                  <a:pt x="620" y="268"/>
                </a:cubicBezTo>
                <a:cubicBezTo>
                  <a:pt x="628" y="215"/>
                  <a:pt x="672" y="175"/>
                  <a:pt x="716" y="159"/>
                </a:cubicBezTo>
                <a:cubicBezTo>
                  <a:pt x="680" y="187"/>
                  <a:pt x="636" y="211"/>
                  <a:pt x="631" y="267"/>
                </a:cubicBezTo>
                <a:cubicBezTo>
                  <a:pt x="652" y="268"/>
                  <a:pt x="665" y="260"/>
                  <a:pt x="683" y="258"/>
                </a:cubicBezTo>
                <a:cubicBezTo>
                  <a:pt x="685" y="247"/>
                  <a:pt x="696" y="240"/>
                  <a:pt x="703" y="231"/>
                </a:cubicBezTo>
                <a:cubicBezTo>
                  <a:pt x="717" y="213"/>
                  <a:pt x="728" y="190"/>
                  <a:pt x="749" y="185"/>
                </a:cubicBezTo>
                <a:cubicBezTo>
                  <a:pt x="729" y="204"/>
                  <a:pt x="715" y="229"/>
                  <a:pt x="700" y="254"/>
                </a:cubicBezTo>
                <a:cubicBezTo>
                  <a:pt x="724" y="245"/>
                  <a:pt x="750" y="240"/>
                  <a:pt x="770" y="227"/>
                </a:cubicBezTo>
                <a:cubicBezTo>
                  <a:pt x="776" y="189"/>
                  <a:pt x="801" y="145"/>
                  <a:pt x="834" y="130"/>
                </a:cubicBezTo>
                <a:cubicBezTo>
                  <a:pt x="810" y="154"/>
                  <a:pt x="792" y="182"/>
                  <a:pt x="783" y="221"/>
                </a:cubicBezTo>
                <a:cubicBezTo>
                  <a:pt x="804" y="210"/>
                  <a:pt x="825" y="200"/>
                  <a:pt x="848" y="192"/>
                </a:cubicBezTo>
                <a:cubicBezTo>
                  <a:pt x="854" y="167"/>
                  <a:pt x="852" y="118"/>
                  <a:pt x="881" y="108"/>
                </a:cubicBezTo>
                <a:cubicBezTo>
                  <a:pt x="867" y="128"/>
                  <a:pt x="864" y="157"/>
                  <a:pt x="861" y="183"/>
                </a:cubicBezTo>
                <a:cubicBezTo>
                  <a:pt x="887" y="178"/>
                  <a:pt x="901" y="152"/>
                  <a:pt x="926" y="151"/>
                </a:cubicBezTo>
                <a:cubicBezTo>
                  <a:pt x="923" y="172"/>
                  <a:pt x="895" y="169"/>
                  <a:pt x="886" y="185"/>
                </a:cubicBezTo>
                <a:cubicBezTo>
                  <a:pt x="903" y="193"/>
                  <a:pt x="928" y="193"/>
                  <a:pt x="941" y="205"/>
                </a:cubicBezTo>
                <a:cubicBezTo>
                  <a:pt x="915" y="206"/>
                  <a:pt x="887" y="200"/>
                  <a:pt x="868" y="193"/>
                </a:cubicBezTo>
                <a:cubicBezTo>
                  <a:pt x="856" y="207"/>
                  <a:pt x="832" y="204"/>
                  <a:pt x="816" y="216"/>
                </a:cubicBezTo>
                <a:cubicBezTo>
                  <a:pt x="832" y="237"/>
                  <a:pt x="860" y="247"/>
                  <a:pt x="884" y="260"/>
                </a:cubicBezTo>
                <a:cubicBezTo>
                  <a:pt x="842" y="261"/>
                  <a:pt x="829" y="234"/>
                  <a:pt x="796" y="226"/>
                </a:cubicBezTo>
                <a:cubicBezTo>
                  <a:pt x="781" y="237"/>
                  <a:pt x="761" y="244"/>
                  <a:pt x="742" y="252"/>
                </a:cubicBezTo>
                <a:cubicBezTo>
                  <a:pt x="760" y="276"/>
                  <a:pt x="789" y="289"/>
                  <a:pt x="822" y="298"/>
                </a:cubicBezTo>
                <a:cubicBezTo>
                  <a:pt x="783" y="303"/>
                  <a:pt x="752" y="276"/>
                  <a:pt x="726" y="257"/>
                </a:cubicBezTo>
                <a:cubicBezTo>
                  <a:pt x="701" y="266"/>
                  <a:pt x="674" y="274"/>
                  <a:pt x="644" y="278"/>
                </a:cubicBezTo>
                <a:cubicBezTo>
                  <a:pt x="641" y="287"/>
                  <a:pt x="645" y="295"/>
                  <a:pt x="649" y="301"/>
                </a:cubicBezTo>
                <a:cubicBezTo>
                  <a:pt x="664" y="319"/>
                  <a:pt x="696" y="328"/>
                  <a:pt x="714" y="342"/>
                </a:cubicBezTo>
                <a:cubicBezTo>
                  <a:pt x="673" y="333"/>
                  <a:pt x="642" y="313"/>
                  <a:pt x="623" y="281"/>
                </a:cubicBezTo>
                <a:cubicBezTo>
                  <a:pt x="587" y="288"/>
                  <a:pt x="563" y="291"/>
                  <a:pt x="519" y="296"/>
                </a:cubicBezTo>
                <a:cubicBezTo>
                  <a:pt x="538" y="335"/>
                  <a:pt x="572" y="359"/>
                  <a:pt x="618" y="371"/>
                </a:cubicBezTo>
                <a:cubicBezTo>
                  <a:pt x="553" y="372"/>
                  <a:pt x="535" y="327"/>
                  <a:pt x="499" y="299"/>
                </a:cubicBezTo>
                <a:cubicBezTo>
                  <a:pt x="475" y="302"/>
                  <a:pt x="461" y="303"/>
                  <a:pt x="429" y="302"/>
                </a:cubicBezTo>
                <a:cubicBezTo>
                  <a:pt x="446" y="351"/>
                  <a:pt x="498" y="381"/>
                  <a:pt x="550" y="395"/>
                </a:cubicBezTo>
                <a:cubicBezTo>
                  <a:pt x="538" y="398"/>
                  <a:pt x="537" y="392"/>
                  <a:pt x="525" y="394"/>
                </a:cubicBezTo>
                <a:cubicBezTo>
                  <a:pt x="490" y="378"/>
                  <a:pt x="455" y="362"/>
                  <a:pt x="431" y="332"/>
                </a:cubicBezTo>
                <a:cubicBezTo>
                  <a:pt x="426" y="326"/>
                  <a:pt x="425" y="318"/>
                  <a:pt x="419" y="312"/>
                </a:cubicBezTo>
                <a:cubicBezTo>
                  <a:pt x="405" y="298"/>
                  <a:pt x="380" y="305"/>
                  <a:pt x="357" y="301"/>
                </a:cubicBezTo>
                <a:cubicBezTo>
                  <a:pt x="345" y="299"/>
                  <a:pt x="335" y="292"/>
                  <a:pt x="323" y="294"/>
                </a:cubicBezTo>
                <a:cubicBezTo>
                  <a:pt x="315" y="332"/>
                  <a:pt x="363" y="361"/>
                  <a:pt x="385" y="379"/>
                </a:cubicBezTo>
                <a:cubicBezTo>
                  <a:pt x="354" y="366"/>
                  <a:pt x="322" y="347"/>
                  <a:pt x="312" y="314"/>
                </a:cubicBezTo>
                <a:cubicBezTo>
                  <a:pt x="308" y="305"/>
                  <a:pt x="310" y="294"/>
                  <a:pt x="302" y="286"/>
                </a:cubicBezTo>
                <a:cubicBezTo>
                  <a:pt x="287" y="285"/>
                  <a:pt x="274" y="282"/>
                  <a:pt x="261" y="281"/>
                </a:cubicBezTo>
                <a:cubicBezTo>
                  <a:pt x="260" y="303"/>
                  <a:pt x="275" y="308"/>
                  <a:pt x="285" y="319"/>
                </a:cubicBezTo>
                <a:cubicBezTo>
                  <a:pt x="297" y="331"/>
                  <a:pt x="308" y="349"/>
                  <a:pt x="318" y="361"/>
                </a:cubicBezTo>
                <a:cubicBezTo>
                  <a:pt x="353" y="404"/>
                  <a:pt x="403" y="449"/>
                  <a:pt x="460" y="459"/>
                </a:cubicBezTo>
                <a:cubicBezTo>
                  <a:pt x="464" y="458"/>
                  <a:pt x="460" y="449"/>
                  <a:pt x="463" y="448"/>
                </a:cubicBezTo>
                <a:cubicBezTo>
                  <a:pt x="472" y="446"/>
                  <a:pt x="473" y="445"/>
                  <a:pt x="480" y="444"/>
                </a:cubicBezTo>
                <a:cubicBezTo>
                  <a:pt x="506" y="469"/>
                  <a:pt x="537" y="488"/>
                  <a:pt x="581" y="495"/>
                </a:cubicBezTo>
                <a:cubicBezTo>
                  <a:pt x="583" y="483"/>
                  <a:pt x="573" y="483"/>
                  <a:pt x="569" y="477"/>
                </a:cubicBezTo>
                <a:cubicBezTo>
                  <a:pt x="565" y="468"/>
                  <a:pt x="576" y="463"/>
                  <a:pt x="586" y="462"/>
                </a:cubicBezTo>
                <a:cubicBezTo>
                  <a:pt x="609" y="483"/>
                  <a:pt x="654" y="490"/>
                  <a:pt x="693" y="485"/>
                </a:cubicBezTo>
                <a:cubicBezTo>
                  <a:pt x="678" y="470"/>
                  <a:pt x="655" y="461"/>
                  <a:pt x="646" y="440"/>
                </a:cubicBezTo>
                <a:cubicBezTo>
                  <a:pt x="647" y="435"/>
                  <a:pt x="653" y="435"/>
                  <a:pt x="656" y="433"/>
                </a:cubicBezTo>
                <a:cubicBezTo>
                  <a:pt x="704" y="454"/>
                  <a:pt x="749" y="432"/>
                  <a:pt x="791" y="415"/>
                </a:cubicBezTo>
                <a:cubicBezTo>
                  <a:pt x="777" y="398"/>
                  <a:pt x="749" y="407"/>
                  <a:pt x="742" y="387"/>
                </a:cubicBezTo>
                <a:cubicBezTo>
                  <a:pt x="780" y="380"/>
                  <a:pt x="832" y="376"/>
                  <a:pt x="868" y="355"/>
                </a:cubicBezTo>
                <a:cubicBezTo>
                  <a:pt x="853" y="350"/>
                  <a:pt x="838" y="345"/>
                  <a:pt x="832" y="332"/>
                </a:cubicBezTo>
                <a:cubicBezTo>
                  <a:pt x="850" y="318"/>
                  <a:pt x="893" y="319"/>
                  <a:pt x="904" y="296"/>
                </a:cubicBezTo>
                <a:cubicBezTo>
                  <a:pt x="896" y="296"/>
                  <a:pt x="882" y="301"/>
                  <a:pt x="878" y="289"/>
                </a:cubicBezTo>
                <a:close/>
                <a:moveTo>
                  <a:pt x="186" y="254"/>
                </a:moveTo>
                <a:cubicBezTo>
                  <a:pt x="170" y="249"/>
                  <a:pt x="152" y="238"/>
                  <a:pt x="139" y="229"/>
                </a:cubicBezTo>
                <a:cubicBezTo>
                  <a:pt x="130" y="223"/>
                  <a:pt x="118" y="216"/>
                  <a:pt x="106" y="208"/>
                </a:cubicBezTo>
                <a:cubicBezTo>
                  <a:pt x="84" y="194"/>
                  <a:pt x="74" y="184"/>
                  <a:pt x="54" y="170"/>
                </a:cubicBezTo>
                <a:cubicBezTo>
                  <a:pt x="28" y="154"/>
                  <a:pt x="21" y="162"/>
                  <a:pt x="13" y="187"/>
                </a:cubicBezTo>
                <a:cubicBezTo>
                  <a:pt x="69" y="204"/>
                  <a:pt x="125" y="242"/>
                  <a:pt x="186" y="2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57" name="组合 56"/>
          <p:cNvGrpSpPr/>
          <p:nvPr/>
        </p:nvGrpSpPr>
        <p:grpSpPr>
          <a:xfrm>
            <a:off x="6006760" y="5475616"/>
            <a:ext cx="1918463" cy="629132"/>
            <a:chOff x="3494088" y="1354138"/>
            <a:chExt cx="1176338" cy="385763"/>
          </a:xfrm>
        </p:grpSpPr>
        <p:sp>
          <p:nvSpPr>
            <p:cNvPr id="58" name="Freeform 116"/>
            <p:cNvSpPr>
              <a:spLocks noEditPoints="1"/>
            </p:cNvSpPr>
            <p:nvPr/>
          </p:nvSpPr>
          <p:spPr bwMode="auto">
            <a:xfrm>
              <a:off x="4618038" y="1709738"/>
              <a:ext cx="52388" cy="30163"/>
            </a:xfrm>
            <a:custGeom>
              <a:avLst/>
              <a:gdLst>
                <a:gd name="T0" fmla="*/ 67 w 67"/>
                <a:gd name="T1" fmla="*/ 31 h 38"/>
                <a:gd name="T2" fmla="*/ 43 w 67"/>
                <a:gd name="T3" fmla="*/ 38 h 38"/>
                <a:gd name="T4" fmla="*/ 7 w 67"/>
                <a:gd name="T5" fmla="*/ 15 h 38"/>
                <a:gd name="T6" fmla="*/ 37 w 67"/>
                <a:gd name="T7" fmla="*/ 0 h 38"/>
                <a:gd name="T8" fmla="*/ 67 w 67"/>
                <a:gd name="T9" fmla="*/ 31 h 38"/>
                <a:gd name="T10" fmla="*/ 25 w 67"/>
                <a:gd name="T11" fmla="*/ 25 h 38"/>
                <a:gd name="T12" fmla="*/ 52 w 67"/>
                <a:gd name="T13" fmla="*/ 21 h 38"/>
                <a:gd name="T14" fmla="*/ 25 w 67"/>
                <a:gd name="T15" fmla="*/ 25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38">
                  <a:moveTo>
                    <a:pt x="67" y="31"/>
                  </a:moveTo>
                  <a:cubicBezTo>
                    <a:pt x="59" y="33"/>
                    <a:pt x="50" y="34"/>
                    <a:pt x="43" y="38"/>
                  </a:cubicBezTo>
                  <a:cubicBezTo>
                    <a:pt x="28" y="36"/>
                    <a:pt x="0" y="34"/>
                    <a:pt x="7" y="15"/>
                  </a:cubicBezTo>
                  <a:cubicBezTo>
                    <a:pt x="20" y="16"/>
                    <a:pt x="27" y="4"/>
                    <a:pt x="37" y="0"/>
                  </a:cubicBezTo>
                  <a:cubicBezTo>
                    <a:pt x="51" y="6"/>
                    <a:pt x="64" y="13"/>
                    <a:pt x="67" y="31"/>
                  </a:cubicBezTo>
                  <a:close/>
                  <a:moveTo>
                    <a:pt x="25" y="25"/>
                  </a:moveTo>
                  <a:cubicBezTo>
                    <a:pt x="33" y="31"/>
                    <a:pt x="46" y="27"/>
                    <a:pt x="52" y="21"/>
                  </a:cubicBezTo>
                  <a:cubicBezTo>
                    <a:pt x="47" y="11"/>
                    <a:pt x="27" y="14"/>
                    <a:pt x="25"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17"/>
            <p:cNvSpPr>
              <a:spLocks noEditPoints="1"/>
            </p:cNvSpPr>
            <p:nvPr/>
          </p:nvSpPr>
          <p:spPr bwMode="auto">
            <a:xfrm>
              <a:off x="4560888" y="1698626"/>
              <a:ext cx="47625" cy="30163"/>
            </a:xfrm>
            <a:custGeom>
              <a:avLst/>
              <a:gdLst>
                <a:gd name="T0" fmla="*/ 0 w 61"/>
                <a:gd name="T1" fmla="*/ 18 h 39"/>
                <a:gd name="T2" fmla="*/ 6 w 61"/>
                <a:gd name="T3" fmla="*/ 0 h 39"/>
                <a:gd name="T4" fmla="*/ 61 w 61"/>
                <a:gd name="T5" fmla="*/ 11 h 39"/>
                <a:gd name="T6" fmla="*/ 47 w 61"/>
                <a:gd name="T7" fmla="*/ 36 h 39"/>
                <a:gd name="T8" fmla="*/ 0 w 61"/>
                <a:gd name="T9" fmla="*/ 18 h 39"/>
                <a:gd name="T10" fmla="*/ 13 w 61"/>
                <a:gd name="T11" fmla="*/ 12 h 39"/>
                <a:gd name="T12" fmla="*/ 47 w 61"/>
                <a:gd name="T13" fmla="*/ 18 h 39"/>
                <a:gd name="T14" fmla="*/ 13 w 61"/>
                <a:gd name="T15" fmla="*/ 12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39">
                  <a:moveTo>
                    <a:pt x="0" y="18"/>
                  </a:moveTo>
                  <a:cubicBezTo>
                    <a:pt x="0" y="10"/>
                    <a:pt x="0" y="4"/>
                    <a:pt x="6" y="0"/>
                  </a:cubicBezTo>
                  <a:cubicBezTo>
                    <a:pt x="28" y="3"/>
                    <a:pt x="43" y="2"/>
                    <a:pt x="61" y="11"/>
                  </a:cubicBezTo>
                  <a:cubicBezTo>
                    <a:pt x="59" y="23"/>
                    <a:pt x="55" y="34"/>
                    <a:pt x="47" y="36"/>
                  </a:cubicBezTo>
                  <a:cubicBezTo>
                    <a:pt x="32" y="39"/>
                    <a:pt x="13" y="20"/>
                    <a:pt x="0" y="18"/>
                  </a:cubicBezTo>
                  <a:close/>
                  <a:moveTo>
                    <a:pt x="13" y="12"/>
                  </a:moveTo>
                  <a:cubicBezTo>
                    <a:pt x="21" y="18"/>
                    <a:pt x="39" y="29"/>
                    <a:pt x="47" y="18"/>
                  </a:cubicBezTo>
                  <a:cubicBezTo>
                    <a:pt x="39" y="13"/>
                    <a:pt x="27" y="11"/>
                    <a:pt x="13"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18"/>
            <p:cNvSpPr>
              <a:spLocks noEditPoints="1"/>
            </p:cNvSpPr>
            <p:nvPr/>
          </p:nvSpPr>
          <p:spPr bwMode="auto">
            <a:xfrm>
              <a:off x="3494088" y="1354138"/>
              <a:ext cx="1052513" cy="374650"/>
            </a:xfrm>
            <a:custGeom>
              <a:avLst/>
              <a:gdLst>
                <a:gd name="T0" fmla="*/ 1317 w 1350"/>
                <a:gd name="T1" fmla="*/ 458 h 481"/>
                <a:gd name="T2" fmla="*/ 1132 w 1350"/>
                <a:gd name="T3" fmla="*/ 443 h 481"/>
                <a:gd name="T4" fmla="*/ 1072 w 1350"/>
                <a:gd name="T5" fmla="*/ 459 h 481"/>
                <a:gd name="T6" fmla="*/ 771 w 1350"/>
                <a:gd name="T7" fmla="*/ 461 h 481"/>
                <a:gd name="T8" fmla="*/ 613 w 1350"/>
                <a:gd name="T9" fmla="*/ 446 h 481"/>
                <a:gd name="T10" fmla="*/ 285 w 1350"/>
                <a:gd name="T11" fmla="*/ 286 h 481"/>
                <a:gd name="T12" fmla="*/ 12 w 1350"/>
                <a:gd name="T13" fmla="*/ 159 h 481"/>
                <a:gd name="T14" fmla="*/ 85 w 1350"/>
                <a:gd name="T15" fmla="*/ 1 h 481"/>
                <a:gd name="T16" fmla="*/ 223 w 1350"/>
                <a:gd name="T17" fmla="*/ 62 h 481"/>
                <a:gd name="T18" fmla="*/ 411 w 1350"/>
                <a:gd name="T19" fmla="*/ 164 h 481"/>
                <a:gd name="T20" fmla="*/ 703 w 1350"/>
                <a:gd name="T21" fmla="*/ 321 h 481"/>
                <a:gd name="T22" fmla="*/ 903 w 1350"/>
                <a:gd name="T23" fmla="*/ 440 h 481"/>
                <a:gd name="T24" fmla="*/ 979 w 1350"/>
                <a:gd name="T25" fmla="*/ 380 h 481"/>
                <a:gd name="T26" fmla="*/ 1083 w 1350"/>
                <a:gd name="T27" fmla="*/ 375 h 481"/>
                <a:gd name="T28" fmla="*/ 1182 w 1350"/>
                <a:gd name="T29" fmla="*/ 417 h 481"/>
                <a:gd name="T30" fmla="*/ 1339 w 1350"/>
                <a:gd name="T31" fmla="*/ 433 h 481"/>
                <a:gd name="T32" fmla="*/ 1246 w 1350"/>
                <a:gd name="T33" fmla="*/ 423 h 481"/>
                <a:gd name="T34" fmla="*/ 1142 w 1350"/>
                <a:gd name="T35" fmla="*/ 433 h 481"/>
                <a:gd name="T36" fmla="*/ 1286 w 1350"/>
                <a:gd name="T37" fmla="*/ 431 h 481"/>
                <a:gd name="T38" fmla="*/ 986 w 1350"/>
                <a:gd name="T39" fmla="*/ 369 h 481"/>
                <a:gd name="T40" fmla="*/ 990 w 1350"/>
                <a:gd name="T41" fmla="*/ 450 h 481"/>
                <a:gd name="T42" fmla="*/ 829 w 1350"/>
                <a:gd name="T43" fmla="*/ 439 h 481"/>
                <a:gd name="T44" fmla="*/ 904 w 1350"/>
                <a:gd name="T45" fmla="*/ 456 h 481"/>
                <a:gd name="T46" fmla="*/ 1028 w 1350"/>
                <a:gd name="T47" fmla="*/ 388 h 481"/>
                <a:gd name="T48" fmla="*/ 1062 w 1350"/>
                <a:gd name="T49" fmla="*/ 377 h 481"/>
                <a:gd name="T50" fmla="*/ 1111 w 1350"/>
                <a:gd name="T51" fmla="*/ 410 h 481"/>
                <a:gd name="T52" fmla="*/ 781 w 1350"/>
                <a:gd name="T53" fmla="*/ 444 h 481"/>
                <a:gd name="T54" fmla="*/ 697 w 1350"/>
                <a:gd name="T55" fmla="*/ 378 h 481"/>
                <a:gd name="T56" fmla="*/ 731 w 1350"/>
                <a:gd name="T57" fmla="*/ 444 h 481"/>
                <a:gd name="T58" fmla="*/ 642 w 1350"/>
                <a:gd name="T59" fmla="*/ 304 h 481"/>
                <a:gd name="T60" fmla="*/ 687 w 1350"/>
                <a:gd name="T61" fmla="*/ 374 h 481"/>
                <a:gd name="T62" fmla="*/ 367 w 1350"/>
                <a:gd name="T63" fmla="*/ 293 h 481"/>
                <a:gd name="T64" fmla="*/ 580 w 1350"/>
                <a:gd name="T65" fmla="*/ 397 h 481"/>
                <a:gd name="T66" fmla="*/ 630 w 1350"/>
                <a:gd name="T67" fmla="*/ 297 h 481"/>
                <a:gd name="T68" fmla="*/ 390 w 1350"/>
                <a:gd name="T69" fmla="*/ 164 h 481"/>
                <a:gd name="T70" fmla="*/ 585 w 1350"/>
                <a:gd name="T71" fmla="*/ 288 h 481"/>
                <a:gd name="T72" fmla="*/ 479 w 1350"/>
                <a:gd name="T73" fmla="*/ 317 h 481"/>
                <a:gd name="T74" fmla="*/ 280 w 1350"/>
                <a:gd name="T75" fmla="*/ 195 h 481"/>
                <a:gd name="T76" fmla="*/ 182 w 1350"/>
                <a:gd name="T77" fmla="*/ 53 h 481"/>
                <a:gd name="T78" fmla="*/ 591 w 1350"/>
                <a:gd name="T79" fmla="*/ 312 h 481"/>
                <a:gd name="T80" fmla="*/ 405 w 1350"/>
                <a:gd name="T81" fmla="*/ 204 h 481"/>
                <a:gd name="T82" fmla="*/ 259 w 1350"/>
                <a:gd name="T83" fmla="*/ 114 h 481"/>
                <a:gd name="T84" fmla="*/ 305 w 1350"/>
                <a:gd name="T85" fmla="*/ 204 h 481"/>
                <a:gd name="T86" fmla="*/ 594 w 1350"/>
                <a:gd name="T87" fmla="*/ 314 h 481"/>
                <a:gd name="T88" fmla="*/ 580 w 1350"/>
                <a:gd name="T89" fmla="*/ 409 h 481"/>
                <a:gd name="T90" fmla="*/ 354 w 1350"/>
                <a:gd name="T91" fmla="*/ 297 h 481"/>
                <a:gd name="T92" fmla="*/ 113 w 1350"/>
                <a:gd name="T93" fmla="*/ 201 h 481"/>
                <a:gd name="T94" fmla="*/ 539 w 1350"/>
                <a:gd name="T95" fmla="*/ 395 h 481"/>
                <a:gd name="T96" fmla="*/ 168 w 1350"/>
                <a:gd name="T97" fmla="*/ 43 h 481"/>
                <a:gd name="T98" fmla="*/ 98 w 1350"/>
                <a:gd name="T99" fmla="*/ 194 h 481"/>
                <a:gd name="T100" fmla="*/ 41 w 1350"/>
                <a:gd name="T101" fmla="*/ 49 h 481"/>
                <a:gd name="T102" fmla="*/ 37 w 1350"/>
                <a:gd name="T103" fmla="*/ 149 h 481"/>
                <a:gd name="T104" fmla="*/ 108 w 1350"/>
                <a:gd name="T105" fmla="*/ 23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50" h="481">
                  <a:moveTo>
                    <a:pt x="1345" y="435"/>
                  </a:moveTo>
                  <a:cubicBezTo>
                    <a:pt x="1345" y="443"/>
                    <a:pt x="1350" y="456"/>
                    <a:pt x="1347" y="466"/>
                  </a:cubicBezTo>
                  <a:cubicBezTo>
                    <a:pt x="1333" y="468"/>
                    <a:pt x="1329" y="464"/>
                    <a:pt x="1317" y="458"/>
                  </a:cubicBezTo>
                  <a:cubicBezTo>
                    <a:pt x="1286" y="451"/>
                    <a:pt x="1253" y="437"/>
                    <a:pt x="1218" y="441"/>
                  </a:cubicBezTo>
                  <a:cubicBezTo>
                    <a:pt x="1205" y="443"/>
                    <a:pt x="1194" y="449"/>
                    <a:pt x="1182" y="450"/>
                  </a:cubicBezTo>
                  <a:cubicBezTo>
                    <a:pt x="1165" y="451"/>
                    <a:pt x="1150" y="442"/>
                    <a:pt x="1132" y="443"/>
                  </a:cubicBezTo>
                  <a:cubicBezTo>
                    <a:pt x="1114" y="428"/>
                    <a:pt x="1097" y="415"/>
                    <a:pt x="1078" y="402"/>
                  </a:cubicBezTo>
                  <a:cubicBezTo>
                    <a:pt x="1085" y="415"/>
                    <a:pt x="1096" y="424"/>
                    <a:pt x="1094" y="441"/>
                  </a:cubicBezTo>
                  <a:cubicBezTo>
                    <a:pt x="1090" y="450"/>
                    <a:pt x="1080" y="453"/>
                    <a:pt x="1072" y="459"/>
                  </a:cubicBezTo>
                  <a:cubicBezTo>
                    <a:pt x="1032" y="456"/>
                    <a:pt x="994" y="472"/>
                    <a:pt x="961" y="478"/>
                  </a:cubicBezTo>
                  <a:cubicBezTo>
                    <a:pt x="908" y="477"/>
                    <a:pt x="858" y="449"/>
                    <a:pt x="801" y="454"/>
                  </a:cubicBezTo>
                  <a:cubicBezTo>
                    <a:pt x="791" y="455"/>
                    <a:pt x="781" y="461"/>
                    <a:pt x="771" y="461"/>
                  </a:cubicBezTo>
                  <a:cubicBezTo>
                    <a:pt x="750" y="463"/>
                    <a:pt x="728" y="456"/>
                    <a:pt x="706" y="455"/>
                  </a:cubicBezTo>
                  <a:cubicBezTo>
                    <a:pt x="683" y="455"/>
                    <a:pt x="659" y="452"/>
                    <a:pt x="637" y="454"/>
                  </a:cubicBezTo>
                  <a:cubicBezTo>
                    <a:pt x="625" y="455"/>
                    <a:pt x="618" y="459"/>
                    <a:pt x="613" y="446"/>
                  </a:cubicBezTo>
                  <a:cubicBezTo>
                    <a:pt x="555" y="415"/>
                    <a:pt x="496" y="385"/>
                    <a:pt x="437" y="353"/>
                  </a:cubicBezTo>
                  <a:cubicBezTo>
                    <a:pt x="418" y="343"/>
                    <a:pt x="399" y="331"/>
                    <a:pt x="378" y="322"/>
                  </a:cubicBezTo>
                  <a:cubicBezTo>
                    <a:pt x="348" y="308"/>
                    <a:pt x="315" y="300"/>
                    <a:pt x="285" y="286"/>
                  </a:cubicBezTo>
                  <a:cubicBezTo>
                    <a:pt x="226" y="259"/>
                    <a:pt x="166" y="240"/>
                    <a:pt x="109" y="209"/>
                  </a:cubicBezTo>
                  <a:cubicBezTo>
                    <a:pt x="89" y="197"/>
                    <a:pt x="66" y="187"/>
                    <a:pt x="45" y="176"/>
                  </a:cubicBezTo>
                  <a:cubicBezTo>
                    <a:pt x="33" y="170"/>
                    <a:pt x="23" y="166"/>
                    <a:pt x="12" y="159"/>
                  </a:cubicBezTo>
                  <a:cubicBezTo>
                    <a:pt x="6" y="147"/>
                    <a:pt x="4" y="136"/>
                    <a:pt x="0" y="124"/>
                  </a:cubicBezTo>
                  <a:cubicBezTo>
                    <a:pt x="2" y="94"/>
                    <a:pt x="25" y="47"/>
                    <a:pt x="43" y="27"/>
                  </a:cubicBezTo>
                  <a:cubicBezTo>
                    <a:pt x="54" y="15"/>
                    <a:pt x="71" y="3"/>
                    <a:pt x="85" y="1"/>
                  </a:cubicBezTo>
                  <a:cubicBezTo>
                    <a:pt x="89" y="0"/>
                    <a:pt x="103" y="0"/>
                    <a:pt x="108" y="2"/>
                  </a:cubicBezTo>
                  <a:cubicBezTo>
                    <a:pt x="141" y="14"/>
                    <a:pt x="175" y="36"/>
                    <a:pt x="207" y="53"/>
                  </a:cubicBezTo>
                  <a:cubicBezTo>
                    <a:pt x="212" y="56"/>
                    <a:pt x="217" y="59"/>
                    <a:pt x="223" y="62"/>
                  </a:cubicBezTo>
                  <a:cubicBezTo>
                    <a:pt x="239" y="70"/>
                    <a:pt x="256" y="79"/>
                    <a:pt x="275" y="89"/>
                  </a:cubicBezTo>
                  <a:cubicBezTo>
                    <a:pt x="306" y="105"/>
                    <a:pt x="338" y="122"/>
                    <a:pt x="371" y="139"/>
                  </a:cubicBezTo>
                  <a:cubicBezTo>
                    <a:pt x="385" y="146"/>
                    <a:pt x="397" y="156"/>
                    <a:pt x="411" y="164"/>
                  </a:cubicBezTo>
                  <a:cubicBezTo>
                    <a:pt x="478" y="202"/>
                    <a:pt x="550" y="239"/>
                    <a:pt x="618" y="278"/>
                  </a:cubicBezTo>
                  <a:cubicBezTo>
                    <a:pt x="632" y="286"/>
                    <a:pt x="647" y="291"/>
                    <a:pt x="661" y="299"/>
                  </a:cubicBezTo>
                  <a:cubicBezTo>
                    <a:pt x="675" y="307"/>
                    <a:pt x="688" y="318"/>
                    <a:pt x="703" y="321"/>
                  </a:cubicBezTo>
                  <a:cubicBezTo>
                    <a:pt x="734" y="355"/>
                    <a:pt x="764" y="389"/>
                    <a:pt x="789" y="429"/>
                  </a:cubicBezTo>
                  <a:cubicBezTo>
                    <a:pt x="808" y="427"/>
                    <a:pt x="829" y="428"/>
                    <a:pt x="854" y="430"/>
                  </a:cubicBezTo>
                  <a:cubicBezTo>
                    <a:pt x="870" y="432"/>
                    <a:pt x="886" y="438"/>
                    <a:pt x="903" y="440"/>
                  </a:cubicBezTo>
                  <a:cubicBezTo>
                    <a:pt x="924" y="443"/>
                    <a:pt x="951" y="442"/>
                    <a:pt x="974" y="443"/>
                  </a:cubicBezTo>
                  <a:cubicBezTo>
                    <a:pt x="1006" y="444"/>
                    <a:pt x="1031" y="434"/>
                    <a:pt x="1053" y="423"/>
                  </a:cubicBezTo>
                  <a:cubicBezTo>
                    <a:pt x="1041" y="393"/>
                    <a:pt x="988" y="412"/>
                    <a:pt x="979" y="380"/>
                  </a:cubicBezTo>
                  <a:cubicBezTo>
                    <a:pt x="971" y="354"/>
                    <a:pt x="1000" y="340"/>
                    <a:pt x="1026" y="344"/>
                  </a:cubicBezTo>
                  <a:cubicBezTo>
                    <a:pt x="1030" y="345"/>
                    <a:pt x="1035" y="349"/>
                    <a:pt x="1041" y="352"/>
                  </a:cubicBezTo>
                  <a:cubicBezTo>
                    <a:pt x="1057" y="360"/>
                    <a:pt x="1069" y="366"/>
                    <a:pt x="1083" y="375"/>
                  </a:cubicBezTo>
                  <a:cubicBezTo>
                    <a:pt x="1096" y="384"/>
                    <a:pt x="1108" y="400"/>
                    <a:pt x="1121" y="407"/>
                  </a:cubicBezTo>
                  <a:cubicBezTo>
                    <a:pt x="1128" y="410"/>
                    <a:pt x="1139" y="411"/>
                    <a:pt x="1148" y="414"/>
                  </a:cubicBezTo>
                  <a:cubicBezTo>
                    <a:pt x="1163" y="418"/>
                    <a:pt x="1166" y="419"/>
                    <a:pt x="1182" y="417"/>
                  </a:cubicBezTo>
                  <a:cubicBezTo>
                    <a:pt x="1200" y="414"/>
                    <a:pt x="1221" y="408"/>
                    <a:pt x="1239" y="410"/>
                  </a:cubicBezTo>
                  <a:cubicBezTo>
                    <a:pt x="1255" y="412"/>
                    <a:pt x="1274" y="419"/>
                    <a:pt x="1292" y="424"/>
                  </a:cubicBezTo>
                  <a:cubicBezTo>
                    <a:pt x="1309" y="428"/>
                    <a:pt x="1333" y="431"/>
                    <a:pt x="1339" y="433"/>
                  </a:cubicBezTo>
                  <a:cubicBezTo>
                    <a:pt x="1340" y="434"/>
                    <a:pt x="1343" y="432"/>
                    <a:pt x="1345" y="435"/>
                  </a:cubicBezTo>
                  <a:close/>
                  <a:moveTo>
                    <a:pt x="1286" y="431"/>
                  </a:moveTo>
                  <a:cubicBezTo>
                    <a:pt x="1272" y="429"/>
                    <a:pt x="1260" y="423"/>
                    <a:pt x="1246" y="423"/>
                  </a:cubicBezTo>
                  <a:cubicBezTo>
                    <a:pt x="1217" y="422"/>
                    <a:pt x="1187" y="433"/>
                    <a:pt x="1160" y="429"/>
                  </a:cubicBezTo>
                  <a:cubicBezTo>
                    <a:pt x="1143" y="427"/>
                    <a:pt x="1130" y="419"/>
                    <a:pt x="1114" y="413"/>
                  </a:cubicBezTo>
                  <a:cubicBezTo>
                    <a:pt x="1122" y="421"/>
                    <a:pt x="1132" y="429"/>
                    <a:pt x="1142" y="433"/>
                  </a:cubicBezTo>
                  <a:cubicBezTo>
                    <a:pt x="1173" y="443"/>
                    <a:pt x="1195" y="433"/>
                    <a:pt x="1220" y="430"/>
                  </a:cubicBezTo>
                  <a:cubicBezTo>
                    <a:pt x="1267" y="425"/>
                    <a:pt x="1300" y="446"/>
                    <a:pt x="1336" y="454"/>
                  </a:cubicBezTo>
                  <a:cubicBezTo>
                    <a:pt x="1335" y="431"/>
                    <a:pt x="1310" y="435"/>
                    <a:pt x="1286" y="431"/>
                  </a:cubicBezTo>
                  <a:close/>
                  <a:moveTo>
                    <a:pt x="1078" y="387"/>
                  </a:moveTo>
                  <a:cubicBezTo>
                    <a:pt x="1073" y="374"/>
                    <a:pt x="1057" y="369"/>
                    <a:pt x="1043" y="363"/>
                  </a:cubicBezTo>
                  <a:cubicBezTo>
                    <a:pt x="1028" y="356"/>
                    <a:pt x="988" y="341"/>
                    <a:pt x="986" y="369"/>
                  </a:cubicBezTo>
                  <a:cubicBezTo>
                    <a:pt x="985" y="396"/>
                    <a:pt x="1020" y="389"/>
                    <a:pt x="1042" y="398"/>
                  </a:cubicBezTo>
                  <a:cubicBezTo>
                    <a:pt x="1052" y="401"/>
                    <a:pt x="1069" y="414"/>
                    <a:pt x="1067" y="424"/>
                  </a:cubicBezTo>
                  <a:cubicBezTo>
                    <a:pt x="1065" y="437"/>
                    <a:pt x="1011" y="449"/>
                    <a:pt x="990" y="450"/>
                  </a:cubicBezTo>
                  <a:cubicBezTo>
                    <a:pt x="964" y="451"/>
                    <a:pt x="939" y="450"/>
                    <a:pt x="915" y="449"/>
                  </a:cubicBezTo>
                  <a:cubicBezTo>
                    <a:pt x="892" y="448"/>
                    <a:pt x="869" y="438"/>
                    <a:pt x="849" y="438"/>
                  </a:cubicBezTo>
                  <a:cubicBezTo>
                    <a:pt x="842" y="438"/>
                    <a:pt x="836" y="440"/>
                    <a:pt x="829" y="439"/>
                  </a:cubicBezTo>
                  <a:cubicBezTo>
                    <a:pt x="816" y="437"/>
                    <a:pt x="799" y="429"/>
                    <a:pt x="794" y="444"/>
                  </a:cubicBezTo>
                  <a:cubicBezTo>
                    <a:pt x="814" y="445"/>
                    <a:pt x="841" y="444"/>
                    <a:pt x="865" y="449"/>
                  </a:cubicBezTo>
                  <a:cubicBezTo>
                    <a:pt x="880" y="452"/>
                    <a:pt x="892" y="460"/>
                    <a:pt x="904" y="456"/>
                  </a:cubicBezTo>
                  <a:cubicBezTo>
                    <a:pt x="967" y="481"/>
                    <a:pt x="1017" y="447"/>
                    <a:pt x="1077" y="445"/>
                  </a:cubicBezTo>
                  <a:cubicBezTo>
                    <a:pt x="1093" y="430"/>
                    <a:pt x="1074" y="414"/>
                    <a:pt x="1066" y="403"/>
                  </a:cubicBezTo>
                  <a:cubicBezTo>
                    <a:pt x="1051" y="400"/>
                    <a:pt x="1045" y="389"/>
                    <a:pt x="1028" y="388"/>
                  </a:cubicBezTo>
                  <a:cubicBezTo>
                    <a:pt x="1029" y="386"/>
                    <a:pt x="1028" y="384"/>
                    <a:pt x="1027" y="383"/>
                  </a:cubicBezTo>
                  <a:cubicBezTo>
                    <a:pt x="1015" y="384"/>
                    <a:pt x="1013" y="377"/>
                    <a:pt x="1015" y="368"/>
                  </a:cubicBezTo>
                  <a:cubicBezTo>
                    <a:pt x="1034" y="359"/>
                    <a:pt x="1051" y="379"/>
                    <a:pt x="1062" y="377"/>
                  </a:cubicBezTo>
                  <a:cubicBezTo>
                    <a:pt x="1069" y="384"/>
                    <a:pt x="1080" y="388"/>
                    <a:pt x="1088" y="394"/>
                  </a:cubicBezTo>
                  <a:cubicBezTo>
                    <a:pt x="1097" y="400"/>
                    <a:pt x="1104" y="409"/>
                    <a:pt x="1113" y="410"/>
                  </a:cubicBezTo>
                  <a:cubicBezTo>
                    <a:pt x="1112" y="410"/>
                    <a:pt x="1111" y="410"/>
                    <a:pt x="1111" y="410"/>
                  </a:cubicBezTo>
                  <a:cubicBezTo>
                    <a:pt x="1101" y="402"/>
                    <a:pt x="1093" y="391"/>
                    <a:pt x="1078" y="387"/>
                  </a:cubicBezTo>
                  <a:close/>
                  <a:moveTo>
                    <a:pt x="731" y="444"/>
                  </a:moveTo>
                  <a:cubicBezTo>
                    <a:pt x="748" y="446"/>
                    <a:pt x="772" y="455"/>
                    <a:pt x="781" y="444"/>
                  </a:cubicBezTo>
                  <a:cubicBezTo>
                    <a:pt x="781" y="443"/>
                    <a:pt x="781" y="441"/>
                    <a:pt x="781" y="440"/>
                  </a:cubicBezTo>
                  <a:cubicBezTo>
                    <a:pt x="757" y="403"/>
                    <a:pt x="735" y="363"/>
                    <a:pt x="698" y="338"/>
                  </a:cubicBezTo>
                  <a:cubicBezTo>
                    <a:pt x="698" y="352"/>
                    <a:pt x="700" y="365"/>
                    <a:pt x="697" y="378"/>
                  </a:cubicBezTo>
                  <a:cubicBezTo>
                    <a:pt x="693" y="402"/>
                    <a:pt x="675" y="418"/>
                    <a:pt x="661" y="436"/>
                  </a:cubicBezTo>
                  <a:cubicBezTo>
                    <a:pt x="659" y="435"/>
                    <a:pt x="650" y="442"/>
                    <a:pt x="651" y="444"/>
                  </a:cubicBezTo>
                  <a:cubicBezTo>
                    <a:pt x="672" y="446"/>
                    <a:pt x="704" y="440"/>
                    <a:pt x="731" y="444"/>
                  </a:cubicBezTo>
                  <a:close/>
                  <a:moveTo>
                    <a:pt x="687" y="374"/>
                  </a:moveTo>
                  <a:cubicBezTo>
                    <a:pt x="690" y="359"/>
                    <a:pt x="690" y="341"/>
                    <a:pt x="684" y="327"/>
                  </a:cubicBezTo>
                  <a:cubicBezTo>
                    <a:pt x="668" y="322"/>
                    <a:pt x="656" y="307"/>
                    <a:pt x="642" y="304"/>
                  </a:cubicBezTo>
                  <a:cubicBezTo>
                    <a:pt x="650" y="357"/>
                    <a:pt x="630" y="401"/>
                    <a:pt x="588" y="422"/>
                  </a:cubicBezTo>
                  <a:cubicBezTo>
                    <a:pt x="601" y="429"/>
                    <a:pt x="617" y="435"/>
                    <a:pt x="630" y="443"/>
                  </a:cubicBezTo>
                  <a:cubicBezTo>
                    <a:pt x="651" y="423"/>
                    <a:pt x="682" y="407"/>
                    <a:pt x="687" y="374"/>
                  </a:cubicBezTo>
                  <a:close/>
                  <a:moveTo>
                    <a:pt x="217" y="214"/>
                  </a:moveTo>
                  <a:cubicBezTo>
                    <a:pt x="239" y="226"/>
                    <a:pt x="260" y="235"/>
                    <a:pt x="284" y="248"/>
                  </a:cubicBezTo>
                  <a:cubicBezTo>
                    <a:pt x="311" y="264"/>
                    <a:pt x="339" y="281"/>
                    <a:pt x="367" y="293"/>
                  </a:cubicBezTo>
                  <a:cubicBezTo>
                    <a:pt x="398" y="307"/>
                    <a:pt x="424" y="320"/>
                    <a:pt x="452" y="334"/>
                  </a:cubicBezTo>
                  <a:cubicBezTo>
                    <a:pt x="480" y="349"/>
                    <a:pt x="508" y="361"/>
                    <a:pt x="538" y="375"/>
                  </a:cubicBezTo>
                  <a:cubicBezTo>
                    <a:pt x="553" y="382"/>
                    <a:pt x="568" y="393"/>
                    <a:pt x="580" y="397"/>
                  </a:cubicBezTo>
                  <a:cubicBezTo>
                    <a:pt x="585" y="398"/>
                    <a:pt x="596" y="401"/>
                    <a:pt x="598" y="400"/>
                  </a:cubicBezTo>
                  <a:cubicBezTo>
                    <a:pt x="605" y="399"/>
                    <a:pt x="620" y="382"/>
                    <a:pt x="625" y="373"/>
                  </a:cubicBezTo>
                  <a:cubicBezTo>
                    <a:pt x="638" y="349"/>
                    <a:pt x="635" y="319"/>
                    <a:pt x="630" y="297"/>
                  </a:cubicBezTo>
                  <a:cubicBezTo>
                    <a:pt x="591" y="273"/>
                    <a:pt x="549" y="252"/>
                    <a:pt x="509" y="231"/>
                  </a:cubicBezTo>
                  <a:cubicBezTo>
                    <a:pt x="496" y="224"/>
                    <a:pt x="484" y="214"/>
                    <a:pt x="471" y="207"/>
                  </a:cubicBezTo>
                  <a:cubicBezTo>
                    <a:pt x="443" y="193"/>
                    <a:pt x="416" y="179"/>
                    <a:pt x="390" y="164"/>
                  </a:cubicBezTo>
                  <a:cubicBezTo>
                    <a:pt x="358" y="145"/>
                    <a:pt x="327" y="127"/>
                    <a:pt x="295" y="111"/>
                  </a:cubicBezTo>
                  <a:cubicBezTo>
                    <a:pt x="290" y="109"/>
                    <a:pt x="285" y="104"/>
                    <a:pt x="281" y="106"/>
                  </a:cubicBezTo>
                  <a:cubicBezTo>
                    <a:pt x="372" y="177"/>
                    <a:pt x="476" y="235"/>
                    <a:pt x="585" y="288"/>
                  </a:cubicBezTo>
                  <a:cubicBezTo>
                    <a:pt x="586" y="293"/>
                    <a:pt x="591" y="293"/>
                    <a:pt x="594" y="296"/>
                  </a:cubicBezTo>
                  <a:cubicBezTo>
                    <a:pt x="596" y="304"/>
                    <a:pt x="603" y="308"/>
                    <a:pt x="605" y="316"/>
                  </a:cubicBezTo>
                  <a:cubicBezTo>
                    <a:pt x="588" y="368"/>
                    <a:pt x="518" y="337"/>
                    <a:pt x="479" y="317"/>
                  </a:cubicBezTo>
                  <a:cubicBezTo>
                    <a:pt x="441" y="297"/>
                    <a:pt x="408" y="277"/>
                    <a:pt x="371" y="256"/>
                  </a:cubicBezTo>
                  <a:cubicBezTo>
                    <a:pt x="351" y="245"/>
                    <a:pt x="330" y="237"/>
                    <a:pt x="316" y="227"/>
                  </a:cubicBezTo>
                  <a:cubicBezTo>
                    <a:pt x="305" y="219"/>
                    <a:pt x="293" y="206"/>
                    <a:pt x="280" y="195"/>
                  </a:cubicBezTo>
                  <a:cubicBezTo>
                    <a:pt x="267" y="184"/>
                    <a:pt x="251" y="174"/>
                    <a:pt x="243" y="164"/>
                  </a:cubicBezTo>
                  <a:cubicBezTo>
                    <a:pt x="221" y="138"/>
                    <a:pt x="244" y="102"/>
                    <a:pt x="268" y="96"/>
                  </a:cubicBezTo>
                  <a:cubicBezTo>
                    <a:pt x="237" y="83"/>
                    <a:pt x="210" y="62"/>
                    <a:pt x="182" y="53"/>
                  </a:cubicBezTo>
                  <a:cubicBezTo>
                    <a:pt x="195" y="99"/>
                    <a:pt x="164" y="139"/>
                    <a:pt x="146" y="172"/>
                  </a:cubicBezTo>
                  <a:cubicBezTo>
                    <a:pt x="166" y="187"/>
                    <a:pt x="194" y="201"/>
                    <a:pt x="217" y="214"/>
                  </a:cubicBezTo>
                  <a:close/>
                  <a:moveTo>
                    <a:pt x="591" y="312"/>
                  </a:moveTo>
                  <a:cubicBezTo>
                    <a:pt x="585" y="300"/>
                    <a:pt x="566" y="294"/>
                    <a:pt x="557" y="289"/>
                  </a:cubicBezTo>
                  <a:cubicBezTo>
                    <a:pt x="535" y="270"/>
                    <a:pt x="506" y="262"/>
                    <a:pt x="481" y="247"/>
                  </a:cubicBezTo>
                  <a:cubicBezTo>
                    <a:pt x="456" y="233"/>
                    <a:pt x="430" y="219"/>
                    <a:pt x="405" y="204"/>
                  </a:cubicBezTo>
                  <a:cubicBezTo>
                    <a:pt x="382" y="190"/>
                    <a:pt x="360" y="172"/>
                    <a:pt x="335" y="155"/>
                  </a:cubicBezTo>
                  <a:cubicBezTo>
                    <a:pt x="324" y="147"/>
                    <a:pt x="312" y="143"/>
                    <a:pt x="297" y="133"/>
                  </a:cubicBezTo>
                  <a:cubicBezTo>
                    <a:pt x="287" y="125"/>
                    <a:pt x="270" y="111"/>
                    <a:pt x="259" y="114"/>
                  </a:cubicBezTo>
                  <a:cubicBezTo>
                    <a:pt x="250" y="116"/>
                    <a:pt x="242" y="134"/>
                    <a:pt x="244" y="145"/>
                  </a:cubicBezTo>
                  <a:cubicBezTo>
                    <a:pt x="246" y="155"/>
                    <a:pt x="263" y="167"/>
                    <a:pt x="273" y="176"/>
                  </a:cubicBezTo>
                  <a:cubicBezTo>
                    <a:pt x="284" y="187"/>
                    <a:pt x="295" y="196"/>
                    <a:pt x="305" y="204"/>
                  </a:cubicBezTo>
                  <a:cubicBezTo>
                    <a:pt x="352" y="240"/>
                    <a:pt x="405" y="264"/>
                    <a:pt x="457" y="292"/>
                  </a:cubicBezTo>
                  <a:cubicBezTo>
                    <a:pt x="497" y="314"/>
                    <a:pt x="536" y="340"/>
                    <a:pt x="585" y="328"/>
                  </a:cubicBezTo>
                  <a:cubicBezTo>
                    <a:pt x="588" y="323"/>
                    <a:pt x="593" y="321"/>
                    <a:pt x="594" y="314"/>
                  </a:cubicBezTo>
                  <a:cubicBezTo>
                    <a:pt x="595" y="314"/>
                    <a:pt x="595" y="313"/>
                    <a:pt x="594" y="313"/>
                  </a:cubicBezTo>
                  <a:cubicBezTo>
                    <a:pt x="594" y="312"/>
                    <a:pt x="593" y="312"/>
                    <a:pt x="591" y="312"/>
                  </a:cubicBezTo>
                  <a:close/>
                  <a:moveTo>
                    <a:pt x="580" y="409"/>
                  </a:moveTo>
                  <a:cubicBezTo>
                    <a:pt x="561" y="397"/>
                    <a:pt x="540" y="389"/>
                    <a:pt x="519" y="380"/>
                  </a:cubicBezTo>
                  <a:cubicBezTo>
                    <a:pt x="500" y="373"/>
                    <a:pt x="482" y="361"/>
                    <a:pt x="464" y="352"/>
                  </a:cubicBezTo>
                  <a:cubicBezTo>
                    <a:pt x="427" y="333"/>
                    <a:pt x="390" y="315"/>
                    <a:pt x="354" y="297"/>
                  </a:cubicBezTo>
                  <a:cubicBezTo>
                    <a:pt x="317" y="279"/>
                    <a:pt x="281" y="258"/>
                    <a:pt x="245" y="240"/>
                  </a:cubicBezTo>
                  <a:cubicBezTo>
                    <a:pt x="208" y="221"/>
                    <a:pt x="174" y="199"/>
                    <a:pt x="137" y="182"/>
                  </a:cubicBezTo>
                  <a:cubicBezTo>
                    <a:pt x="131" y="186"/>
                    <a:pt x="118" y="193"/>
                    <a:pt x="113" y="201"/>
                  </a:cubicBezTo>
                  <a:cubicBezTo>
                    <a:pt x="171" y="232"/>
                    <a:pt x="237" y="253"/>
                    <a:pt x="296" y="280"/>
                  </a:cubicBezTo>
                  <a:cubicBezTo>
                    <a:pt x="338" y="298"/>
                    <a:pt x="383" y="312"/>
                    <a:pt x="422" y="333"/>
                  </a:cubicBezTo>
                  <a:cubicBezTo>
                    <a:pt x="462" y="354"/>
                    <a:pt x="501" y="374"/>
                    <a:pt x="539" y="395"/>
                  </a:cubicBezTo>
                  <a:cubicBezTo>
                    <a:pt x="551" y="402"/>
                    <a:pt x="564" y="415"/>
                    <a:pt x="579" y="412"/>
                  </a:cubicBezTo>
                  <a:cubicBezTo>
                    <a:pt x="580" y="411"/>
                    <a:pt x="580" y="410"/>
                    <a:pt x="580" y="409"/>
                  </a:cubicBezTo>
                  <a:close/>
                  <a:moveTo>
                    <a:pt x="168" y="43"/>
                  </a:moveTo>
                  <a:cubicBezTo>
                    <a:pt x="151" y="34"/>
                    <a:pt x="135" y="25"/>
                    <a:pt x="117" y="18"/>
                  </a:cubicBezTo>
                  <a:cubicBezTo>
                    <a:pt x="122" y="84"/>
                    <a:pt x="82" y="136"/>
                    <a:pt x="40" y="162"/>
                  </a:cubicBezTo>
                  <a:cubicBezTo>
                    <a:pt x="59" y="173"/>
                    <a:pt x="80" y="182"/>
                    <a:pt x="98" y="194"/>
                  </a:cubicBezTo>
                  <a:cubicBezTo>
                    <a:pt x="142" y="168"/>
                    <a:pt x="188" y="103"/>
                    <a:pt x="168" y="43"/>
                  </a:cubicBezTo>
                  <a:close/>
                  <a:moveTo>
                    <a:pt x="51" y="40"/>
                  </a:moveTo>
                  <a:cubicBezTo>
                    <a:pt x="47" y="44"/>
                    <a:pt x="43" y="46"/>
                    <a:pt x="41" y="49"/>
                  </a:cubicBezTo>
                  <a:cubicBezTo>
                    <a:pt x="36" y="55"/>
                    <a:pt x="34" y="65"/>
                    <a:pt x="30" y="73"/>
                  </a:cubicBezTo>
                  <a:cubicBezTo>
                    <a:pt x="24" y="84"/>
                    <a:pt x="16" y="93"/>
                    <a:pt x="14" y="103"/>
                  </a:cubicBezTo>
                  <a:cubicBezTo>
                    <a:pt x="8" y="127"/>
                    <a:pt x="15" y="155"/>
                    <a:pt x="37" y="149"/>
                  </a:cubicBezTo>
                  <a:cubicBezTo>
                    <a:pt x="52" y="144"/>
                    <a:pt x="62" y="131"/>
                    <a:pt x="72" y="118"/>
                  </a:cubicBezTo>
                  <a:cubicBezTo>
                    <a:pt x="79" y="109"/>
                    <a:pt x="85" y="105"/>
                    <a:pt x="91" y="96"/>
                  </a:cubicBezTo>
                  <a:cubicBezTo>
                    <a:pt x="103" y="76"/>
                    <a:pt x="106" y="48"/>
                    <a:pt x="108" y="23"/>
                  </a:cubicBezTo>
                  <a:cubicBezTo>
                    <a:pt x="104" y="18"/>
                    <a:pt x="98" y="15"/>
                    <a:pt x="95" y="11"/>
                  </a:cubicBezTo>
                  <a:cubicBezTo>
                    <a:pt x="74" y="14"/>
                    <a:pt x="62" y="29"/>
                    <a:pt x="51"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1" name="Freeform 24"/>
          <p:cNvSpPr>
            <a:spLocks/>
          </p:cNvSpPr>
          <p:nvPr/>
        </p:nvSpPr>
        <p:spPr bwMode="auto">
          <a:xfrm>
            <a:off x="4606720" y="5317416"/>
            <a:ext cx="1562192" cy="843906"/>
          </a:xfrm>
          <a:custGeom>
            <a:avLst/>
            <a:gdLst>
              <a:gd name="T0" fmla="*/ 273 w 580"/>
              <a:gd name="T1" fmla="*/ 324 h 503"/>
              <a:gd name="T2" fmla="*/ 264 w 580"/>
              <a:gd name="T3" fmla="*/ 290 h 503"/>
              <a:gd name="T4" fmla="*/ 256 w 580"/>
              <a:gd name="T5" fmla="*/ 253 h 503"/>
              <a:gd name="T6" fmla="*/ 326 w 580"/>
              <a:gd name="T7" fmla="*/ 247 h 503"/>
              <a:gd name="T8" fmla="*/ 279 w 580"/>
              <a:gd name="T9" fmla="*/ 183 h 503"/>
              <a:gd name="T10" fmla="*/ 335 w 580"/>
              <a:gd name="T11" fmla="*/ 211 h 503"/>
              <a:gd name="T12" fmla="*/ 436 w 580"/>
              <a:gd name="T13" fmla="*/ 340 h 503"/>
              <a:gd name="T14" fmla="*/ 479 w 580"/>
              <a:gd name="T15" fmla="*/ 290 h 503"/>
              <a:gd name="T16" fmla="*/ 538 w 580"/>
              <a:gd name="T17" fmla="*/ 309 h 503"/>
              <a:gd name="T18" fmla="*/ 567 w 580"/>
              <a:gd name="T19" fmla="*/ 276 h 503"/>
              <a:gd name="T20" fmla="*/ 534 w 580"/>
              <a:gd name="T21" fmla="*/ 297 h 503"/>
              <a:gd name="T22" fmla="*/ 498 w 580"/>
              <a:gd name="T23" fmla="*/ 273 h 503"/>
              <a:gd name="T24" fmla="*/ 444 w 580"/>
              <a:gd name="T25" fmla="*/ 321 h 503"/>
              <a:gd name="T26" fmla="*/ 408 w 580"/>
              <a:gd name="T27" fmla="*/ 242 h 503"/>
              <a:gd name="T28" fmla="*/ 318 w 580"/>
              <a:gd name="T29" fmla="*/ 170 h 503"/>
              <a:gd name="T30" fmla="*/ 268 w 580"/>
              <a:gd name="T31" fmla="*/ 174 h 503"/>
              <a:gd name="T32" fmla="*/ 275 w 580"/>
              <a:gd name="T33" fmla="*/ 206 h 503"/>
              <a:gd name="T34" fmla="*/ 310 w 580"/>
              <a:gd name="T35" fmla="*/ 248 h 503"/>
              <a:gd name="T36" fmla="*/ 266 w 580"/>
              <a:gd name="T37" fmla="*/ 243 h 503"/>
              <a:gd name="T38" fmla="*/ 225 w 580"/>
              <a:gd name="T39" fmla="*/ 186 h 503"/>
              <a:gd name="T40" fmla="*/ 236 w 580"/>
              <a:gd name="T41" fmla="*/ 266 h 503"/>
              <a:gd name="T42" fmla="*/ 260 w 580"/>
              <a:gd name="T43" fmla="*/ 306 h 503"/>
              <a:gd name="T44" fmla="*/ 255 w 580"/>
              <a:gd name="T45" fmla="*/ 323 h 503"/>
              <a:gd name="T46" fmla="*/ 127 w 580"/>
              <a:gd name="T47" fmla="*/ 482 h 503"/>
              <a:gd name="T48" fmla="*/ 67 w 580"/>
              <a:gd name="T49" fmla="*/ 375 h 503"/>
              <a:gd name="T50" fmla="*/ 51 w 580"/>
              <a:gd name="T51" fmla="*/ 234 h 503"/>
              <a:gd name="T52" fmla="*/ 16 w 580"/>
              <a:gd name="T53" fmla="*/ 187 h 503"/>
              <a:gd name="T54" fmla="*/ 110 w 580"/>
              <a:gd name="T55" fmla="*/ 81 h 503"/>
              <a:gd name="T56" fmla="*/ 230 w 580"/>
              <a:gd name="T57" fmla="*/ 148 h 503"/>
              <a:gd name="T58" fmla="*/ 256 w 580"/>
              <a:gd name="T59" fmla="*/ 135 h 503"/>
              <a:gd name="T60" fmla="*/ 216 w 580"/>
              <a:gd name="T61" fmla="*/ 79 h 503"/>
              <a:gd name="T62" fmla="*/ 149 w 580"/>
              <a:gd name="T63" fmla="*/ 39 h 503"/>
              <a:gd name="T64" fmla="*/ 201 w 580"/>
              <a:gd name="T65" fmla="*/ 22 h 503"/>
              <a:gd name="T66" fmla="*/ 267 w 580"/>
              <a:gd name="T67" fmla="*/ 15 h 503"/>
              <a:gd name="T68" fmla="*/ 355 w 580"/>
              <a:gd name="T69" fmla="*/ 70 h 503"/>
              <a:gd name="T70" fmla="*/ 386 w 580"/>
              <a:gd name="T71" fmla="*/ 110 h 503"/>
              <a:gd name="T72" fmla="*/ 488 w 580"/>
              <a:gd name="T73" fmla="*/ 97 h 503"/>
              <a:gd name="T74" fmla="*/ 388 w 580"/>
              <a:gd name="T75" fmla="*/ 95 h 503"/>
              <a:gd name="T76" fmla="*/ 372 w 580"/>
              <a:gd name="T77" fmla="*/ 27 h 503"/>
              <a:gd name="T78" fmla="*/ 217 w 580"/>
              <a:gd name="T79" fmla="*/ 4 h 503"/>
              <a:gd name="T80" fmla="*/ 161 w 580"/>
              <a:gd name="T81" fmla="*/ 12 h 503"/>
              <a:gd name="T82" fmla="*/ 115 w 580"/>
              <a:gd name="T83" fmla="*/ 44 h 503"/>
              <a:gd name="T84" fmla="*/ 210 w 580"/>
              <a:gd name="T85" fmla="*/ 92 h 503"/>
              <a:gd name="T86" fmla="*/ 241 w 580"/>
              <a:gd name="T87" fmla="*/ 130 h 503"/>
              <a:gd name="T88" fmla="*/ 146 w 580"/>
              <a:gd name="T89" fmla="*/ 78 h 503"/>
              <a:gd name="T90" fmla="*/ 124 w 580"/>
              <a:gd name="T91" fmla="*/ 68 h 503"/>
              <a:gd name="T92" fmla="*/ 1 w 580"/>
              <a:gd name="T93" fmla="*/ 211 h 503"/>
              <a:gd name="T94" fmla="*/ 44 w 580"/>
              <a:gd name="T95" fmla="*/ 245 h 503"/>
              <a:gd name="T96" fmla="*/ 46 w 580"/>
              <a:gd name="T97" fmla="*/ 373 h 503"/>
              <a:gd name="T98" fmla="*/ 115 w 580"/>
              <a:gd name="T99" fmla="*/ 502 h 503"/>
              <a:gd name="T100" fmla="*/ 190 w 580"/>
              <a:gd name="T101" fmla="*/ 426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0" h="503">
                <a:moveTo>
                  <a:pt x="206" y="413"/>
                </a:moveTo>
                <a:cubicBezTo>
                  <a:pt x="211" y="406"/>
                  <a:pt x="211" y="404"/>
                  <a:pt x="209" y="392"/>
                </a:cubicBezTo>
                <a:cubicBezTo>
                  <a:pt x="204" y="363"/>
                  <a:pt x="221" y="347"/>
                  <a:pt x="243" y="342"/>
                </a:cubicBezTo>
                <a:cubicBezTo>
                  <a:pt x="259" y="339"/>
                  <a:pt x="268" y="333"/>
                  <a:pt x="273" y="324"/>
                </a:cubicBezTo>
                <a:cubicBezTo>
                  <a:pt x="275" y="321"/>
                  <a:pt x="279" y="316"/>
                  <a:pt x="283" y="314"/>
                </a:cubicBezTo>
                <a:cubicBezTo>
                  <a:pt x="289" y="309"/>
                  <a:pt x="290" y="308"/>
                  <a:pt x="289" y="303"/>
                </a:cubicBezTo>
                <a:cubicBezTo>
                  <a:pt x="288" y="298"/>
                  <a:pt x="287" y="297"/>
                  <a:pt x="281" y="297"/>
                </a:cubicBezTo>
                <a:cubicBezTo>
                  <a:pt x="276" y="297"/>
                  <a:pt x="271" y="295"/>
                  <a:pt x="264" y="290"/>
                </a:cubicBezTo>
                <a:cubicBezTo>
                  <a:pt x="256" y="284"/>
                  <a:pt x="255" y="282"/>
                  <a:pt x="252" y="272"/>
                </a:cubicBezTo>
                <a:cubicBezTo>
                  <a:pt x="251" y="265"/>
                  <a:pt x="246" y="256"/>
                  <a:pt x="243" y="250"/>
                </a:cubicBezTo>
                <a:cubicBezTo>
                  <a:pt x="226" y="213"/>
                  <a:pt x="229" y="163"/>
                  <a:pt x="247" y="226"/>
                </a:cubicBezTo>
                <a:cubicBezTo>
                  <a:pt x="251" y="231"/>
                  <a:pt x="253" y="236"/>
                  <a:pt x="256" y="253"/>
                </a:cubicBezTo>
                <a:cubicBezTo>
                  <a:pt x="259" y="273"/>
                  <a:pt x="259" y="273"/>
                  <a:pt x="259" y="273"/>
                </a:cubicBezTo>
                <a:cubicBezTo>
                  <a:pt x="266" y="276"/>
                  <a:pt x="266" y="276"/>
                  <a:pt x="266" y="276"/>
                </a:cubicBezTo>
                <a:cubicBezTo>
                  <a:pt x="276" y="281"/>
                  <a:pt x="293" y="277"/>
                  <a:pt x="307" y="268"/>
                </a:cubicBezTo>
                <a:cubicBezTo>
                  <a:pt x="315" y="263"/>
                  <a:pt x="319" y="258"/>
                  <a:pt x="326" y="247"/>
                </a:cubicBezTo>
                <a:cubicBezTo>
                  <a:pt x="331" y="239"/>
                  <a:pt x="335" y="231"/>
                  <a:pt x="334" y="228"/>
                </a:cubicBezTo>
                <a:cubicBezTo>
                  <a:pt x="333" y="221"/>
                  <a:pt x="328" y="215"/>
                  <a:pt x="322" y="214"/>
                </a:cubicBezTo>
                <a:cubicBezTo>
                  <a:pt x="309" y="210"/>
                  <a:pt x="304" y="196"/>
                  <a:pt x="291" y="193"/>
                </a:cubicBezTo>
                <a:cubicBezTo>
                  <a:pt x="281" y="192"/>
                  <a:pt x="275" y="187"/>
                  <a:pt x="279" y="183"/>
                </a:cubicBezTo>
                <a:cubicBezTo>
                  <a:pt x="281" y="182"/>
                  <a:pt x="283" y="182"/>
                  <a:pt x="287" y="183"/>
                </a:cubicBezTo>
                <a:cubicBezTo>
                  <a:pt x="290" y="184"/>
                  <a:pt x="297" y="184"/>
                  <a:pt x="302" y="183"/>
                </a:cubicBezTo>
                <a:cubicBezTo>
                  <a:pt x="312" y="181"/>
                  <a:pt x="314" y="182"/>
                  <a:pt x="317" y="195"/>
                </a:cubicBezTo>
                <a:cubicBezTo>
                  <a:pt x="320" y="207"/>
                  <a:pt x="321" y="208"/>
                  <a:pt x="335" y="211"/>
                </a:cubicBezTo>
                <a:cubicBezTo>
                  <a:pt x="372" y="233"/>
                  <a:pt x="384" y="252"/>
                  <a:pt x="403" y="255"/>
                </a:cubicBezTo>
                <a:cubicBezTo>
                  <a:pt x="406" y="255"/>
                  <a:pt x="410" y="256"/>
                  <a:pt x="412" y="257"/>
                </a:cubicBezTo>
                <a:cubicBezTo>
                  <a:pt x="417" y="258"/>
                  <a:pt x="417" y="259"/>
                  <a:pt x="424" y="298"/>
                </a:cubicBezTo>
                <a:cubicBezTo>
                  <a:pt x="431" y="337"/>
                  <a:pt x="431" y="338"/>
                  <a:pt x="436" y="340"/>
                </a:cubicBezTo>
                <a:cubicBezTo>
                  <a:pt x="444" y="344"/>
                  <a:pt x="449" y="342"/>
                  <a:pt x="455" y="329"/>
                </a:cubicBezTo>
                <a:cubicBezTo>
                  <a:pt x="458" y="323"/>
                  <a:pt x="461" y="315"/>
                  <a:pt x="461" y="312"/>
                </a:cubicBezTo>
                <a:cubicBezTo>
                  <a:pt x="461" y="308"/>
                  <a:pt x="464" y="305"/>
                  <a:pt x="468" y="302"/>
                </a:cubicBezTo>
                <a:cubicBezTo>
                  <a:pt x="472" y="300"/>
                  <a:pt x="477" y="294"/>
                  <a:pt x="479" y="290"/>
                </a:cubicBezTo>
                <a:cubicBezTo>
                  <a:pt x="483" y="283"/>
                  <a:pt x="483" y="283"/>
                  <a:pt x="483" y="283"/>
                </a:cubicBezTo>
                <a:cubicBezTo>
                  <a:pt x="496" y="287"/>
                  <a:pt x="496" y="287"/>
                  <a:pt x="496" y="287"/>
                </a:cubicBezTo>
                <a:cubicBezTo>
                  <a:pt x="505" y="290"/>
                  <a:pt x="511" y="294"/>
                  <a:pt x="513" y="297"/>
                </a:cubicBezTo>
                <a:cubicBezTo>
                  <a:pt x="520" y="305"/>
                  <a:pt x="529" y="310"/>
                  <a:pt x="538" y="309"/>
                </a:cubicBezTo>
                <a:cubicBezTo>
                  <a:pt x="544" y="307"/>
                  <a:pt x="546" y="306"/>
                  <a:pt x="548" y="299"/>
                </a:cubicBezTo>
                <a:cubicBezTo>
                  <a:pt x="551" y="293"/>
                  <a:pt x="553" y="292"/>
                  <a:pt x="557" y="292"/>
                </a:cubicBezTo>
                <a:cubicBezTo>
                  <a:pt x="572" y="293"/>
                  <a:pt x="574" y="292"/>
                  <a:pt x="576" y="288"/>
                </a:cubicBezTo>
                <a:cubicBezTo>
                  <a:pt x="580" y="279"/>
                  <a:pt x="574" y="270"/>
                  <a:pt x="567" y="276"/>
                </a:cubicBezTo>
                <a:cubicBezTo>
                  <a:pt x="566" y="278"/>
                  <a:pt x="563" y="278"/>
                  <a:pt x="561" y="278"/>
                </a:cubicBezTo>
                <a:cubicBezTo>
                  <a:pt x="559" y="278"/>
                  <a:pt x="554" y="278"/>
                  <a:pt x="549" y="280"/>
                </a:cubicBezTo>
                <a:cubicBezTo>
                  <a:pt x="543" y="281"/>
                  <a:pt x="541" y="283"/>
                  <a:pt x="538" y="290"/>
                </a:cubicBezTo>
                <a:cubicBezTo>
                  <a:pt x="534" y="297"/>
                  <a:pt x="534" y="297"/>
                  <a:pt x="534" y="297"/>
                </a:cubicBezTo>
                <a:cubicBezTo>
                  <a:pt x="529" y="293"/>
                  <a:pt x="529" y="293"/>
                  <a:pt x="529" y="293"/>
                </a:cubicBezTo>
                <a:cubicBezTo>
                  <a:pt x="525" y="290"/>
                  <a:pt x="521" y="286"/>
                  <a:pt x="518" y="283"/>
                </a:cubicBezTo>
                <a:cubicBezTo>
                  <a:pt x="516" y="281"/>
                  <a:pt x="514" y="278"/>
                  <a:pt x="513" y="279"/>
                </a:cubicBezTo>
                <a:cubicBezTo>
                  <a:pt x="512" y="279"/>
                  <a:pt x="505" y="276"/>
                  <a:pt x="498" y="273"/>
                </a:cubicBezTo>
                <a:cubicBezTo>
                  <a:pt x="490" y="270"/>
                  <a:pt x="483" y="268"/>
                  <a:pt x="481" y="268"/>
                </a:cubicBezTo>
                <a:cubicBezTo>
                  <a:pt x="480" y="268"/>
                  <a:pt x="475" y="273"/>
                  <a:pt x="472" y="277"/>
                </a:cubicBezTo>
                <a:cubicBezTo>
                  <a:pt x="468" y="282"/>
                  <a:pt x="462" y="289"/>
                  <a:pt x="459" y="292"/>
                </a:cubicBezTo>
                <a:cubicBezTo>
                  <a:pt x="453" y="297"/>
                  <a:pt x="447" y="308"/>
                  <a:pt x="444" y="321"/>
                </a:cubicBezTo>
                <a:cubicBezTo>
                  <a:pt x="442" y="329"/>
                  <a:pt x="442" y="328"/>
                  <a:pt x="434" y="288"/>
                </a:cubicBezTo>
                <a:cubicBezTo>
                  <a:pt x="426" y="248"/>
                  <a:pt x="426" y="248"/>
                  <a:pt x="426" y="248"/>
                </a:cubicBezTo>
                <a:cubicBezTo>
                  <a:pt x="421" y="245"/>
                  <a:pt x="421" y="245"/>
                  <a:pt x="421" y="245"/>
                </a:cubicBezTo>
                <a:cubicBezTo>
                  <a:pt x="418" y="244"/>
                  <a:pt x="412" y="242"/>
                  <a:pt x="408" y="242"/>
                </a:cubicBezTo>
                <a:cubicBezTo>
                  <a:pt x="404" y="241"/>
                  <a:pt x="385" y="229"/>
                  <a:pt x="383" y="228"/>
                </a:cubicBezTo>
                <a:cubicBezTo>
                  <a:pt x="364" y="215"/>
                  <a:pt x="351" y="202"/>
                  <a:pt x="328" y="194"/>
                </a:cubicBezTo>
                <a:cubicBezTo>
                  <a:pt x="327" y="186"/>
                  <a:pt x="327" y="186"/>
                  <a:pt x="327" y="186"/>
                </a:cubicBezTo>
                <a:cubicBezTo>
                  <a:pt x="326" y="179"/>
                  <a:pt x="325" y="176"/>
                  <a:pt x="318" y="170"/>
                </a:cubicBezTo>
                <a:cubicBezTo>
                  <a:pt x="310" y="163"/>
                  <a:pt x="305" y="162"/>
                  <a:pt x="301" y="168"/>
                </a:cubicBezTo>
                <a:cubicBezTo>
                  <a:pt x="298" y="172"/>
                  <a:pt x="298" y="172"/>
                  <a:pt x="293" y="170"/>
                </a:cubicBezTo>
                <a:cubicBezTo>
                  <a:pt x="287" y="167"/>
                  <a:pt x="272" y="169"/>
                  <a:pt x="271" y="172"/>
                </a:cubicBezTo>
                <a:cubicBezTo>
                  <a:pt x="270" y="174"/>
                  <a:pt x="269" y="174"/>
                  <a:pt x="268" y="174"/>
                </a:cubicBezTo>
                <a:cubicBezTo>
                  <a:pt x="266" y="173"/>
                  <a:pt x="266" y="178"/>
                  <a:pt x="267" y="190"/>
                </a:cubicBezTo>
                <a:cubicBezTo>
                  <a:pt x="267" y="194"/>
                  <a:pt x="268" y="197"/>
                  <a:pt x="269" y="197"/>
                </a:cubicBezTo>
                <a:cubicBezTo>
                  <a:pt x="270" y="197"/>
                  <a:pt x="271" y="199"/>
                  <a:pt x="272" y="201"/>
                </a:cubicBezTo>
                <a:cubicBezTo>
                  <a:pt x="273" y="204"/>
                  <a:pt x="275" y="206"/>
                  <a:pt x="275" y="206"/>
                </a:cubicBezTo>
                <a:cubicBezTo>
                  <a:pt x="276" y="205"/>
                  <a:pt x="280" y="206"/>
                  <a:pt x="285" y="206"/>
                </a:cubicBezTo>
                <a:cubicBezTo>
                  <a:pt x="307" y="214"/>
                  <a:pt x="296" y="227"/>
                  <a:pt x="319" y="227"/>
                </a:cubicBezTo>
                <a:cubicBezTo>
                  <a:pt x="321" y="228"/>
                  <a:pt x="321" y="230"/>
                  <a:pt x="316" y="237"/>
                </a:cubicBezTo>
                <a:cubicBezTo>
                  <a:pt x="312" y="242"/>
                  <a:pt x="309" y="247"/>
                  <a:pt x="310" y="248"/>
                </a:cubicBezTo>
                <a:cubicBezTo>
                  <a:pt x="310" y="250"/>
                  <a:pt x="308" y="252"/>
                  <a:pt x="305" y="251"/>
                </a:cubicBezTo>
                <a:cubicBezTo>
                  <a:pt x="305" y="250"/>
                  <a:pt x="303" y="252"/>
                  <a:pt x="302" y="254"/>
                </a:cubicBezTo>
                <a:cubicBezTo>
                  <a:pt x="298" y="260"/>
                  <a:pt x="288" y="265"/>
                  <a:pt x="281" y="265"/>
                </a:cubicBezTo>
                <a:cubicBezTo>
                  <a:pt x="270" y="265"/>
                  <a:pt x="269" y="263"/>
                  <a:pt x="266" y="243"/>
                </a:cubicBezTo>
                <a:cubicBezTo>
                  <a:pt x="263" y="228"/>
                  <a:pt x="262" y="224"/>
                  <a:pt x="258" y="218"/>
                </a:cubicBezTo>
                <a:cubicBezTo>
                  <a:pt x="255" y="214"/>
                  <a:pt x="251" y="207"/>
                  <a:pt x="250" y="201"/>
                </a:cubicBezTo>
                <a:cubicBezTo>
                  <a:pt x="245" y="187"/>
                  <a:pt x="242" y="182"/>
                  <a:pt x="235" y="181"/>
                </a:cubicBezTo>
                <a:cubicBezTo>
                  <a:pt x="230" y="180"/>
                  <a:pt x="229" y="180"/>
                  <a:pt x="225" y="186"/>
                </a:cubicBezTo>
                <a:cubicBezTo>
                  <a:pt x="223" y="190"/>
                  <a:pt x="221" y="194"/>
                  <a:pt x="221" y="195"/>
                </a:cubicBezTo>
                <a:cubicBezTo>
                  <a:pt x="218" y="210"/>
                  <a:pt x="218" y="211"/>
                  <a:pt x="222" y="230"/>
                </a:cubicBezTo>
                <a:cubicBezTo>
                  <a:pt x="228" y="254"/>
                  <a:pt x="231" y="261"/>
                  <a:pt x="232" y="259"/>
                </a:cubicBezTo>
                <a:cubicBezTo>
                  <a:pt x="234" y="258"/>
                  <a:pt x="234" y="258"/>
                  <a:pt x="236" y="266"/>
                </a:cubicBezTo>
                <a:cubicBezTo>
                  <a:pt x="237" y="268"/>
                  <a:pt x="238" y="272"/>
                  <a:pt x="239" y="273"/>
                </a:cubicBezTo>
                <a:cubicBezTo>
                  <a:pt x="240" y="275"/>
                  <a:pt x="241" y="277"/>
                  <a:pt x="241" y="278"/>
                </a:cubicBezTo>
                <a:cubicBezTo>
                  <a:pt x="241" y="287"/>
                  <a:pt x="245" y="293"/>
                  <a:pt x="252" y="299"/>
                </a:cubicBezTo>
                <a:cubicBezTo>
                  <a:pt x="257" y="302"/>
                  <a:pt x="260" y="305"/>
                  <a:pt x="260" y="306"/>
                </a:cubicBezTo>
                <a:cubicBezTo>
                  <a:pt x="260" y="307"/>
                  <a:pt x="261" y="308"/>
                  <a:pt x="263" y="307"/>
                </a:cubicBezTo>
                <a:cubicBezTo>
                  <a:pt x="267" y="307"/>
                  <a:pt x="266" y="309"/>
                  <a:pt x="262" y="315"/>
                </a:cubicBezTo>
                <a:cubicBezTo>
                  <a:pt x="260" y="318"/>
                  <a:pt x="258" y="320"/>
                  <a:pt x="258" y="319"/>
                </a:cubicBezTo>
                <a:cubicBezTo>
                  <a:pt x="258" y="319"/>
                  <a:pt x="256" y="320"/>
                  <a:pt x="255" y="323"/>
                </a:cubicBezTo>
                <a:cubicBezTo>
                  <a:pt x="232" y="340"/>
                  <a:pt x="188" y="334"/>
                  <a:pt x="196" y="386"/>
                </a:cubicBezTo>
                <a:cubicBezTo>
                  <a:pt x="200" y="404"/>
                  <a:pt x="195" y="412"/>
                  <a:pt x="177" y="416"/>
                </a:cubicBezTo>
                <a:cubicBezTo>
                  <a:pt x="158" y="429"/>
                  <a:pt x="154" y="467"/>
                  <a:pt x="133" y="477"/>
                </a:cubicBezTo>
                <a:cubicBezTo>
                  <a:pt x="129" y="477"/>
                  <a:pt x="127" y="479"/>
                  <a:pt x="127" y="482"/>
                </a:cubicBezTo>
                <a:cubicBezTo>
                  <a:pt x="127" y="486"/>
                  <a:pt x="116" y="491"/>
                  <a:pt x="109" y="489"/>
                </a:cubicBezTo>
                <a:cubicBezTo>
                  <a:pt x="74" y="472"/>
                  <a:pt x="88" y="418"/>
                  <a:pt x="65" y="393"/>
                </a:cubicBezTo>
                <a:cubicBezTo>
                  <a:pt x="61" y="388"/>
                  <a:pt x="58" y="384"/>
                  <a:pt x="59" y="382"/>
                </a:cubicBezTo>
                <a:cubicBezTo>
                  <a:pt x="59" y="380"/>
                  <a:pt x="63" y="377"/>
                  <a:pt x="67" y="375"/>
                </a:cubicBezTo>
                <a:cubicBezTo>
                  <a:pt x="73" y="372"/>
                  <a:pt x="75" y="370"/>
                  <a:pt x="76" y="367"/>
                </a:cubicBezTo>
                <a:cubicBezTo>
                  <a:pt x="74" y="331"/>
                  <a:pt x="68" y="296"/>
                  <a:pt x="64" y="260"/>
                </a:cubicBezTo>
                <a:cubicBezTo>
                  <a:pt x="62" y="239"/>
                  <a:pt x="62" y="239"/>
                  <a:pt x="62" y="239"/>
                </a:cubicBezTo>
                <a:cubicBezTo>
                  <a:pt x="51" y="234"/>
                  <a:pt x="51" y="234"/>
                  <a:pt x="51" y="234"/>
                </a:cubicBezTo>
                <a:cubicBezTo>
                  <a:pt x="43" y="230"/>
                  <a:pt x="38" y="229"/>
                  <a:pt x="32" y="229"/>
                </a:cubicBezTo>
                <a:cubicBezTo>
                  <a:pt x="22" y="231"/>
                  <a:pt x="12" y="226"/>
                  <a:pt x="13" y="220"/>
                </a:cubicBezTo>
                <a:cubicBezTo>
                  <a:pt x="14" y="217"/>
                  <a:pt x="14" y="212"/>
                  <a:pt x="13" y="207"/>
                </a:cubicBezTo>
                <a:cubicBezTo>
                  <a:pt x="12" y="196"/>
                  <a:pt x="14" y="186"/>
                  <a:pt x="16" y="187"/>
                </a:cubicBezTo>
                <a:cubicBezTo>
                  <a:pt x="17" y="187"/>
                  <a:pt x="18" y="185"/>
                  <a:pt x="18" y="182"/>
                </a:cubicBezTo>
                <a:cubicBezTo>
                  <a:pt x="21" y="170"/>
                  <a:pt x="37" y="120"/>
                  <a:pt x="47" y="120"/>
                </a:cubicBezTo>
                <a:cubicBezTo>
                  <a:pt x="47" y="120"/>
                  <a:pt x="48" y="119"/>
                  <a:pt x="49" y="118"/>
                </a:cubicBezTo>
                <a:cubicBezTo>
                  <a:pt x="62" y="105"/>
                  <a:pt x="91" y="81"/>
                  <a:pt x="110" y="81"/>
                </a:cubicBezTo>
                <a:cubicBezTo>
                  <a:pt x="119" y="81"/>
                  <a:pt x="128" y="81"/>
                  <a:pt x="129" y="81"/>
                </a:cubicBezTo>
                <a:cubicBezTo>
                  <a:pt x="134" y="82"/>
                  <a:pt x="138" y="90"/>
                  <a:pt x="140" y="100"/>
                </a:cubicBezTo>
                <a:cubicBezTo>
                  <a:pt x="149" y="133"/>
                  <a:pt x="190" y="123"/>
                  <a:pt x="218" y="142"/>
                </a:cubicBezTo>
                <a:cubicBezTo>
                  <a:pt x="224" y="146"/>
                  <a:pt x="230" y="149"/>
                  <a:pt x="230" y="148"/>
                </a:cubicBezTo>
                <a:cubicBezTo>
                  <a:pt x="231" y="147"/>
                  <a:pt x="231" y="147"/>
                  <a:pt x="232" y="148"/>
                </a:cubicBezTo>
                <a:cubicBezTo>
                  <a:pt x="232" y="150"/>
                  <a:pt x="242" y="150"/>
                  <a:pt x="248" y="147"/>
                </a:cubicBezTo>
                <a:cubicBezTo>
                  <a:pt x="250" y="146"/>
                  <a:pt x="252" y="144"/>
                  <a:pt x="252" y="141"/>
                </a:cubicBezTo>
                <a:cubicBezTo>
                  <a:pt x="252" y="139"/>
                  <a:pt x="254" y="136"/>
                  <a:pt x="256" y="135"/>
                </a:cubicBezTo>
                <a:cubicBezTo>
                  <a:pt x="262" y="131"/>
                  <a:pt x="262" y="129"/>
                  <a:pt x="261" y="121"/>
                </a:cubicBezTo>
                <a:cubicBezTo>
                  <a:pt x="259" y="110"/>
                  <a:pt x="257" y="108"/>
                  <a:pt x="247" y="102"/>
                </a:cubicBezTo>
                <a:cubicBezTo>
                  <a:pt x="241" y="98"/>
                  <a:pt x="237" y="95"/>
                  <a:pt x="238" y="93"/>
                </a:cubicBezTo>
                <a:cubicBezTo>
                  <a:pt x="238" y="86"/>
                  <a:pt x="225" y="77"/>
                  <a:pt x="216" y="79"/>
                </a:cubicBezTo>
                <a:cubicBezTo>
                  <a:pt x="208" y="80"/>
                  <a:pt x="201" y="76"/>
                  <a:pt x="197" y="68"/>
                </a:cubicBezTo>
                <a:cubicBezTo>
                  <a:pt x="195" y="64"/>
                  <a:pt x="194" y="60"/>
                  <a:pt x="194" y="59"/>
                </a:cubicBezTo>
                <a:cubicBezTo>
                  <a:pt x="196" y="56"/>
                  <a:pt x="174" y="38"/>
                  <a:pt x="168" y="37"/>
                </a:cubicBezTo>
                <a:cubicBezTo>
                  <a:pt x="167" y="37"/>
                  <a:pt x="158" y="38"/>
                  <a:pt x="149" y="39"/>
                </a:cubicBezTo>
                <a:cubicBezTo>
                  <a:pt x="139" y="40"/>
                  <a:pt x="131" y="40"/>
                  <a:pt x="130" y="39"/>
                </a:cubicBezTo>
                <a:cubicBezTo>
                  <a:pt x="129" y="38"/>
                  <a:pt x="130" y="35"/>
                  <a:pt x="133" y="32"/>
                </a:cubicBezTo>
                <a:cubicBezTo>
                  <a:pt x="139" y="24"/>
                  <a:pt x="149" y="23"/>
                  <a:pt x="166" y="27"/>
                </a:cubicBezTo>
                <a:cubicBezTo>
                  <a:pt x="182" y="32"/>
                  <a:pt x="190" y="31"/>
                  <a:pt x="201" y="22"/>
                </a:cubicBezTo>
                <a:cubicBezTo>
                  <a:pt x="208" y="16"/>
                  <a:pt x="209" y="16"/>
                  <a:pt x="214" y="18"/>
                </a:cubicBezTo>
                <a:cubicBezTo>
                  <a:pt x="218" y="19"/>
                  <a:pt x="225" y="19"/>
                  <a:pt x="235" y="17"/>
                </a:cubicBezTo>
                <a:cubicBezTo>
                  <a:pt x="243" y="15"/>
                  <a:pt x="252" y="15"/>
                  <a:pt x="254" y="16"/>
                </a:cubicBezTo>
                <a:cubicBezTo>
                  <a:pt x="256" y="17"/>
                  <a:pt x="262" y="16"/>
                  <a:pt x="267" y="15"/>
                </a:cubicBezTo>
                <a:cubicBezTo>
                  <a:pt x="290" y="5"/>
                  <a:pt x="311" y="28"/>
                  <a:pt x="333" y="24"/>
                </a:cubicBezTo>
                <a:cubicBezTo>
                  <a:pt x="340" y="22"/>
                  <a:pt x="350" y="26"/>
                  <a:pt x="356" y="32"/>
                </a:cubicBezTo>
                <a:cubicBezTo>
                  <a:pt x="359" y="35"/>
                  <a:pt x="365" y="40"/>
                  <a:pt x="369" y="42"/>
                </a:cubicBezTo>
                <a:cubicBezTo>
                  <a:pt x="385" y="52"/>
                  <a:pt x="365" y="66"/>
                  <a:pt x="355" y="70"/>
                </a:cubicBezTo>
                <a:cubicBezTo>
                  <a:pt x="352" y="71"/>
                  <a:pt x="350" y="73"/>
                  <a:pt x="349" y="75"/>
                </a:cubicBezTo>
                <a:cubicBezTo>
                  <a:pt x="349" y="78"/>
                  <a:pt x="348" y="78"/>
                  <a:pt x="347" y="75"/>
                </a:cubicBezTo>
                <a:cubicBezTo>
                  <a:pt x="346" y="73"/>
                  <a:pt x="346" y="77"/>
                  <a:pt x="347" y="84"/>
                </a:cubicBezTo>
                <a:cubicBezTo>
                  <a:pt x="350" y="106"/>
                  <a:pt x="368" y="100"/>
                  <a:pt x="386" y="110"/>
                </a:cubicBezTo>
                <a:cubicBezTo>
                  <a:pt x="424" y="119"/>
                  <a:pt x="441" y="101"/>
                  <a:pt x="485" y="111"/>
                </a:cubicBezTo>
                <a:cubicBezTo>
                  <a:pt x="493" y="113"/>
                  <a:pt x="500" y="115"/>
                  <a:pt x="501" y="115"/>
                </a:cubicBezTo>
                <a:cubicBezTo>
                  <a:pt x="508" y="113"/>
                  <a:pt x="509" y="102"/>
                  <a:pt x="503" y="101"/>
                </a:cubicBezTo>
                <a:cubicBezTo>
                  <a:pt x="501" y="101"/>
                  <a:pt x="494" y="99"/>
                  <a:pt x="488" y="97"/>
                </a:cubicBezTo>
                <a:cubicBezTo>
                  <a:pt x="466" y="92"/>
                  <a:pt x="436" y="88"/>
                  <a:pt x="417" y="99"/>
                </a:cubicBezTo>
                <a:cubicBezTo>
                  <a:pt x="415" y="102"/>
                  <a:pt x="405" y="104"/>
                  <a:pt x="404" y="102"/>
                </a:cubicBezTo>
                <a:cubicBezTo>
                  <a:pt x="404" y="101"/>
                  <a:pt x="403" y="100"/>
                  <a:pt x="401" y="100"/>
                </a:cubicBezTo>
                <a:cubicBezTo>
                  <a:pt x="400" y="101"/>
                  <a:pt x="394" y="98"/>
                  <a:pt x="388" y="95"/>
                </a:cubicBezTo>
                <a:cubicBezTo>
                  <a:pt x="383" y="91"/>
                  <a:pt x="355" y="88"/>
                  <a:pt x="363" y="82"/>
                </a:cubicBezTo>
                <a:cubicBezTo>
                  <a:pt x="364" y="81"/>
                  <a:pt x="368" y="78"/>
                  <a:pt x="372" y="75"/>
                </a:cubicBezTo>
                <a:cubicBezTo>
                  <a:pt x="375" y="72"/>
                  <a:pt x="379" y="70"/>
                  <a:pt x="381" y="69"/>
                </a:cubicBezTo>
                <a:cubicBezTo>
                  <a:pt x="401" y="57"/>
                  <a:pt x="384" y="37"/>
                  <a:pt x="372" y="27"/>
                </a:cubicBezTo>
                <a:cubicBezTo>
                  <a:pt x="353" y="11"/>
                  <a:pt x="351" y="10"/>
                  <a:pt x="339" y="11"/>
                </a:cubicBezTo>
                <a:cubicBezTo>
                  <a:pt x="315" y="9"/>
                  <a:pt x="314" y="2"/>
                  <a:pt x="288" y="0"/>
                </a:cubicBezTo>
                <a:cubicBezTo>
                  <a:pt x="283" y="0"/>
                  <a:pt x="268" y="1"/>
                  <a:pt x="243" y="4"/>
                </a:cubicBezTo>
                <a:cubicBezTo>
                  <a:pt x="230" y="6"/>
                  <a:pt x="222" y="6"/>
                  <a:pt x="217" y="4"/>
                </a:cubicBezTo>
                <a:cubicBezTo>
                  <a:pt x="210" y="1"/>
                  <a:pt x="196" y="3"/>
                  <a:pt x="197" y="6"/>
                </a:cubicBezTo>
                <a:cubicBezTo>
                  <a:pt x="197" y="7"/>
                  <a:pt x="194" y="10"/>
                  <a:pt x="191" y="13"/>
                </a:cubicBezTo>
                <a:cubicBezTo>
                  <a:pt x="184" y="18"/>
                  <a:pt x="184" y="18"/>
                  <a:pt x="176" y="16"/>
                </a:cubicBezTo>
                <a:cubicBezTo>
                  <a:pt x="171" y="15"/>
                  <a:pt x="165" y="13"/>
                  <a:pt x="161" y="12"/>
                </a:cubicBezTo>
                <a:cubicBezTo>
                  <a:pt x="158" y="11"/>
                  <a:pt x="152" y="11"/>
                  <a:pt x="146" y="12"/>
                </a:cubicBezTo>
                <a:cubicBezTo>
                  <a:pt x="145" y="12"/>
                  <a:pt x="144" y="13"/>
                  <a:pt x="143" y="13"/>
                </a:cubicBezTo>
                <a:cubicBezTo>
                  <a:pt x="132" y="15"/>
                  <a:pt x="129" y="17"/>
                  <a:pt x="124" y="22"/>
                </a:cubicBezTo>
                <a:cubicBezTo>
                  <a:pt x="116" y="31"/>
                  <a:pt x="113" y="37"/>
                  <a:pt x="115" y="44"/>
                </a:cubicBezTo>
                <a:cubicBezTo>
                  <a:pt x="118" y="51"/>
                  <a:pt x="126" y="53"/>
                  <a:pt x="145" y="51"/>
                </a:cubicBezTo>
                <a:cubicBezTo>
                  <a:pt x="168" y="48"/>
                  <a:pt x="179" y="54"/>
                  <a:pt x="186" y="75"/>
                </a:cubicBezTo>
                <a:cubicBezTo>
                  <a:pt x="188" y="83"/>
                  <a:pt x="190" y="85"/>
                  <a:pt x="197" y="89"/>
                </a:cubicBezTo>
                <a:cubicBezTo>
                  <a:pt x="202" y="91"/>
                  <a:pt x="207" y="93"/>
                  <a:pt x="210" y="92"/>
                </a:cubicBezTo>
                <a:cubicBezTo>
                  <a:pt x="217" y="91"/>
                  <a:pt x="225" y="95"/>
                  <a:pt x="226" y="100"/>
                </a:cubicBezTo>
                <a:cubicBezTo>
                  <a:pt x="227" y="103"/>
                  <a:pt x="231" y="107"/>
                  <a:pt x="238" y="112"/>
                </a:cubicBezTo>
                <a:cubicBezTo>
                  <a:pt x="250" y="120"/>
                  <a:pt x="252" y="123"/>
                  <a:pt x="247" y="124"/>
                </a:cubicBezTo>
                <a:cubicBezTo>
                  <a:pt x="245" y="124"/>
                  <a:pt x="243" y="127"/>
                  <a:pt x="241" y="130"/>
                </a:cubicBezTo>
                <a:cubicBezTo>
                  <a:pt x="237" y="136"/>
                  <a:pt x="233" y="136"/>
                  <a:pt x="222" y="128"/>
                </a:cubicBezTo>
                <a:cubicBezTo>
                  <a:pt x="204" y="107"/>
                  <a:pt x="173" y="121"/>
                  <a:pt x="154" y="103"/>
                </a:cubicBezTo>
                <a:cubicBezTo>
                  <a:pt x="152" y="100"/>
                  <a:pt x="150" y="94"/>
                  <a:pt x="150" y="89"/>
                </a:cubicBezTo>
                <a:cubicBezTo>
                  <a:pt x="149" y="84"/>
                  <a:pt x="147" y="79"/>
                  <a:pt x="146" y="78"/>
                </a:cubicBezTo>
                <a:cubicBezTo>
                  <a:pt x="145" y="78"/>
                  <a:pt x="144" y="77"/>
                  <a:pt x="144" y="76"/>
                </a:cubicBezTo>
                <a:cubicBezTo>
                  <a:pt x="145" y="75"/>
                  <a:pt x="142" y="72"/>
                  <a:pt x="140" y="70"/>
                </a:cubicBezTo>
                <a:cubicBezTo>
                  <a:pt x="137" y="68"/>
                  <a:pt x="134" y="67"/>
                  <a:pt x="134" y="68"/>
                </a:cubicBezTo>
                <a:cubicBezTo>
                  <a:pt x="135" y="68"/>
                  <a:pt x="130" y="68"/>
                  <a:pt x="124" y="68"/>
                </a:cubicBezTo>
                <a:cubicBezTo>
                  <a:pt x="118" y="67"/>
                  <a:pt x="105" y="68"/>
                  <a:pt x="97" y="69"/>
                </a:cubicBezTo>
                <a:cubicBezTo>
                  <a:pt x="72" y="74"/>
                  <a:pt x="58" y="95"/>
                  <a:pt x="36" y="107"/>
                </a:cubicBezTo>
                <a:cubicBezTo>
                  <a:pt x="19" y="123"/>
                  <a:pt x="14" y="152"/>
                  <a:pt x="6" y="174"/>
                </a:cubicBezTo>
                <a:cubicBezTo>
                  <a:pt x="1" y="187"/>
                  <a:pt x="0" y="191"/>
                  <a:pt x="1" y="211"/>
                </a:cubicBezTo>
                <a:cubicBezTo>
                  <a:pt x="1" y="234"/>
                  <a:pt x="1" y="234"/>
                  <a:pt x="1" y="234"/>
                </a:cubicBezTo>
                <a:cubicBezTo>
                  <a:pt x="7" y="237"/>
                  <a:pt x="7" y="237"/>
                  <a:pt x="7" y="237"/>
                </a:cubicBezTo>
                <a:cubicBezTo>
                  <a:pt x="15" y="242"/>
                  <a:pt x="21" y="244"/>
                  <a:pt x="29" y="242"/>
                </a:cubicBezTo>
                <a:cubicBezTo>
                  <a:pt x="33" y="241"/>
                  <a:pt x="39" y="243"/>
                  <a:pt x="44" y="245"/>
                </a:cubicBezTo>
                <a:cubicBezTo>
                  <a:pt x="52" y="249"/>
                  <a:pt x="52" y="249"/>
                  <a:pt x="52" y="258"/>
                </a:cubicBezTo>
                <a:cubicBezTo>
                  <a:pt x="55" y="292"/>
                  <a:pt x="62" y="326"/>
                  <a:pt x="64" y="360"/>
                </a:cubicBezTo>
                <a:cubicBezTo>
                  <a:pt x="64" y="361"/>
                  <a:pt x="60" y="363"/>
                  <a:pt x="55" y="366"/>
                </a:cubicBezTo>
                <a:cubicBezTo>
                  <a:pt x="51" y="369"/>
                  <a:pt x="46" y="372"/>
                  <a:pt x="46" y="373"/>
                </a:cubicBezTo>
                <a:cubicBezTo>
                  <a:pt x="45" y="375"/>
                  <a:pt x="46" y="380"/>
                  <a:pt x="47" y="386"/>
                </a:cubicBezTo>
                <a:cubicBezTo>
                  <a:pt x="49" y="393"/>
                  <a:pt x="51" y="397"/>
                  <a:pt x="56" y="403"/>
                </a:cubicBezTo>
                <a:cubicBezTo>
                  <a:pt x="74" y="434"/>
                  <a:pt x="67" y="477"/>
                  <a:pt x="100" y="500"/>
                </a:cubicBezTo>
                <a:cubicBezTo>
                  <a:pt x="105" y="503"/>
                  <a:pt x="108" y="503"/>
                  <a:pt x="115" y="502"/>
                </a:cubicBezTo>
                <a:cubicBezTo>
                  <a:pt x="127" y="500"/>
                  <a:pt x="141" y="494"/>
                  <a:pt x="143" y="490"/>
                </a:cubicBezTo>
                <a:cubicBezTo>
                  <a:pt x="144" y="488"/>
                  <a:pt x="145" y="487"/>
                  <a:pt x="146" y="487"/>
                </a:cubicBezTo>
                <a:cubicBezTo>
                  <a:pt x="157" y="471"/>
                  <a:pt x="172" y="452"/>
                  <a:pt x="179" y="434"/>
                </a:cubicBezTo>
                <a:cubicBezTo>
                  <a:pt x="179" y="431"/>
                  <a:pt x="183" y="429"/>
                  <a:pt x="190" y="426"/>
                </a:cubicBezTo>
                <a:cubicBezTo>
                  <a:pt x="199" y="422"/>
                  <a:pt x="202" y="420"/>
                  <a:pt x="206" y="4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2521"/>
          <p:cNvSpPr>
            <a:spLocks noEditPoints="1"/>
          </p:cNvSpPr>
          <p:nvPr/>
        </p:nvSpPr>
        <p:spPr bwMode="auto">
          <a:xfrm>
            <a:off x="2123743" y="1421391"/>
            <a:ext cx="638175" cy="436563"/>
          </a:xfrm>
          <a:custGeom>
            <a:avLst/>
            <a:gdLst/>
            <a:ahLst/>
            <a:cxnLst>
              <a:cxn ang="0">
                <a:pos x="203" y="272"/>
              </a:cxn>
              <a:cxn ang="0">
                <a:pos x="397" y="275"/>
              </a:cxn>
              <a:cxn ang="0">
                <a:pos x="399" y="274"/>
              </a:cxn>
              <a:cxn ang="0">
                <a:pos x="400" y="271"/>
              </a:cxn>
              <a:cxn ang="0">
                <a:pos x="399" y="151"/>
              </a:cxn>
              <a:cxn ang="0">
                <a:pos x="401" y="75"/>
              </a:cxn>
              <a:cxn ang="0">
                <a:pos x="400" y="8"/>
              </a:cxn>
              <a:cxn ang="0">
                <a:pos x="397" y="3"/>
              </a:cxn>
              <a:cxn ang="0">
                <a:pos x="348" y="6"/>
              </a:cxn>
              <a:cxn ang="0">
                <a:pos x="249" y="4"/>
              </a:cxn>
              <a:cxn ang="0">
                <a:pos x="99" y="0"/>
              </a:cxn>
              <a:cxn ang="0">
                <a:pos x="17" y="2"/>
              </a:cxn>
              <a:cxn ang="0">
                <a:pos x="2" y="3"/>
              </a:cxn>
              <a:cxn ang="0">
                <a:pos x="0" y="13"/>
              </a:cxn>
              <a:cxn ang="0">
                <a:pos x="3" y="103"/>
              </a:cxn>
              <a:cxn ang="0">
                <a:pos x="13" y="259"/>
              </a:cxn>
              <a:cxn ang="0">
                <a:pos x="17" y="263"/>
              </a:cxn>
              <a:cxn ang="0">
                <a:pos x="20" y="264"/>
              </a:cxn>
              <a:cxn ang="0">
                <a:pos x="108" y="269"/>
              </a:cxn>
              <a:cxn ang="0">
                <a:pos x="36" y="256"/>
              </a:cxn>
              <a:cxn ang="0">
                <a:pos x="86" y="215"/>
              </a:cxn>
              <a:cxn ang="0">
                <a:pos x="146" y="162"/>
              </a:cxn>
              <a:cxn ang="0">
                <a:pos x="164" y="141"/>
              </a:cxn>
              <a:cxn ang="0">
                <a:pos x="203" y="174"/>
              </a:cxn>
              <a:cxn ang="0">
                <a:pos x="210" y="173"/>
              </a:cxn>
              <a:cxn ang="0">
                <a:pos x="214" y="171"/>
              </a:cxn>
              <a:cxn ang="0">
                <a:pos x="242" y="145"/>
              </a:cxn>
              <a:cxn ang="0">
                <a:pos x="292" y="163"/>
              </a:cxn>
              <a:cxn ang="0">
                <a:pos x="388" y="266"/>
              </a:cxn>
              <a:cxn ang="0">
                <a:pos x="209" y="264"/>
              </a:cxn>
              <a:cxn ang="0">
                <a:pos x="392" y="81"/>
              </a:cxn>
              <a:cxn ang="0">
                <a:pos x="390" y="203"/>
              </a:cxn>
              <a:cxn ang="0">
                <a:pos x="330" y="189"/>
              </a:cxn>
              <a:cxn ang="0">
                <a:pos x="263" y="126"/>
              </a:cxn>
              <a:cxn ang="0">
                <a:pos x="393" y="20"/>
              </a:cxn>
              <a:cxn ang="0">
                <a:pos x="392" y="81"/>
              </a:cxn>
              <a:cxn ang="0">
                <a:pos x="199" y="12"/>
              </a:cxn>
              <a:cxn ang="0">
                <a:pos x="305" y="14"/>
              </a:cxn>
              <a:cxn ang="0">
                <a:pos x="390" y="12"/>
              </a:cxn>
              <a:cxn ang="0">
                <a:pos x="238" y="137"/>
              </a:cxn>
              <a:cxn ang="0">
                <a:pos x="207" y="165"/>
              </a:cxn>
              <a:cxn ang="0">
                <a:pos x="179" y="143"/>
              </a:cxn>
              <a:cxn ang="0">
                <a:pos x="97" y="71"/>
              </a:cxn>
              <a:cxn ang="0">
                <a:pos x="58" y="9"/>
              </a:cxn>
              <a:cxn ang="0">
                <a:pos x="12" y="106"/>
              </a:cxn>
              <a:cxn ang="0">
                <a:pos x="8" y="29"/>
              </a:cxn>
              <a:cxn ang="0">
                <a:pos x="91" y="77"/>
              </a:cxn>
              <a:cxn ang="0">
                <a:pos x="158" y="135"/>
              </a:cxn>
              <a:cxn ang="0">
                <a:pos x="149" y="146"/>
              </a:cxn>
              <a:cxn ang="0">
                <a:pos x="82" y="206"/>
              </a:cxn>
              <a:cxn ang="0">
                <a:pos x="25" y="255"/>
              </a:cxn>
              <a:cxn ang="0">
                <a:pos x="18" y="218"/>
              </a:cxn>
            </a:cxnLst>
            <a:rect l="0" t="0" r="r" b="b"/>
            <a:pathLst>
              <a:path w="402" h="275">
                <a:moveTo>
                  <a:pt x="108" y="269"/>
                </a:moveTo>
                <a:lnTo>
                  <a:pt x="108" y="269"/>
                </a:lnTo>
                <a:lnTo>
                  <a:pt x="203" y="272"/>
                </a:lnTo>
                <a:lnTo>
                  <a:pt x="203" y="272"/>
                </a:lnTo>
                <a:lnTo>
                  <a:pt x="299" y="274"/>
                </a:lnTo>
                <a:lnTo>
                  <a:pt x="395" y="275"/>
                </a:lnTo>
                <a:lnTo>
                  <a:pt x="395" y="275"/>
                </a:lnTo>
                <a:lnTo>
                  <a:pt x="397" y="275"/>
                </a:lnTo>
                <a:lnTo>
                  <a:pt x="398" y="274"/>
                </a:lnTo>
                <a:lnTo>
                  <a:pt x="398" y="274"/>
                </a:lnTo>
                <a:lnTo>
                  <a:pt x="399" y="274"/>
                </a:lnTo>
                <a:lnTo>
                  <a:pt x="399" y="274"/>
                </a:lnTo>
                <a:lnTo>
                  <a:pt x="399" y="274"/>
                </a:lnTo>
                <a:lnTo>
                  <a:pt x="399" y="274"/>
                </a:lnTo>
                <a:lnTo>
                  <a:pt x="399" y="273"/>
                </a:lnTo>
                <a:lnTo>
                  <a:pt x="400" y="271"/>
                </a:lnTo>
                <a:lnTo>
                  <a:pt x="400" y="271"/>
                </a:lnTo>
                <a:lnTo>
                  <a:pt x="399" y="212"/>
                </a:lnTo>
                <a:lnTo>
                  <a:pt x="399" y="181"/>
                </a:lnTo>
                <a:lnTo>
                  <a:pt x="399" y="151"/>
                </a:lnTo>
                <a:lnTo>
                  <a:pt x="399" y="151"/>
                </a:lnTo>
                <a:lnTo>
                  <a:pt x="400" y="113"/>
                </a:lnTo>
                <a:lnTo>
                  <a:pt x="401" y="75"/>
                </a:lnTo>
                <a:lnTo>
                  <a:pt x="401" y="75"/>
                </a:lnTo>
                <a:lnTo>
                  <a:pt x="402" y="59"/>
                </a:lnTo>
                <a:lnTo>
                  <a:pt x="402" y="41"/>
                </a:lnTo>
                <a:lnTo>
                  <a:pt x="402" y="24"/>
                </a:lnTo>
                <a:lnTo>
                  <a:pt x="400" y="8"/>
                </a:lnTo>
                <a:lnTo>
                  <a:pt x="400" y="8"/>
                </a:lnTo>
                <a:lnTo>
                  <a:pt x="399" y="6"/>
                </a:lnTo>
                <a:lnTo>
                  <a:pt x="398" y="4"/>
                </a:lnTo>
                <a:lnTo>
                  <a:pt x="397" y="3"/>
                </a:lnTo>
                <a:lnTo>
                  <a:pt x="394" y="2"/>
                </a:lnTo>
                <a:lnTo>
                  <a:pt x="394" y="2"/>
                </a:lnTo>
                <a:lnTo>
                  <a:pt x="371" y="5"/>
                </a:lnTo>
                <a:lnTo>
                  <a:pt x="348" y="6"/>
                </a:lnTo>
                <a:lnTo>
                  <a:pt x="323" y="6"/>
                </a:lnTo>
                <a:lnTo>
                  <a:pt x="300" y="5"/>
                </a:lnTo>
                <a:lnTo>
                  <a:pt x="300" y="5"/>
                </a:lnTo>
                <a:lnTo>
                  <a:pt x="249" y="4"/>
                </a:lnTo>
                <a:lnTo>
                  <a:pt x="199" y="3"/>
                </a:lnTo>
                <a:lnTo>
                  <a:pt x="199" y="3"/>
                </a:lnTo>
                <a:lnTo>
                  <a:pt x="99" y="0"/>
                </a:lnTo>
                <a:lnTo>
                  <a:pt x="99" y="0"/>
                </a:lnTo>
                <a:lnTo>
                  <a:pt x="76" y="0"/>
                </a:lnTo>
                <a:lnTo>
                  <a:pt x="53" y="1"/>
                </a:lnTo>
                <a:lnTo>
                  <a:pt x="30" y="2"/>
                </a:lnTo>
                <a:lnTo>
                  <a:pt x="17" y="2"/>
                </a:lnTo>
                <a:lnTo>
                  <a:pt x="6" y="1"/>
                </a:lnTo>
                <a:lnTo>
                  <a:pt x="6" y="1"/>
                </a:lnTo>
                <a:lnTo>
                  <a:pt x="3" y="1"/>
                </a:lnTo>
                <a:lnTo>
                  <a:pt x="2" y="3"/>
                </a:lnTo>
                <a:lnTo>
                  <a:pt x="2" y="3"/>
                </a:lnTo>
                <a:lnTo>
                  <a:pt x="2" y="4"/>
                </a:lnTo>
                <a:lnTo>
                  <a:pt x="2" y="4"/>
                </a:lnTo>
                <a:lnTo>
                  <a:pt x="0" y="13"/>
                </a:lnTo>
                <a:lnTo>
                  <a:pt x="0" y="22"/>
                </a:lnTo>
                <a:lnTo>
                  <a:pt x="0" y="41"/>
                </a:lnTo>
                <a:lnTo>
                  <a:pt x="0" y="41"/>
                </a:lnTo>
                <a:lnTo>
                  <a:pt x="3" y="103"/>
                </a:lnTo>
                <a:lnTo>
                  <a:pt x="3" y="103"/>
                </a:lnTo>
                <a:lnTo>
                  <a:pt x="7" y="181"/>
                </a:lnTo>
                <a:lnTo>
                  <a:pt x="9" y="221"/>
                </a:lnTo>
                <a:lnTo>
                  <a:pt x="13" y="259"/>
                </a:lnTo>
                <a:lnTo>
                  <a:pt x="13" y="259"/>
                </a:lnTo>
                <a:lnTo>
                  <a:pt x="14" y="261"/>
                </a:lnTo>
                <a:lnTo>
                  <a:pt x="15" y="263"/>
                </a:lnTo>
                <a:lnTo>
                  <a:pt x="17" y="263"/>
                </a:lnTo>
                <a:lnTo>
                  <a:pt x="19" y="263"/>
                </a:lnTo>
                <a:lnTo>
                  <a:pt x="19" y="263"/>
                </a:lnTo>
                <a:lnTo>
                  <a:pt x="20" y="264"/>
                </a:lnTo>
                <a:lnTo>
                  <a:pt x="20" y="264"/>
                </a:lnTo>
                <a:lnTo>
                  <a:pt x="42" y="266"/>
                </a:lnTo>
                <a:lnTo>
                  <a:pt x="64" y="267"/>
                </a:lnTo>
                <a:lnTo>
                  <a:pt x="108" y="269"/>
                </a:lnTo>
                <a:lnTo>
                  <a:pt x="108" y="269"/>
                </a:lnTo>
                <a:close/>
                <a:moveTo>
                  <a:pt x="113" y="261"/>
                </a:moveTo>
                <a:lnTo>
                  <a:pt x="113" y="261"/>
                </a:lnTo>
                <a:lnTo>
                  <a:pt x="74" y="259"/>
                </a:lnTo>
                <a:lnTo>
                  <a:pt x="36" y="256"/>
                </a:lnTo>
                <a:lnTo>
                  <a:pt x="36" y="256"/>
                </a:lnTo>
                <a:lnTo>
                  <a:pt x="48" y="245"/>
                </a:lnTo>
                <a:lnTo>
                  <a:pt x="60" y="235"/>
                </a:lnTo>
                <a:lnTo>
                  <a:pt x="86" y="215"/>
                </a:lnTo>
                <a:lnTo>
                  <a:pt x="86" y="215"/>
                </a:lnTo>
                <a:lnTo>
                  <a:pt x="107" y="197"/>
                </a:lnTo>
                <a:lnTo>
                  <a:pt x="127" y="180"/>
                </a:lnTo>
                <a:lnTo>
                  <a:pt x="146" y="162"/>
                </a:lnTo>
                <a:lnTo>
                  <a:pt x="155" y="152"/>
                </a:lnTo>
                <a:lnTo>
                  <a:pt x="163" y="142"/>
                </a:lnTo>
                <a:lnTo>
                  <a:pt x="163" y="142"/>
                </a:lnTo>
                <a:lnTo>
                  <a:pt x="164" y="141"/>
                </a:lnTo>
                <a:lnTo>
                  <a:pt x="164" y="141"/>
                </a:lnTo>
                <a:lnTo>
                  <a:pt x="183" y="158"/>
                </a:lnTo>
                <a:lnTo>
                  <a:pt x="203" y="174"/>
                </a:lnTo>
                <a:lnTo>
                  <a:pt x="203" y="174"/>
                </a:lnTo>
                <a:lnTo>
                  <a:pt x="205" y="175"/>
                </a:lnTo>
                <a:lnTo>
                  <a:pt x="207" y="175"/>
                </a:lnTo>
                <a:lnTo>
                  <a:pt x="209" y="174"/>
                </a:lnTo>
                <a:lnTo>
                  <a:pt x="210" y="173"/>
                </a:lnTo>
                <a:lnTo>
                  <a:pt x="210" y="173"/>
                </a:lnTo>
                <a:lnTo>
                  <a:pt x="212" y="172"/>
                </a:lnTo>
                <a:lnTo>
                  <a:pt x="214" y="171"/>
                </a:lnTo>
                <a:lnTo>
                  <a:pt x="214" y="171"/>
                </a:lnTo>
                <a:lnTo>
                  <a:pt x="220" y="164"/>
                </a:lnTo>
                <a:lnTo>
                  <a:pt x="227" y="158"/>
                </a:lnTo>
                <a:lnTo>
                  <a:pt x="242" y="145"/>
                </a:lnTo>
                <a:lnTo>
                  <a:pt x="242" y="145"/>
                </a:lnTo>
                <a:lnTo>
                  <a:pt x="257" y="133"/>
                </a:lnTo>
                <a:lnTo>
                  <a:pt x="257" y="133"/>
                </a:lnTo>
                <a:lnTo>
                  <a:pt x="275" y="148"/>
                </a:lnTo>
                <a:lnTo>
                  <a:pt x="292" y="163"/>
                </a:lnTo>
                <a:lnTo>
                  <a:pt x="309" y="180"/>
                </a:lnTo>
                <a:lnTo>
                  <a:pt x="325" y="196"/>
                </a:lnTo>
                <a:lnTo>
                  <a:pt x="357" y="232"/>
                </a:lnTo>
                <a:lnTo>
                  <a:pt x="388" y="266"/>
                </a:lnTo>
                <a:lnTo>
                  <a:pt x="388" y="266"/>
                </a:lnTo>
                <a:lnTo>
                  <a:pt x="298" y="266"/>
                </a:lnTo>
                <a:lnTo>
                  <a:pt x="209" y="264"/>
                </a:lnTo>
                <a:lnTo>
                  <a:pt x="209" y="264"/>
                </a:lnTo>
                <a:lnTo>
                  <a:pt x="113" y="261"/>
                </a:lnTo>
                <a:lnTo>
                  <a:pt x="113" y="261"/>
                </a:lnTo>
                <a:close/>
                <a:moveTo>
                  <a:pt x="392" y="81"/>
                </a:moveTo>
                <a:lnTo>
                  <a:pt x="392" y="81"/>
                </a:lnTo>
                <a:lnTo>
                  <a:pt x="391" y="115"/>
                </a:lnTo>
                <a:lnTo>
                  <a:pt x="390" y="151"/>
                </a:lnTo>
                <a:lnTo>
                  <a:pt x="390" y="151"/>
                </a:lnTo>
                <a:lnTo>
                  <a:pt x="390" y="203"/>
                </a:lnTo>
                <a:lnTo>
                  <a:pt x="391" y="257"/>
                </a:lnTo>
                <a:lnTo>
                  <a:pt x="391" y="257"/>
                </a:lnTo>
                <a:lnTo>
                  <a:pt x="361" y="223"/>
                </a:lnTo>
                <a:lnTo>
                  <a:pt x="330" y="189"/>
                </a:lnTo>
                <a:lnTo>
                  <a:pt x="314" y="173"/>
                </a:lnTo>
                <a:lnTo>
                  <a:pt x="298" y="157"/>
                </a:lnTo>
                <a:lnTo>
                  <a:pt x="281" y="142"/>
                </a:lnTo>
                <a:lnTo>
                  <a:pt x="263" y="126"/>
                </a:lnTo>
                <a:lnTo>
                  <a:pt x="263" y="126"/>
                </a:lnTo>
                <a:lnTo>
                  <a:pt x="297" y="99"/>
                </a:lnTo>
                <a:lnTo>
                  <a:pt x="297" y="99"/>
                </a:lnTo>
                <a:lnTo>
                  <a:pt x="393" y="20"/>
                </a:lnTo>
                <a:lnTo>
                  <a:pt x="393" y="20"/>
                </a:lnTo>
                <a:lnTo>
                  <a:pt x="394" y="35"/>
                </a:lnTo>
                <a:lnTo>
                  <a:pt x="393" y="51"/>
                </a:lnTo>
                <a:lnTo>
                  <a:pt x="392" y="81"/>
                </a:lnTo>
                <a:lnTo>
                  <a:pt x="392" y="81"/>
                </a:lnTo>
                <a:close/>
                <a:moveTo>
                  <a:pt x="93" y="8"/>
                </a:moveTo>
                <a:lnTo>
                  <a:pt x="93" y="8"/>
                </a:lnTo>
                <a:lnTo>
                  <a:pt x="199" y="12"/>
                </a:lnTo>
                <a:lnTo>
                  <a:pt x="199" y="12"/>
                </a:lnTo>
                <a:lnTo>
                  <a:pt x="252" y="13"/>
                </a:lnTo>
                <a:lnTo>
                  <a:pt x="305" y="14"/>
                </a:lnTo>
                <a:lnTo>
                  <a:pt x="305" y="14"/>
                </a:lnTo>
                <a:lnTo>
                  <a:pt x="326" y="15"/>
                </a:lnTo>
                <a:lnTo>
                  <a:pt x="348" y="15"/>
                </a:lnTo>
                <a:lnTo>
                  <a:pt x="369" y="14"/>
                </a:lnTo>
                <a:lnTo>
                  <a:pt x="390" y="12"/>
                </a:lnTo>
                <a:lnTo>
                  <a:pt x="390" y="12"/>
                </a:lnTo>
                <a:lnTo>
                  <a:pt x="293" y="91"/>
                </a:lnTo>
                <a:lnTo>
                  <a:pt x="293" y="91"/>
                </a:lnTo>
                <a:lnTo>
                  <a:pt x="238" y="137"/>
                </a:lnTo>
                <a:lnTo>
                  <a:pt x="238" y="137"/>
                </a:lnTo>
                <a:lnTo>
                  <a:pt x="222" y="151"/>
                </a:lnTo>
                <a:lnTo>
                  <a:pt x="214" y="158"/>
                </a:lnTo>
                <a:lnTo>
                  <a:pt x="207" y="165"/>
                </a:lnTo>
                <a:lnTo>
                  <a:pt x="207" y="165"/>
                </a:lnTo>
                <a:lnTo>
                  <a:pt x="207" y="166"/>
                </a:lnTo>
                <a:lnTo>
                  <a:pt x="207" y="166"/>
                </a:lnTo>
                <a:lnTo>
                  <a:pt x="179" y="143"/>
                </a:lnTo>
                <a:lnTo>
                  <a:pt x="152" y="118"/>
                </a:lnTo>
                <a:lnTo>
                  <a:pt x="126" y="94"/>
                </a:lnTo>
                <a:lnTo>
                  <a:pt x="97" y="71"/>
                </a:lnTo>
                <a:lnTo>
                  <a:pt x="97" y="71"/>
                </a:lnTo>
                <a:lnTo>
                  <a:pt x="21" y="10"/>
                </a:lnTo>
                <a:lnTo>
                  <a:pt x="21" y="10"/>
                </a:lnTo>
                <a:lnTo>
                  <a:pt x="40" y="10"/>
                </a:lnTo>
                <a:lnTo>
                  <a:pt x="58" y="9"/>
                </a:lnTo>
                <a:lnTo>
                  <a:pt x="76" y="8"/>
                </a:lnTo>
                <a:lnTo>
                  <a:pt x="93" y="8"/>
                </a:lnTo>
                <a:lnTo>
                  <a:pt x="93" y="8"/>
                </a:lnTo>
                <a:close/>
                <a:moveTo>
                  <a:pt x="12" y="106"/>
                </a:moveTo>
                <a:lnTo>
                  <a:pt x="12" y="106"/>
                </a:lnTo>
                <a:lnTo>
                  <a:pt x="9" y="48"/>
                </a:lnTo>
                <a:lnTo>
                  <a:pt x="9" y="48"/>
                </a:lnTo>
                <a:lnTo>
                  <a:pt x="8" y="29"/>
                </a:lnTo>
                <a:lnTo>
                  <a:pt x="8" y="20"/>
                </a:lnTo>
                <a:lnTo>
                  <a:pt x="9" y="11"/>
                </a:lnTo>
                <a:lnTo>
                  <a:pt x="9" y="11"/>
                </a:lnTo>
                <a:lnTo>
                  <a:pt x="91" y="77"/>
                </a:lnTo>
                <a:lnTo>
                  <a:pt x="91" y="77"/>
                </a:lnTo>
                <a:lnTo>
                  <a:pt x="109" y="91"/>
                </a:lnTo>
                <a:lnTo>
                  <a:pt x="125" y="105"/>
                </a:lnTo>
                <a:lnTo>
                  <a:pt x="158" y="135"/>
                </a:lnTo>
                <a:lnTo>
                  <a:pt x="158" y="135"/>
                </a:lnTo>
                <a:lnTo>
                  <a:pt x="157" y="136"/>
                </a:lnTo>
                <a:lnTo>
                  <a:pt x="157" y="136"/>
                </a:lnTo>
                <a:lnTo>
                  <a:pt x="149" y="146"/>
                </a:lnTo>
                <a:lnTo>
                  <a:pt x="140" y="155"/>
                </a:lnTo>
                <a:lnTo>
                  <a:pt x="122" y="173"/>
                </a:lnTo>
                <a:lnTo>
                  <a:pt x="102" y="190"/>
                </a:lnTo>
                <a:lnTo>
                  <a:pt x="82" y="206"/>
                </a:lnTo>
                <a:lnTo>
                  <a:pt x="82" y="206"/>
                </a:lnTo>
                <a:lnTo>
                  <a:pt x="53" y="230"/>
                </a:lnTo>
                <a:lnTo>
                  <a:pt x="38" y="242"/>
                </a:lnTo>
                <a:lnTo>
                  <a:pt x="25" y="255"/>
                </a:lnTo>
                <a:lnTo>
                  <a:pt x="25" y="255"/>
                </a:lnTo>
                <a:lnTo>
                  <a:pt x="21" y="255"/>
                </a:lnTo>
                <a:lnTo>
                  <a:pt x="21" y="255"/>
                </a:lnTo>
                <a:lnTo>
                  <a:pt x="18" y="218"/>
                </a:lnTo>
                <a:lnTo>
                  <a:pt x="15" y="181"/>
                </a:lnTo>
                <a:lnTo>
                  <a:pt x="12" y="106"/>
                </a:lnTo>
                <a:lnTo>
                  <a:pt x="12" y="10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2537"/>
          <p:cNvSpPr>
            <a:spLocks noEditPoints="1"/>
          </p:cNvSpPr>
          <p:nvPr/>
        </p:nvSpPr>
        <p:spPr bwMode="auto">
          <a:xfrm>
            <a:off x="2944394" y="981238"/>
            <a:ext cx="95250" cy="95250"/>
          </a:xfrm>
          <a:custGeom>
            <a:avLst/>
            <a:gdLst/>
            <a:ahLst/>
            <a:cxnLst>
              <a:cxn ang="0">
                <a:pos x="25" y="60"/>
              </a:cxn>
              <a:cxn ang="0">
                <a:pos x="37" y="58"/>
              </a:cxn>
              <a:cxn ang="0">
                <a:pos x="52" y="49"/>
              </a:cxn>
              <a:cxn ang="0">
                <a:pos x="59" y="31"/>
              </a:cxn>
              <a:cxn ang="0">
                <a:pos x="59" y="20"/>
              </a:cxn>
              <a:cxn ang="0">
                <a:pos x="49" y="7"/>
              </a:cxn>
              <a:cxn ang="0">
                <a:pos x="34" y="0"/>
              </a:cxn>
              <a:cxn ang="0">
                <a:pos x="21" y="1"/>
              </a:cxn>
              <a:cxn ang="0">
                <a:pos x="7" y="10"/>
              </a:cxn>
              <a:cxn ang="0">
                <a:pos x="0" y="25"/>
              </a:cxn>
              <a:cxn ang="0">
                <a:pos x="2" y="41"/>
              </a:cxn>
              <a:cxn ang="0">
                <a:pos x="12" y="55"/>
              </a:cxn>
              <a:cxn ang="0">
                <a:pos x="24" y="60"/>
              </a:cxn>
              <a:cxn ang="0">
                <a:pos x="9" y="26"/>
              </a:cxn>
              <a:cxn ang="0">
                <a:pos x="30" y="13"/>
              </a:cxn>
              <a:cxn ang="0">
                <a:pos x="8" y="31"/>
              </a:cxn>
              <a:cxn ang="0">
                <a:pos x="8" y="27"/>
              </a:cxn>
              <a:cxn ang="0">
                <a:pos x="35" y="19"/>
              </a:cxn>
              <a:cxn ang="0">
                <a:pos x="9" y="34"/>
              </a:cxn>
              <a:cxn ang="0">
                <a:pos x="9" y="34"/>
              </a:cxn>
              <a:cxn ang="0">
                <a:pos x="29" y="17"/>
              </a:cxn>
              <a:cxn ang="0">
                <a:pos x="34" y="10"/>
              </a:cxn>
              <a:cxn ang="0">
                <a:pos x="40" y="11"/>
              </a:cxn>
              <a:cxn ang="0">
                <a:pos x="44" y="14"/>
              </a:cxn>
              <a:cxn ang="0">
                <a:pos x="37" y="20"/>
              </a:cxn>
              <a:cxn ang="0">
                <a:pos x="11" y="40"/>
              </a:cxn>
              <a:cxn ang="0">
                <a:pos x="17" y="33"/>
              </a:cxn>
              <a:cxn ang="0">
                <a:pos x="37" y="20"/>
              </a:cxn>
              <a:cxn ang="0">
                <a:pos x="21" y="42"/>
              </a:cxn>
              <a:cxn ang="0">
                <a:pos x="38" y="32"/>
              </a:cxn>
              <a:cxn ang="0">
                <a:pos x="21" y="49"/>
              </a:cxn>
              <a:cxn ang="0">
                <a:pos x="20" y="50"/>
              </a:cxn>
              <a:cxn ang="0">
                <a:pos x="15" y="45"/>
              </a:cxn>
              <a:cxn ang="0">
                <a:pos x="50" y="35"/>
              </a:cxn>
              <a:cxn ang="0">
                <a:pos x="42" y="45"/>
              </a:cxn>
              <a:cxn ang="0">
                <a:pos x="30" y="51"/>
              </a:cxn>
              <a:cxn ang="0">
                <a:pos x="22" y="51"/>
              </a:cxn>
              <a:cxn ang="0">
                <a:pos x="43" y="37"/>
              </a:cxn>
              <a:cxn ang="0">
                <a:pos x="35" y="43"/>
              </a:cxn>
              <a:cxn ang="0">
                <a:pos x="35" y="45"/>
              </a:cxn>
              <a:cxn ang="0">
                <a:pos x="37" y="45"/>
              </a:cxn>
              <a:cxn ang="0">
                <a:pos x="47" y="35"/>
              </a:cxn>
              <a:cxn ang="0">
                <a:pos x="46" y="33"/>
              </a:cxn>
              <a:cxn ang="0">
                <a:pos x="26" y="45"/>
              </a:cxn>
              <a:cxn ang="0">
                <a:pos x="45" y="28"/>
              </a:cxn>
              <a:cxn ang="0">
                <a:pos x="44" y="26"/>
              </a:cxn>
              <a:cxn ang="0">
                <a:pos x="31" y="33"/>
              </a:cxn>
              <a:cxn ang="0">
                <a:pos x="18" y="41"/>
              </a:cxn>
              <a:cxn ang="0">
                <a:pos x="46" y="15"/>
              </a:cxn>
              <a:cxn ang="0">
                <a:pos x="50" y="22"/>
              </a:cxn>
              <a:cxn ang="0">
                <a:pos x="51" y="31"/>
              </a:cxn>
              <a:cxn ang="0">
                <a:pos x="32" y="9"/>
              </a:cxn>
              <a:cxn ang="0">
                <a:pos x="9" y="24"/>
              </a:cxn>
              <a:cxn ang="0">
                <a:pos x="18" y="11"/>
              </a:cxn>
              <a:cxn ang="0">
                <a:pos x="29" y="9"/>
              </a:cxn>
            </a:cxnLst>
            <a:rect l="0" t="0" r="r" b="b"/>
            <a:pathLst>
              <a:path w="60" h="60">
                <a:moveTo>
                  <a:pt x="24" y="60"/>
                </a:moveTo>
                <a:lnTo>
                  <a:pt x="24" y="60"/>
                </a:lnTo>
                <a:lnTo>
                  <a:pt x="25" y="60"/>
                </a:lnTo>
                <a:lnTo>
                  <a:pt x="25" y="60"/>
                </a:lnTo>
                <a:lnTo>
                  <a:pt x="32" y="60"/>
                </a:lnTo>
                <a:lnTo>
                  <a:pt x="37" y="58"/>
                </a:lnTo>
                <a:lnTo>
                  <a:pt x="43" y="56"/>
                </a:lnTo>
                <a:lnTo>
                  <a:pt x="48" y="53"/>
                </a:lnTo>
                <a:lnTo>
                  <a:pt x="52" y="49"/>
                </a:lnTo>
                <a:lnTo>
                  <a:pt x="55" y="43"/>
                </a:lnTo>
                <a:lnTo>
                  <a:pt x="58" y="38"/>
                </a:lnTo>
                <a:lnTo>
                  <a:pt x="59" y="31"/>
                </a:lnTo>
                <a:lnTo>
                  <a:pt x="59" y="31"/>
                </a:lnTo>
                <a:lnTo>
                  <a:pt x="60" y="26"/>
                </a:lnTo>
                <a:lnTo>
                  <a:pt x="59" y="20"/>
                </a:lnTo>
                <a:lnTo>
                  <a:pt x="56" y="15"/>
                </a:lnTo>
                <a:lnTo>
                  <a:pt x="53" y="11"/>
                </a:lnTo>
                <a:lnTo>
                  <a:pt x="49" y="7"/>
                </a:lnTo>
                <a:lnTo>
                  <a:pt x="45" y="4"/>
                </a:lnTo>
                <a:lnTo>
                  <a:pt x="39" y="2"/>
                </a:lnTo>
                <a:lnTo>
                  <a:pt x="34" y="0"/>
                </a:lnTo>
                <a:lnTo>
                  <a:pt x="34" y="0"/>
                </a:lnTo>
                <a:lnTo>
                  <a:pt x="27" y="0"/>
                </a:lnTo>
                <a:lnTo>
                  <a:pt x="21" y="1"/>
                </a:lnTo>
                <a:lnTo>
                  <a:pt x="15" y="3"/>
                </a:lnTo>
                <a:lnTo>
                  <a:pt x="11" y="6"/>
                </a:lnTo>
                <a:lnTo>
                  <a:pt x="7" y="10"/>
                </a:lnTo>
                <a:lnTo>
                  <a:pt x="4" y="15"/>
                </a:lnTo>
                <a:lnTo>
                  <a:pt x="2" y="20"/>
                </a:lnTo>
                <a:lnTo>
                  <a:pt x="0" y="25"/>
                </a:lnTo>
                <a:lnTo>
                  <a:pt x="0" y="31"/>
                </a:lnTo>
                <a:lnTo>
                  <a:pt x="0" y="36"/>
                </a:lnTo>
                <a:lnTo>
                  <a:pt x="2" y="41"/>
                </a:lnTo>
                <a:lnTo>
                  <a:pt x="4" y="46"/>
                </a:lnTo>
                <a:lnTo>
                  <a:pt x="7" y="52"/>
                </a:lnTo>
                <a:lnTo>
                  <a:pt x="12" y="55"/>
                </a:lnTo>
                <a:lnTo>
                  <a:pt x="17" y="58"/>
                </a:lnTo>
                <a:lnTo>
                  <a:pt x="24" y="60"/>
                </a:lnTo>
                <a:lnTo>
                  <a:pt x="24" y="60"/>
                </a:lnTo>
                <a:close/>
                <a:moveTo>
                  <a:pt x="8" y="27"/>
                </a:moveTo>
                <a:lnTo>
                  <a:pt x="8" y="27"/>
                </a:lnTo>
                <a:lnTo>
                  <a:pt x="9" y="26"/>
                </a:lnTo>
                <a:lnTo>
                  <a:pt x="9" y="26"/>
                </a:lnTo>
                <a:lnTo>
                  <a:pt x="30" y="13"/>
                </a:lnTo>
                <a:lnTo>
                  <a:pt x="30" y="13"/>
                </a:lnTo>
                <a:lnTo>
                  <a:pt x="25" y="18"/>
                </a:lnTo>
                <a:lnTo>
                  <a:pt x="20" y="23"/>
                </a:lnTo>
                <a:lnTo>
                  <a:pt x="8" y="31"/>
                </a:lnTo>
                <a:lnTo>
                  <a:pt x="8" y="31"/>
                </a:lnTo>
                <a:lnTo>
                  <a:pt x="8" y="27"/>
                </a:lnTo>
                <a:lnTo>
                  <a:pt x="8" y="27"/>
                </a:lnTo>
                <a:close/>
                <a:moveTo>
                  <a:pt x="44" y="14"/>
                </a:moveTo>
                <a:lnTo>
                  <a:pt x="44" y="14"/>
                </a:lnTo>
                <a:lnTo>
                  <a:pt x="35" y="19"/>
                </a:lnTo>
                <a:lnTo>
                  <a:pt x="27" y="25"/>
                </a:lnTo>
                <a:lnTo>
                  <a:pt x="18" y="30"/>
                </a:lnTo>
                <a:lnTo>
                  <a:pt x="9" y="34"/>
                </a:lnTo>
                <a:lnTo>
                  <a:pt x="9" y="34"/>
                </a:lnTo>
                <a:lnTo>
                  <a:pt x="9" y="34"/>
                </a:lnTo>
                <a:lnTo>
                  <a:pt x="9" y="34"/>
                </a:lnTo>
                <a:lnTo>
                  <a:pt x="15" y="28"/>
                </a:lnTo>
                <a:lnTo>
                  <a:pt x="22" y="23"/>
                </a:lnTo>
                <a:lnTo>
                  <a:pt x="29" y="17"/>
                </a:lnTo>
                <a:lnTo>
                  <a:pt x="32" y="14"/>
                </a:lnTo>
                <a:lnTo>
                  <a:pt x="34" y="10"/>
                </a:lnTo>
                <a:lnTo>
                  <a:pt x="34" y="10"/>
                </a:lnTo>
                <a:lnTo>
                  <a:pt x="34" y="9"/>
                </a:lnTo>
                <a:lnTo>
                  <a:pt x="34" y="9"/>
                </a:lnTo>
                <a:lnTo>
                  <a:pt x="40" y="11"/>
                </a:lnTo>
                <a:lnTo>
                  <a:pt x="45" y="14"/>
                </a:lnTo>
                <a:lnTo>
                  <a:pt x="45" y="14"/>
                </a:lnTo>
                <a:lnTo>
                  <a:pt x="44" y="14"/>
                </a:lnTo>
                <a:lnTo>
                  <a:pt x="44" y="14"/>
                </a:lnTo>
                <a:close/>
                <a:moveTo>
                  <a:pt x="37" y="20"/>
                </a:moveTo>
                <a:lnTo>
                  <a:pt x="37" y="20"/>
                </a:lnTo>
                <a:lnTo>
                  <a:pt x="13" y="43"/>
                </a:lnTo>
                <a:lnTo>
                  <a:pt x="13" y="43"/>
                </a:lnTo>
                <a:lnTo>
                  <a:pt x="11" y="40"/>
                </a:lnTo>
                <a:lnTo>
                  <a:pt x="9" y="37"/>
                </a:lnTo>
                <a:lnTo>
                  <a:pt x="9" y="37"/>
                </a:lnTo>
                <a:lnTo>
                  <a:pt x="17" y="33"/>
                </a:lnTo>
                <a:lnTo>
                  <a:pt x="24" y="29"/>
                </a:lnTo>
                <a:lnTo>
                  <a:pt x="37" y="20"/>
                </a:lnTo>
                <a:lnTo>
                  <a:pt x="37" y="20"/>
                </a:lnTo>
                <a:close/>
                <a:moveTo>
                  <a:pt x="15" y="45"/>
                </a:moveTo>
                <a:lnTo>
                  <a:pt x="15" y="45"/>
                </a:lnTo>
                <a:lnTo>
                  <a:pt x="21" y="42"/>
                </a:lnTo>
                <a:lnTo>
                  <a:pt x="26" y="39"/>
                </a:lnTo>
                <a:lnTo>
                  <a:pt x="38" y="32"/>
                </a:lnTo>
                <a:lnTo>
                  <a:pt x="38" y="32"/>
                </a:lnTo>
                <a:lnTo>
                  <a:pt x="29" y="39"/>
                </a:lnTo>
                <a:lnTo>
                  <a:pt x="24" y="44"/>
                </a:lnTo>
                <a:lnTo>
                  <a:pt x="21" y="49"/>
                </a:lnTo>
                <a:lnTo>
                  <a:pt x="21" y="49"/>
                </a:lnTo>
                <a:lnTo>
                  <a:pt x="20" y="50"/>
                </a:lnTo>
                <a:lnTo>
                  <a:pt x="20" y="50"/>
                </a:lnTo>
                <a:lnTo>
                  <a:pt x="17" y="47"/>
                </a:lnTo>
                <a:lnTo>
                  <a:pt x="15" y="45"/>
                </a:lnTo>
                <a:lnTo>
                  <a:pt x="15" y="45"/>
                </a:lnTo>
                <a:close/>
                <a:moveTo>
                  <a:pt x="51" y="31"/>
                </a:moveTo>
                <a:lnTo>
                  <a:pt x="51" y="31"/>
                </a:lnTo>
                <a:lnTo>
                  <a:pt x="50" y="35"/>
                </a:lnTo>
                <a:lnTo>
                  <a:pt x="48" y="39"/>
                </a:lnTo>
                <a:lnTo>
                  <a:pt x="45" y="42"/>
                </a:lnTo>
                <a:lnTo>
                  <a:pt x="42" y="45"/>
                </a:lnTo>
                <a:lnTo>
                  <a:pt x="38" y="47"/>
                </a:lnTo>
                <a:lnTo>
                  <a:pt x="34" y="50"/>
                </a:lnTo>
                <a:lnTo>
                  <a:pt x="30" y="51"/>
                </a:lnTo>
                <a:lnTo>
                  <a:pt x="26" y="51"/>
                </a:lnTo>
                <a:lnTo>
                  <a:pt x="26" y="51"/>
                </a:lnTo>
                <a:lnTo>
                  <a:pt x="22" y="51"/>
                </a:lnTo>
                <a:lnTo>
                  <a:pt x="22" y="51"/>
                </a:lnTo>
                <a:lnTo>
                  <a:pt x="33" y="43"/>
                </a:lnTo>
                <a:lnTo>
                  <a:pt x="43" y="37"/>
                </a:lnTo>
                <a:lnTo>
                  <a:pt x="43" y="37"/>
                </a:lnTo>
                <a:lnTo>
                  <a:pt x="39" y="41"/>
                </a:lnTo>
                <a:lnTo>
                  <a:pt x="35" y="43"/>
                </a:lnTo>
                <a:lnTo>
                  <a:pt x="35" y="43"/>
                </a:lnTo>
                <a:lnTo>
                  <a:pt x="35" y="44"/>
                </a:lnTo>
                <a:lnTo>
                  <a:pt x="35" y="45"/>
                </a:lnTo>
                <a:lnTo>
                  <a:pt x="36" y="45"/>
                </a:lnTo>
                <a:lnTo>
                  <a:pt x="37" y="45"/>
                </a:lnTo>
                <a:lnTo>
                  <a:pt x="37" y="45"/>
                </a:lnTo>
                <a:lnTo>
                  <a:pt x="43" y="41"/>
                </a:lnTo>
                <a:lnTo>
                  <a:pt x="45" y="38"/>
                </a:lnTo>
                <a:lnTo>
                  <a:pt x="47" y="35"/>
                </a:lnTo>
                <a:lnTo>
                  <a:pt x="47" y="35"/>
                </a:lnTo>
                <a:lnTo>
                  <a:pt x="47" y="33"/>
                </a:lnTo>
                <a:lnTo>
                  <a:pt x="46" y="33"/>
                </a:lnTo>
                <a:lnTo>
                  <a:pt x="46" y="33"/>
                </a:lnTo>
                <a:lnTo>
                  <a:pt x="36" y="39"/>
                </a:lnTo>
                <a:lnTo>
                  <a:pt x="26" y="45"/>
                </a:lnTo>
                <a:lnTo>
                  <a:pt x="26" y="45"/>
                </a:lnTo>
                <a:lnTo>
                  <a:pt x="36" y="36"/>
                </a:lnTo>
                <a:lnTo>
                  <a:pt x="45" y="28"/>
                </a:lnTo>
                <a:lnTo>
                  <a:pt x="45" y="28"/>
                </a:lnTo>
                <a:lnTo>
                  <a:pt x="46" y="26"/>
                </a:lnTo>
                <a:lnTo>
                  <a:pt x="44" y="26"/>
                </a:lnTo>
                <a:lnTo>
                  <a:pt x="44" y="26"/>
                </a:lnTo>
                <a:lnTo>
                  <a:pt x="37" y="29"/>
                </a:lnTo>
                <a:lnTo>
                  <a:pt x="31" y="33"/>
                </a:lnTo>
                <a:lnTo>
                  <a:pt x="24" y="37"/>
                </a:lnTo>
                <a:lnTo>
                  <a:pt x="18" y="41"/>
                </a:lnTo>
                <a:lnTo>
                  <a:pt x="18" y="41"/>
                </a:lnTo>
                <a:lnTo>
                  <a:pt x="45" y="16"/>
                </a:lnTo>
                <a:lnTo>
                  <a:pt x="45" y="16"/>
                </a:lnTo>
                <a:lnTo>
                  <a:pt x="46" y="15"/>
                </a:lnTo>
                <a:lnTo>
                  <a:pt x="46" y="15"/>
                </a:lnTo>
                <a:lnTo>
                  <a:pt x="48" y="19"/>
                </a:lnTo>
                <a:lnTo>
                  <a:pt x="50" y="22"/>
                </a:lnTo>
                <a:lnTo>
                  <a:pt x="51" y="26"/>
                </a:lnTo>
                <a:lnTo>
                  <a:pt x="51" y="31"/>
                </a:lnTo>
                <a:lnTo>
                  <a:pt x="51" y="31"/>
                </a:lnTo>
                <a:close/>
                <a:moveTo>
                  <a:pt x="29" y="9"/>
                </a:moveTo>
                <a:lnTo>
                  <a:pt x="29" y="9"/>
                </a:lnTo>
                <a:lnTo>
                  <a:pt x="32" y="9"/>
                </a:lnTo>
                <a:lnTo>
                  <a:pt x="32" y="9"/>
                </a:lnTo>
                <a:lnTo>
                  <a:pt x="9" y="24"/>
                </a:lnTo>
                <a:lnTo>
                  <a:pt x="9" y="24"/>
                </a:lnTo>
                <a:lnTo>
                  <a:pt x="11" y="18"/>
                </a:lnTo>
                <a:lnTo>
                  <a:pt x="15" y="13"/>
                </a:lnTo>
                <a:lnTo>
                  <a:pt x="18" y="11"/>
                </a:lnTo>
                <a:lnTo>
                  <a:pt x="21" y="10"/>
                </a:lnTo>
                <a:lnTo>
                  <a:pt x="25" y="9"/>
                </a:lnTo>
                <a:lnTo>
                  <a:pt x="29" y="9"/>
                </a:lnTo>
                <a:lnTo>
                  <a:pt x="29"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2538"/>
          <p:cNvSpPr>
            <a:spLocks noEditPoints="1"/>
          </p:cNvSpPr>
          <p:nvPr/>
        </p:nvSpPr>
        <p:spPr bwMode="auto">
          <a:xfrm>
            <a:off x="2825331" y="1098713"/>
            <a:ext cx="333375" cy="90488"/>
          </a:xfrm>
          <a:custGeom>
            <a:avLst/>
            <a:gdLst/>
            <a:ahLst/>
            <a:cxnLst>
              <a:cxn ang="0">
                <a:pos x="210" y="11"/>
              </a:cxn>
              <a:cxn ang="0">
                <a:pos x="122" y="1"/>
              </a:cxn>
              <a:cxn ang="0">
                <a:pos x="0" y="5"/>
              </a:cxn>
              <a:cxn ang="0">
                <a:pos x="6" y="50"/>
              </a:cxn>
              <a:cxn ang="0">
                <a:pos x="114" y="45"/>
              </a:cxn>
              <a:cxn ang="0">
                <a:pos x="142" y="30"/>
              </a:cxn>
              <a:cxn ang="0">
                <a:pos x="115" y="34"/>
              </a:cxn>
              <a:cxn ang="0">
                <a:pos x="128" y="27"/>
              </a:cxn>
              <a:cxn ang="0">
                <a:pos x="76" y="32"/>
              </a:cxn>
              <a:cxn ang="0">
                <a:pos x="70" y="43"/>
              </a:cxn>
              <a:cxn ang="0">
                <a:pos x="50" y="13"/>
              </a:cxn>
              <a:cxn ang="0">
                <a:pos x="36" y="9"/>
              </a:cxn>
              <a:cxn ang="0">
                <a:pos x="15" y="22"/>
              </a:cxn>
              <a:cxn ang="0">
                <a:pos x="76" y="9"/>
              </a:cxn>
              <a:cxn ang="0">
                <a:pos x="54" y="9"/>
              </a:cxn>
              <a:cxn ang="0">
                <a:pos x="27" y="40"/>
              </a:cxn>
              <a:cxn ang="0">
                <a:pos x="54" y="9"/>
              </a:cxn>
              <a:cxn ang="0">
                <a:pos x="10" y="24"/>
              </a:cxn>
              <a:cxn ang="0">
                <a:pos x="33" y="15"/>
              </a:cxn>
              <a:cxn ang="0">
                <a:pos x="40" y="10"/>
              </a:cxn>
              <a:cxn ang="0">
                <a:pos x="13" y="38"/>
              </a:cxn>
              <a:cxn ang="0">
                <a:pos x="9" y="9"/>
              </a:cxn>
              <a:cxn ang="0">
                <a:pos x="55" y="19"/>
              </a:cxn>
              <a:cxn ang="0">
                <a:pos x="41" y="42"/>
              </a:cxn>
              <a:cxn ang="0">
                <a:pos x="43" y="42"/>
              </a:cxn>
              <a:cxn ang="0">
                <a:pos x="59" y="26"/>
              </a:cxn>
              <a:cxn ang="0">
                <a:pos x="43" y="42"/>
              </a:cxn>
              <a:cxn ang="0">
                <a:pos x="84" y="15"/>
              </a:cxn>
              <a:cxn ang="0">
                <a:pos x="88" y="44"/>
              </a:cxn>
              <a:cxn ang="0">
                <a:pos x="108" y="16"/>
              </a:cxn>
              <a:cxn ang="0">
                <a:pos x="88" y="44"/>
              </a:cxn>
              <a:cxn ang="0">
                <a:pos x="115" y="22"/>
              </a:cxn>
              <a:cxn ang="0">
                <a:pos x="100" y="43"/>
              </a:cxn>
              <a:cxn ang="0">
                <a:pos x="181" y="13"/>
              </a:cxn>
              <a:cxn ang="0">
                <a:pos x="187" y="25"/>
              </a:cxn>
              <a:cxn ang="0">
                <a:pos x="187" y="14"/>
              </a:cxn>
              <a:cxn ang="0">
                <a:pos x="151" y="21"/>
              </a:cxn>
              <a:cxn ang="0">
                <a:pos x="152" y="36"/>
              </a:cxn>
              <a:cxn ang="0">
                <a:pos x="155" y="23"/>
              </a:cxn>
              <a:cxn ang="0">
                <a:pos x="144" y="45"/>
              </a:cxn>
              <a:cxn ang="0">
                <a:pos x="175" y="19"/>
              </a:cxn>
              <a:cxn ang="0">
                <a:pos x="130" y="45"/>
              </a:cxn>
              <a:cxn ang="0">
                <a:pos x="181" y="27"/>
              </a:cxn>
              <a:cxn ang="0">
                <a:pos x="155" y="46"/>
              </a:cxn>
              <a:cxn ang="0">
                <a:pos x="195" y="22"/>
              </a:cxn>
              <a:cxn ang="0">
                <a:pos x="188" y="41"/>
              </a:cxn>
              <a:cxn ang="0">
                <a:pos x="191" y="46"/>
              </a:cxn>
              <a:cxn ang="0">
                <a:pos x="199" y="43"/>
              </a:cxn>
              <a:cxn ang="0">
                <a:pos x="200" y="28"/>
              </a:cxn>
              <a:cxn ang="0">
                <a:pos x="194" y="28"/>
              </a:cxn>
              <a:cxn ang="0">
                <a:pos x="168" y="47"/>
              </a:cxn>
              <a:cxn ang="0">
                <a:pos x="153" y="10"/>
              </a:cxn>
              <a:cxn ang="0">
                <a:pos x="141" y="11"/>
              </a:cxn>
              <a:cxn ang="0">
                <a:pos x="131" y="10"/>
              </a:cxn>
              <a:cxn ang="0">
                <a:pos x="96" y="37"/>
              </a:cxn>
              <a:cxn ang="0">
                <a:pos x="88" y="31"/>
              </a:cxn>
              <a:cxn ang="0">
                <a:pos x="100" y="11"/>
              </a:cxn>
              <a:cxn ang="0">
                <a:pos x="68" y="37"/>
              </a:cxn>
              <a:cxn ang="0">
                <a:pos x="90" y="11"/>
              </a:cxn>
              <a:cxn ang="0">
                <a:pos x="52" y="40"/>
              </a:cxn>
              <a:cxn ang="0">
                <a:pos x="79" y="9"/>
              </a:cxn>
            </a:cxnLst>
            <a:rect l="0" t="0" r="r" b="b"/>
            <a:pathLst>
              <a:path w="210" h="57">
                <a:moveTo>
                  <a:pt x="204" y="56"/>
                </a:moveTo>
                <a:lnTo>
                  <a:pt x="204" y="56"/>
                </a:lnTo>
                <a:lnTo>
                  <a:pt x="206" y="57"/>
                </a:lnTo>
                <a:lnTo>
                  <a:pt x="208" y="56"/>
                </a:lnTo>
                <a:lnTo>
                  <a:pt x="210" y="54"/>
                </a:lnTo>
                <a:lnTo>
                  <a:pt x="210" y="52"/>
                </a:lnTo>
                <a:lnTo>
                  <a:pt x="210" y="52"/>
                </a:lnTo>
                <a:lnTo>
                  <a:pt x="210" y="11"/>
                </a:lnTo>
                <a:lnTo>
                  <a:pt x="210" y="11"/>
                </a:lnTo>
                <a:lnTo>
                  <a:pt x="210" y="10"/>
                </a:lnTo>
                <a:lnTo>
                  <a:pt x="210" y="10"/>
                </a:lnTo>
                <a:lnTo>
                  <a:pt x="209" y="8"/>
                </a:lnTo>
                <a:lnTo>
                  <a:pt x="207" y="7"/>
                </a:lnTo>
                <a:lnTo>
                  <a:pt x="207" y="7"/>
                </a:lnTo>
                <a:lnTo>
                  <a:pt x="186" y="4"/>
                </a:lnTo>
                <a:lnTo>
                  <a:pt x="165" y="2"/>
                </a:lnTo>
                <a:lnTo>
                  <a:pt x="122" y="1"/>
                </a:lnTo>
                <a:lnTo>
                  <a:pt x="122" y="1"/>
                </a:lnTo>
                <a:lnTo>
                  <a:pt x="93" y="0"/>
                </a:lnTo>
                <a:lnTo>
                  <a:pt x="63" y="0"/>
                </a:lnTo>
                <a:lnTo>
                  <a:pt x="5" y="1"/>
                </a:lnTo>
                <a:lnTo>
                  <a:pt x="5" y="1"/>
                </a:lnTo>
                <a:lnTo>
                  <a:pt x="3" y="1"/>
                </a:lnTo>
                <a:lnTo>
                  <a:pt x="2" y="2"/>
                </a:lnTo>
                <a:lnTo>
                  <a:pt x="2" y="2"/>
                </a:lnTo>
                <a:lnTo>
                  <a:pt x="1" y="3"/>
                </a:lnTo>
                <a:lnTo>
                  <a:pt x="0" y="5"/>
                </a:lnTo>
                <a:lnTo>
                  <a:pt x="0" y="5"/>
                </a:lnTo>
                <a:lnTo>
                  <a:pt x="1" y="25"/>
                </a:lnTo>
                <a:lnTo>
                  <a:pt x="2" y="46"/>
                </a:lnTo>
                <a:lnTo>
                  <a:pt x="2" y="46"/>
                </a:lnTo>
                <a:lnTo>
                  <a:pt x="2" y="47"/>
                </a:lnTo>
                <a:lnTo>
                  <a:pt x="3" y="49"/>
                </a:lnTo>
                <a:lnTo>
                  <a:pt x="3" y="49"/>
                </a:lnTo>
                <a:lnTo>
                  <a:pt x="4" y="50"/>
                </a:lnTo>
                <a:lnTo>
                  <a:pt x="6" y="50"/>
                </a:lnTo>
                <a:lnTo>
                  <a:pt x="6" y="50"/>
                </a:lnTo>
                <a:lnTo>
                  <a:pt x="55" y="51"/>
                </a:lnTo>
                <a:lnTo>
                  <a:pt x="104" y="53"/>
                </a:lnTo>
                <a:lnTo>
                  <a:pt x="154" y="56"/>
                </a:lnTo>
                <a:lnTo>
                  <a:pt x="202" y="57"/>
                </a:lnTo>
                <a:lnTo>
                  <a:pt x="202" y="57"/>
                </a:lnTo>
                <a:lnTo>
                  <a:pt x="204" y="56"/>
                </a:lnTo>
                <a:lnTo>
                  <a:pt x="204" y="56"/>
                </a:lnTo>
                <a:close/>
                <a:moveTo>
                  <a:pt x="114" y="45"/>
                </a:moveTo>
                <a:lnTo>
                  <a:pt x="114" y="45"/>
                </a:lnTo>
                <a:lnTo>
                  <a:pt x="127" y="33"/>
                </a:lnTo>
                <a:lnTo>
                  <a:pt x="140" y="20"/>
                </a:lnTo>
                <a:lnTo>
                  <a:pt x="140" y="20"/>
                </a:lnTo>
                <a:lnTo>
                  <a:pt x="151" y="13"/>
                </a:lnTo>
                <a:lnTo>
                  <a:pt x="151" y="13"/>
                </a:lnTo>
                <a:lnTo>
                  <a:pt x="147" y="24"/>
                </a:lnTo>
                <a:lnTo>
                  <a:pt x="147" y="24"/>
                </a:lnTo>
                <a:lnTo>
                  <a:pt x="142" y="30"/>
                </a:lnTo>
                <a:lnTo>
                  <a:pt x="137" y="35"/>
                </a:lnTo>
                <a:lnTo>
                  <a:pt x="127" y="45"/>
                </a:lnTo>
                <a:lnTo>
                  <a:pt x="127" y="45"/>
                </a:lnTo>
                <a:lnTo>
                  <a:pt x="114" y="45"/>
                </a:lnTo>
                <a:lnTo>
                  <a:pt x="114" y="45"/>
                </a:lnTo>
                <a:close/>
                <a:moveTo>
                  <a:pt x="102" y="44"/>
                </a:moveTo>
                <a:lnTo>
                  <a:pt x="102" y="44"/>
                </a:lnTo>
                <a:lnTo>
                  <a:pt x="109" y="39"/>
                </a:lnTo>
                <a:lnTo>
                  <a:pt x="115" y="34"/>
                </a:lnTo>
                <a:lnTo>
                  <a:pt x="128" y="22"/>
                </a:lnTo>
                <a:lnTo>
                  <a:pt x="128" y="22"/>
                </a:lnTo>
                <a:lnTo>
                  <a:pt x="133" y="18"/>
                </a:lnTo>
                <a:lnTo>
                  <a:pt x="138" y="15"/>
                </a:lnTo>
                <a:lnTo>
                  <a:pt x="138" y="15"/>
                </a:lnTo>
                <a:lnTo>
                  <a:pt x="135" y="17"/>
                </a:lnTo>
                <a:lnTo>
                  <a:pt x="133" y="20"/>
                </a:lnTo>
                <a:lnTo>
                  <a:pt x="128" y="27"/>
                </a:lnTo>
                <a:lnTo>
                  <a:pt x="128" y="27"/>
                </a:lnTo>
                <a:lnTo>
                  <a:pt x="120" y="36"/>
                </a:lnTo>
                <a:lnTo>
                  <a:pt x="110" y="45"/>
                </a:lnTo>
                <a:lnTo>
                  <a:pt x="110" y="45"/>
                </a:lnTo>
                <a:lnTo>
                  <a:pt x="102" y="44"/>
                </a:lnTo>
                <a:lnTo>
                  <a:pt x="102" y="44"/>
                </a:lnTo>
                <a:close/>
                <a:moveTo>
                  <a:pt x="62" y="43"/>
                </a:moveTo>
                <a:lnTo>
                  <a:pt x="62" y="43"/>
                </a:lnTo>
                <a:lnTo>
                  <a:pt x="70" y="38"/>
                </a:lnTo>
                <a:lnTo>
                  <a:pt x="76" y="32"/>
                </a:lnTo>
                <a:lnTo>
                  <a:pt x="87" y="21"/>
                </a:lnTo>
                <a:lnTo>
                  <a:pt x="87" y="21"/>
                </a:lnTo>
                <a:lnTo>
                  <a:pt x="96" y="13"/>
                </a:lnTo>
                <a:lnTo>
                  <a:pt x="96" y="13"/>
                </a:lnTo>
                <a:lnTo>
                  <a:pt x="92" y="18"/>
                </a:lnTo>
                <a:lnTo>
                  <a:pt x="88" y="22"/>
                </a:lnTo>
                <a:lnTo>
                  <a:pt x="88" y="22"/>
                </a:lnTo>
                <a:lnTo>
                  <a:pt x="70" y="43"/>
                </a:lnTo>
                <a:lnTo>
                  <a:pt x="70" y="43"/>
                </a:lnTo>
                <a:lnTo>
                  <a:pt x="62" y="43"/>
                </a:lnTo>
                <a:lnTo>
                  <a:pt x="62" y="43"/>
                </a:lnTo>
                <a:close/>
                <a:moveTo>
                  <a:pt x="11" y="41"/>
                </a:moveTo>
                <a:lnTo>
                  <a:pt x="11" y="41"/>
                </a:lnTo>
                <a:lnTo>
                  <a:pt x="20" y="36"/>
                </a:lnTo>
                <a:lnTo>
                  <a:pt x="29" y="29"/>
                </a:lnTo>
                <a:lnTo>
                  <a:pt x="46" y="15"/>
                </a:lnTo>
                <a:lnTo>
                  <a:pt x="46" y="15"/>
                </a:lnTo>
                <a:lnTo>
                  <a:pt x="50" y="13"/>
                </a:lnTo>
                <a:lnTo>
                  <a:pt x="47" y="17"/>
                </a:lnTo>
                <a:lnTo>
                  <a:pt x="38" y="26"/>
                </a:lnTo>
                <a:lnTo>
                  <a:pt x="38" y="26"/>
                </a:lnTo>
                <a:lnTo>
                  <a:pt x="22" y="42"/>
                </a:lnTo>
                <a:lnTo>
                  <a:pt x="22" y="42"/>
                </a:lnTo>
                <a:lnTo>
                  <a:pt x="11" y="41"/>
                </a:lnTo>
                <a:lnTo>
                  <a:pt x="11" y="41"/>
                </a:lnTo>
                <a:close/>
                <a:moveTo>
                  <a:pt x="36" y="9"/>
                </a:moveTo>
                <a:lnTo>
                  <a:pt x="36" y="9"/>
                </a:lnTo>
                <a:lnTo>
                  <a:pt x="30" y="13"/>
                </a:lnTo>
                <a:lnTo>
                  <a:pt x="24" y="17"/>
                </a:lnTo>
                <a:lnTo>
                  <a:pt x="13" y="27"/>
                </a:lnTo>
                <a:lnTo>
                  <a:pt x="13" y="27"/>
                </a:lnTo>
                <a:lnTo>
                  <a:pt x="10" y="29"/>
                </a:lnTo>
                <a:lnTo>
                  <a:pt x="10" y="29"/>
                </a:lnTo>
                <a:lnTo>
                  <a:pt x="10" y="29"/>
                </a:lnTo>
                <a:lnTo>
                  <a:pt x="10" y="29"/>
                </a:lnTo>
                <a:lnTo>
                  <a:pt x="15" y="22"/>
                </a:lnTo>
                <a:lnTo>
                  <a:pt x="15" y="22"/>
                </a:lnTo>
                <a:lnTo>
                  <a:pt x="24" y="9"/>
                </a:lnTo>
                <a:lnTo>
                  <a:pt x="24" y="9"/>
                </a:lnTo>
                <a:lnTo>
                  <a:pt x="36" y="9"/>
                </a:lnTo>
                <a:lnTo>
                  <a:pt x="36" y="9"/>
                </a:lnTo>
                <a:close/>
                <a:moveTo>
                  <a:pt x="68" y="9"/>
                </a:moveTo>
                <a:lnTo>
                  <a:pt x="68" y="9"/>
                </a:lnTo>
                <a:lnTo>
                  <a:pt x="76" y="9"/>
                </a:lnTo>
                <a:lnTo>
                  <a:pt x="76" y="9"/>
                </a:lnTo>
                <a:lnTo>
                  <a:pt x="69" y="12"/>
                </a:lnTo>
                <a:lnTo>
                  <a:pt x="62" y="17"/>
                </a:lnTo>
                <a:lnTo>
                  <a:pt x="62" y="17"/>
                </a:lnTo>
                <a:lnTo>
                  <a:pt x="68" y="10"/>
                </a:lnTo>
                <a:lnTo>
                  <a:pt x="68" y="10"/>
                </a:lnTo>
                <a:lnTo>
                  <a:pt x="68" y="9"/>
                </a:lnTo>
                <a:lnTo>
                  <a:pt x="68" y="9"/>
                </a:lnTo>
                <a:close/>
                <a:moveTo>
                  <a:pt x="54" y="9"/>
                </a:moveTo>
                <a:lnTo>
                  <a:pt x="54" y="9"/>
                </a:lnTo>
                <a:lnTo>
                  <a:pt x="66" y="9"/>
                </a:lnTo>
                <a:lnTo>
                  <a:pt x="66" y="9"/>
                </a:lnTo>
                <a:lnTo>
                  <a:pt x="56" y="15"/>
                </a:lnTo>
                <a:lnTo>
                  <a:pt x="49" y="22"/>
                </a:lnTo>
                <a:lnTo>
                  <a:pt x="41" y="29"/>
                </a:lnTo>
                <a:lnTo>
                  <a:pt x="33" y="36"/>
                </a:lnTo>
                <a:lnTo>
                  <a:pt x="33" y="36"/>
                </a:lnTo>
                <a:lnTo>
                  <a:pt x="28" y="40"/>
                </a:lnTo>
                <a:lnTo>
                  <a:pt x="27" y="40"/>
                </a:lnTo>
                <a:lnTo>
                  <a:pt x="30" y="37"/>
                </a:lnTo>
                <a:lnTo>
                  <a:pt x="30" y="37"/>
                </a:lnTo>
                <a:lnTo>
                  <a:pt x="39" y="28"/>
                </a:lnTo>
                <a:lnTo>
                  <a:pt x="39" y="28"/>
                </a:lnTo>
                <a:lnTo>
                  <a:pt x="47" y="19"/>
                </a:lnTo>
                <a:lnTo>
                  <a:pt x="54" y="10"/>
                </a:lnTo>
                <a:lnTo>
                  <a:pt x="54" y="10"/>
                </a:lnTo>
                <a:lnTo>
                  <a:pt x="54" y="9"/>
                </a:lnTo>
                <a:lnTo>
                  <a:pt x="54" y="9"/>
                </a:lnTo>
                <a:close/>
                <a:moveTo>
                  <a:pt x="10" y="24"/>
                </a:moveTo>
                <a:lnTo>
                  <a:pt x="10" y="24"/>
                </a:lnTo>
                <a:lnTo>
                  <a:pt x="18" y="13"/>
                </a:lnTo>
                <a:lnTo>
                  <a:pt x="21" y="11"/>
                </a:lnTo>
                <a:lnTo>
                  <a:pt x="18" y="14"/>
                </a:lnTo>
                <a:lnTo>
                  <a:pt x="18" y="14"/>
                </a:lnTo>
                <a:lnTo>
                  <a:pt x="10" y="26"/>
                </a:lnTo>
                <a:lnTo>
                  <a:pt x="10" y="26"/>
                </a:lnTo>
                <a:lnTo>
                  <a:pt x="10" y="24"/>
                </a:lnTo>
                <a:lnTo>
                  <a:pt x="10" y="24"/>
                </a:lnTo>
                <a:close/>
                <a:moveTo>
                  <a:pt x="10" y="32"/>
                </a:moveTo>
                <a:lnTo>
                  <a:pt x="10" y="32"/>
                </a:lnTo>
                <a:lnTo>
                  <a:pt x="21" y="23"/>
                </a:lnTo>
                <a:lnTo>
                  <a:pt x="21" y="23"/>
                </a:lnTo>
                <a:lnTo>
                  <a:pt x="31" y="14"/>
                </a:lnTo>
                <a:lnTo>
                  <a:pt x="31" y="14"/>
                </a:lnTo>
                <a:lnTo>
                  <a:pt x="35" y="12"/>
                </a:lnTo>
                <a:lnTo>
                  <a:pt x="33" y="15"/>
                </a:lnTo>
                <a:lnTo>
                  <a:pt x="33" y="15"/>
                </a:lnTo>
                <a:lnTo>
                  <a:pt x="28" y="21"/>
                </a:lnTo>
                <a:lnTo>
                  <a:pt x="22" y="27"/>
                </a:lnTo>
                <a:lnTo>
                  <a:pt x="10" y="39"/>
                </a:lnTo>
                <a:lnTo>
                  <a:pt x="10" y="39"/>
                </a:lnTo>
                <a:lnTo>
                  <a:pt x="10" y="32"/>
                </a:lnTo>
                <a:lnTo>
                  <a:pt x="10" y="32"/>
                </a:lnTo>
                <a:close/>
                <a:moveTo>
                  <a:pt x="40" y="10"/>
                </a:moveTo>
                <a:lnTo>
                  <a:pt x="40" y="10"/>
                </a:lnTo>
                <a:lnTo>
                  <a:pt x="40" y="9"/>
                </a:lnTo>
                <a:lnTo>
                  <a:pt x="40" y="9"/>
                </a:lnTo>
                <a:lnTo>
                  <a:pt x="52" y="9"/>
                </a:lnTo>
                <a:lnTo>
                  <a:pt x="52" y="9"/>
                </a:lnTo>
                <a:lnTo>
                  <a:pt x="42" y="16"/>
                </a:lnTo>
                <a:lnTo>
                  <a:pt x="32" y="24"/>
                </a:lnTo>
                <a:lnTo>
                  <a:pt x="23" y="31"/>
                </a:lnTo>
                <a:lnTo>
                  <a:pt x="13" y="38"/>
                </a:lnTo>
                <a:lnTo>
                  <a:pt x="13" y="38"/>
                </a:lnTo>
                <a:lnTo>
                  <a:pt x="20" y="33"/>
                </a:lnTo>
                <a:lnTo>
                  <a:pt x="27" y="25"/>
                </a:lnTo>
                <a:lnTo>
                  <a:pt x="34" y="18"/>
                </a:lnTo>
                <a:lnTo>
                  <a:pt x="40" y="10"/>
                </a:lnTo>
                <a:lnTo>
                  <a:pt x="40" y="10"/>
                </a:lnTo>
                <a:close/>
                <a:moveTo>
                  <a:pt x="10" y="20"/>
                </a:moveTo>
                <a:lnTo>
                  <a:pt x="10" y="20"/>
                </a:lnTo>
                <a:lnTo>
                  <a:pt x="9" y="9"/>
                </a:lnTo>
                <a:lnTo>
                  <a:pt x="9" y="9"/>
                </a:lnTo>
                <a:lnTo>
                  <a:pt x="19" y="9"/>
                </a:lnTo>
                <a:lnTo>
                  <a:pt x="19" y="9"/>
                </a:lnTo>
                <a:lnTo>
                  <a:pt x="14" y="14"/>
                </a:lnTo>
                <a:lnTo>
                  <a:pt x="10" y="20"/>
                </a:lnTo>
                <a:lnTo>
                  <a:pt x="10" y="20"/>
                </a:lnTo>
                <a:close/>
                <a:moveTo>
                  <a:pt x="49" y="25"/>
                </a:moveTo>
                <a:lnTo>
                  <a:pt x="49" y="25"/>
                </a:lnTo>
                <a:lnTo>
                  <a:pt x="55" y="19"/>
                </a:lnTo>
                <a:lnTo>
                  <a:pt x="55" y="19"/>
                </a:lnTo>
                <a:lnTo>
                  <a:pt x="60" y="14"/>
                </a:lnTo>
                <a:lnTo>
                  <a:pt x="63" y="12"/>
                </a:lnTo>
                <a:lnTo>
                  <a:pt x="62" y="13"/>
                </a:lnTo>
                <a:lnTo>
                  <a:pt x="62" y="13"/>
                </a:lnTo>
                <a:lnTo>
                  <a:pt x="52" y="27"/>
                </a:lnTo>
                <a:lnTo>
                  <a:pt x="41" y="40"/>
                </a:lnTo>
                <a:lnTo>
                  <a:pt x="41" y="40"/>
                </a:lnTo>
                <a:lnTo>
                  <a:pt x="41" y="41"/>
                </a:lnTo>
                <a:lnTo>
                  <a:pt x="41" y="42"/>
                </a:lnTo>
                <a:lnTo>
                  <a:pt x="41" y="42"/>
                </a:lnTo>
                <a:lnTo>
                  <a:pt x="27" y="42"/>
                </a:lnTo>
                <a:lnTo>
                  <a:pt x="27" y="42"/>
                </a:lnTo>
                <a:lnTo>
                  <a:pt x="33" y="38"/>
                </a:lnTo>
                <a:lnTo>
                  <a:pt x="39" y="34"/>
                </a:lnTo>
                <a:lnTo>
                  <a:pt x="49" y="25"/>
                </a:lnTo>
                <a:lnTo>
                  <a:pt x="49" y="25"/>
                </a:lnTo>
                <a:close/>
                <a:moveTo>
                  <a:pt x="43" y="42"/>
                </a:moveTo>
                <a:lnTo>
                  <a:pt x="43" y="42"/>
                </a:lnTo>
                <a:lnTo>
                  <a:pt x="56" y="27"/>
                </a:lnTo>
                <a:lnTo>
                  <a:pt x="63" y="20"/>
                </a:lnTo>
                <a:lnTo>
                  <a:pt x="71" y="13"/>
                </a:lnTo>
                <a:lnTo>
                  <a:pt x="71" y="13"/>
                </a:lnTo>
                <a:lnTo>
                  <a:pt x="73" y="11"/>
                </a:lnTo>
                <a:lnTo>
                  <a:pt x="70" y="15"/>
                </a:lnTo>
                <a:lnTo>
                  <a:pt x="70" y="15"/>
                </a:lnTo>
                <a:lnTo>
                  <a:pt x="59" y="26"/>
                </a:lnTo>
                <a:lnTo>
                  <a:pt x="59" y="26"/>
                </a:lnTo>
                <a:lnTo>
                  <a:pt x="54" y="34"/>
                </a:lnTo>
                <a:lnTo>
                  <a:pt x="48" y="42"/>
                </a:lnTo>
                <a:lnTo>
                  <a:pt x="48" y="42"/>
                </a:lnTo>
                <a:lnTo>
                  <a:pt x="48" y="42"/>
                </a:lnTo>
                <a:lnTo>
                  <a:pt x="48" y="42"/>
                </a:lnTo>
                <a:lnTo>
                  <a:pt x="42" y="42"/>
                </a:lnTo>
                <a:lnTo>
                  <a:pt x="42" y="42"/>
                </a:lnTo>
                <a:lnTo>
                  <a:pt x="43" y="42"/>
                </a:lnTo>
                <a:lnTo>
                  <a:pt x="43" y="42"/>
                </a:lnTo>
                <a:close/>
                <a:moveTo>
                  <a:pt x="60" y="42"/>
                </a:moveTo>
                <a:lnTo>
                  <a:pt x="60" y="42"/>
                </a:lnTo>
                <a:lnTo>
                  <a:pt x="51" y="42"/>
                </a:lnTo>
                <a:lnTo>
                  <a:pt x="51" y="42"/>
                </a:lnTo>
                <a:lnTo>
                  <a:pt x="59" y="37"/>
                </a:lnTo>
                <a:lnTo>
                  <a:pt x="66" y="31"/>
                </a:lnTo>
                <a:lnTo>
                  <a:pt x="79" y="19"/>
                </a:lnTo>
                <a:lnTo>
                  <a:pt x="79" y="19"/>
                </a:lnTo>
                <a:lnTo>
                  <a:pt x="84" y="15"/>
                </a:lnTo>
                <a:lnTo>
                  <a:pt x="75" y="23"/>
                </a:lnTo>
                <a:lnTo>
                  <a:pt x="75" y="23"/>
                </a:lnTo>
                <a:lnTo>
                  <a:pt x="67" y="32"/>
                </a:lnTo>
                <a:lnTo>
                  <a:pt x="60" y="42"/>
                </a:lnTo>
                <a:lnTo>
                  <a:pt x="60" y="42"/>
                </a:lnTo>
                <a:lnTo>
                  <a:pt x="60" y="42"/>
                </a:lnTo>
                <a:lnTo>
                  <a:pt x="60" y="42"/>
                </a:lnTo>
                <a:close/>
                <a:moveTo>
                  <a:pt x="88" y="44"/>
                </a:moveTo>
                <a:lnTo>
                  <a:pt x="88" y="44"/>
                </a:lnTo>
                <a:lnTo>
                  <a:pt x="75" y="43"/>
                </a:lnTo>
                <a:lnTo>
                  <a:pt x="75" y="43"/>
                </a:lnTo>
                <a:lnTo>
                  <a:pt x="81" y="39"/>
                </a:lnTo>
                <a:lnTo>
                  <a:pt x="87" y="35"/>
                </a:lnTo>
                <a:lnTo>
                  <a:pt x="98" y="25"/>
                </a:lnTo>
                <a:lnTo>
                  <a:pt x="98" y="25"/>
                </a:lnTo>
                <a:lnTo>
                  <a:pt x="103" y="20"/>
                </a:lnTo>
                <a:lnTo>
                  <a:pt x="108" y="16"/>
                </a:lnTo>
                <a:lnTo>
                  <a:pt x="108" y="16"/>
                </a:lnTo>
                <a:lnTo>
                  <a:pt x="111" y="14"/>
                </a:lnTo>
                <a:lnTo>
                  <a:pt x="110" y="15"/>
                </a:lnTo>
                <a:lnTo>
                  <a:pt x="107" y="19"/>
                </a:lnTo>
                <a:lnTo>
                  <a:pt x="107" y="19"/>
                </a:lnTo>
                <a:lnTo>
                  <a:pt x="98" y="31"/>
                </a:lnTo>
                <a:lnTo>
                  <a:pt x="88" y="43"/>
                </a:lnTo>
                <a:lnTo>
                  <a:pt x="88" y="43"/>
                </a:lnTo>
                <a:lnTo>
                  <a:pt x="88" y="44"/>
                </a:lnTo>
                <a:lnTo>
                  <a:pt x="88" y="44"/>
                </a:lnTo>
                <a:close/>
                <a:moveTo>
                  <a:pt x="100" y="43"/>
                </a:moveTo>
                <a:lnTo>
                  <a:pt x="100" y="43"/>
                </a:lnTo>
                <a:lnTo>
                  <a:pt x="100" y="44"/>
                </a:lnTo>
                <a:lnTo>
                  <a:pt x="100" y="44"/>
                </a:lnTo>
                <a:lnTo>
                  <a:pt x="91" y="44"/>
                </a:lnTo>
                <a:lnTo>
                  <a:pt x="91" y="44"/>
                </a:lnTo>
                <a:lnTo>
                  <a:pt x="99" y="37"/>
                </a:lnTo>
                <a:lnTo>
                  <a:pt x="107" y="29"/>
                </a:lnTo>
                <a:lnTo>
                  <a:pt x="115" y="22"/>
                </a:lnTo>
                <a:lnTo>
                  <a:pt x="123" y="15"/>
                </a:lnTo>
                <a:lnTo>
                  <a:pt x="123" y="15"/>
                </a:lnTo>
                <a:lnTo>
                  <a:pt x="126" y="14"/>
                </a:lnTo>
                <a:lnTo>
                  <a:pt x="125" y="16"/>
                </a:lnTo>
                <a:lnTo>
                  <a:pt x="118" y="23"/>
                </a:lnTo>
                <a:lnTo>
                  <a:pt x="118" y="23"/>
                </a:lnTo>
                <a:lnTo>
                  <a:pt x="109" y="34"/>
                </a:lnTo>
                <a:lnTo>
                  <a:pt x="100" y="43"/>
                </a:lnTo>
                <a:lnTo>
                  <a:pt x="100" y="43"/>
                </a:lnTo>
                <a:close/>
                <a:moveTo>
                  <a:pt x="187" y="14"/>
                </a:moveTo>
                <a:lnTo>
                  <a:pt x="187" y="14"/>
                </a:lnTo>
                <a:lnTo>
                  <a:pt x="179" y="21"/>
                </a:lnTo>
                <a:lnTo>
                  <a:pt x="172" y="28"/>
                </a:lnTo>
                <a:lnTo>
                  <a:pt x="158" y="43"/>
                </a:lnTo>
                <a:lnTo>
                  <a:pt x="158" y="43"/>
                </a:lnTo>
                <a:lnTo>
                  <a:pt x="170" y="28"/>
                </a:lnTo>
                <a:lnTo>
                  <a:pt x="176" y="21"/>
                </a:lnTo>
                <a:lnTo>
                  <a:pt x="181" y="13"/>
                </a:lnTo>
                <a:lnTo>
                  <a:pt x="181" y="13"/>
                </a:lnTo>
                <a:lnTo>
                  <a:pt x="181" y="12"/>
                </a:lnTo>
                <a:lnTo>
                  <a:pt x="181" y="12"/>
                </a:lnTo>
                <a:lnTo>
                  <a:pt x="198" y="14"/>
                </a:lnTo>
                <a:lnTo>
                  <a:pt x="198" y="14"/>
                </a:lnTo>
                <a:lnTo>
                  <a:pt x="198" y="14"/>
                </a:lnTo>
                <a:lnTo>
                  <a:pt x="198" y="14"/>
                </a:lnTo>
                <a:lnTo>
                  <a:pt x="193" y="19"/>
                </a:lnTo>
                <a:lnTo>
                  <a:pt x="187" y="25"/>
                </a:lnTo>
                <a:lnTo>
                  <a:pt x="177" y="36"/>
                </a:lnTo>
                <a:lnTo>
                  <a:pt x="177" y="36"/>
                </a:lnTo>
                <a:lnTo>
                  <a:pt x="180" y="32"/>
                </a:lnTo>
                <a:lnTo>
                  <a:pt x="180" y="32"/>
                </a:lnTo>
                <a:lnTo>
                  <a:pt x="185" y="24"/>
                </a:lnTo>
                <a:lnTo>
                  <a:pt x="189" y="15"/>
                </a:lnTo>
                <a:lnTo>
                  <a:pt x="189" y="15"/>
                </a:lnTo>
                <a:lnTo>
                  <a:pt x="188" y="14"/>
                </a:lnTo>
                <a:lnTo>
                  <a:pt x="187" y="14"/>
                </a:lnTo>
                <a:lnTo>
                  <a:pt x="187" y="14"/>
                </a:lnTo>
                <a:close/>
                <a:moveTo>
                  <a:pt x="167" y="11"/>
                </a:moveTo>
                <a:lnTo>
                  <a:pt x="167" y="11"/>
                </a:lnTo>
                <a:lnTo>
                  <a:pt x="158" y="18"/>
                </a:lnTo>
                <a:lnTo>
                  <a:pt x="150" y="25"/>
                </a:lnTo>
                <a:lnTo>
                  <a:pt x="150" y="25"/>
                </a:lnTo>
                <a:lnTo>
                  <a:pt x="144" y="30"/>
                </a:lnTo>
                <a:lnTo>
                  <a:pt x="144" y="30"/>
                </a:lnTo>
                <a:lnTo>
                  <a:pt x="151" y="21"/>
                </a:lnTo>
                <a:lnTo>
                  <a:pt x="155" y="11"/>
                </a:lnTo>
                <a:lnTo>
                  <a:pt x="155" y="11"/>
                </a:lnTo>
                <a:lnTo>
                  <a:pt x="155" y="10"/>
                </a:lnTo>
                <a:lnTo>
                  <a:pt x="155" y="10"/>
                </a:lnTo>
                <a:lnTo>
                  <a:pt x="179" y="12"/>
                </a:lnTo>
                <a:lnTo>
                  <a:pt x="179" y="12"/>
                </a:lnTo>
                <a:lnTo>
                  <a:pt x="165" y="23"/>
                </a:lnTo>
                <a:lnTo>
                  <a:pt x="152" y="36"/>
                </a:lnTo>
                <a:lnTo>
                  <a:pt x="152" y="36"/>
                </a:lnTo>
                <a:lnTo>
                  <a:pt x="154" y="33"/>
                </a:lnTo>
                <a:lnTo>
                  <a:pt x="154" y="33"/>
                </a:lnTo>
                <a:lnTo>
                  <a:pt x="168" y="13"/>
                </a:lnTo>
                <a:lnTo>
                  <a:pt x="168" y="13"/>
                </a:lnTo>
                <a:lnTo>
                  <a:pt x="168" y="11"/>
                </a:lnTo>
                <a:lnTo>
                  <a:pt x="167" y="11"/>
                </a:lnTo>
                <a:lnTo>
                  <a:pt x="167" y="11"/>
                </a:lnTo>
                <a:close/>
                <a:moveTo>
                  <a:pt x="155" y="23"/>
                </a:moveTo>
                <a:lnTo>
                  <a:pt x="155" y="23"/>
                </a:lnTo>
                <a:lnTo>
                  <a:pt x="164" y="15"/>
                </a:lnTo>
                <a:lnTo>
                  <a:pt x="164" y="15"/>
                </a:lnTo>
                <a:lnTo>
                  <a:pt x="161" y="19"/>
                </a:lnTo>
                <a:lnTo>
                  <a:pt x="158" y="23"/>
                </a:lnTo>
                <a:lnTo>
                  <a:pt x="158" y="23"/>
                </a:lnTo>
                <a:lnTo>
                  <a:pt x="143" y="43"/>
                </a:lnTo>
                <a:lnTo>
                  <a:pt x="143" y="43"/>
                </a:lnTo>
                <a:lnTo>
                  <a:pt x="143" y="44"/>
                </a:lnTo>
                <a:lnTo>
                  <a:pt x="144" y="45"/>
                </a:lnTo>
                <a:lnTo>
                  <a:pt x="144" y="45"/>
                </a:lnTo>
                <a:lnTo>
                  <a:pt x="145" y="45"/>
                </a:lnTo>
                <a:lnTo>
                  <a:pt x="145" y="45"/>
                </a:lnTo>
                <a:lnTo>
                  <a:pt x="159" y="31"/>
                </a:lnTo>
                <a:lnTo>
                  <a:pt x="173" y="18"/>
                </a:lnTo>
                <a:lnTo>
                  <a:pt x="173" y="18"/>
                </a:lnTo>
                <a:lnTo>
                  <a:pt x="177" y="15"/>
                </a:lnTo>
                <a:lnTo>
                  <a:pt x="175" y="19"/>
                </a:lnTo>
                <a:lnTo>
                  <a:pt x="175" y="19"/>
                </a:lnTo>
                <a:lnTo>
                  <a:pt x="166" y="30"/>
                </a:lnTo>
                <a:lnTo>
                  <a:pt x="166" y="30"/>
                </a:lnTo>
                <a:lnTo>
                  <a:pt x="153" y="45"/>
                </a:lnTo>
                <a:lnTo>
                  <a:pt x="153" y="45"/>
                </a:lnTo>
                <a:lnTo>
                  <a:pt x="153" y="45"/>
                </a:lnTo>
                <a:lnTo>
                  <a:pt x="153" y="46"/>
                </a:lnTo>
                <a:lnTo>
                  <a:pt x="153" y="46"/>
                </a:lnTo>
                <a:lnTo>
                  <a:pt x="130" y="45"/>
                </a:lnTo>
                <a:lnTo>
                  <a:pt x="130" y="45"/>
                </a:lnTo>
                <a:lnTo>
                  <a:pt x="142" y="35"/>
                </a:lnTo>
                <a:lnTo>
                  <a:pt x="155" y="23"/>
                </a:lnTo>
                <a:lnTo>
                  <a:pt x="155" y="23"/>
                </a:lnTo>
                <a:close/>
                <a:moveTo>
                  <a:pt x="178" y="24"/>
                </a:moveTo>
                <a:lnTo>
                  <a:pt x="178" y="24"/>
                </a:lnTo>
                <a:lnTo>
                  <a:pt x="185" y="18"/>
                </a:lnTo>
                <a:lnTo>
                  <a:pt x="185" y="18"/>
                </a:lnTo>
                <a:lnTo>
                  <a:pt x="183" y="23"/>
                </a:lnTo>
                <a:lnTo>
                  <a:pt x="181" y="27"/>
                </a:lnTo>
                <a:lnTo>
                  <a:pt x="181" y="27"/>
                </a:lnTo>
                <a:lnTo>
                  <a:pt x="177" y="32"/>
                </a:lnTo>
                <a:lnTo>
                  <a:pt x="173" y="37"/>
                </a:lnTo>
                <a:lnTo>
                  <a:pt x="165" y="46"/>
                </a:lnTo>
                <a:lnTo>
                  <a:pt x="165" y="46"/>
                </a:lnTo>
                <a:lnTo>
                  <a:pt x="165" y="47"/>
                </a:lnTo>
                <a:lnTo>
                  <a:pt x="165" y="47"/>
                </a:lnTo>
                <a:lnTo>
                  <a:pt x="155" y="46"/>
                </a:lnTo>
                <a:lnTo>
                  <a:pt x="155" y="46"/>
                </a:lnTo>
                <a:lnTo>
                  <a:pt x="161" y="41"/>
                </a:lnTo>
                <a:lnTo>
                  <a:pt x="167" y="36"/>
                </a:lnTo>
                <a:lnTo>
                  <a:pt x="178" y="24"/>
                </a:lnTo>
                <a:lnTo>
                  <a:pt x="178" y="24"/>
                </a:lnTo>
                <a:close/>
                <a:moveTo>
                  <a:pt x="190" y="24"/>
                </a:moveTo>
                <a:lnTo>
                  <a:pt x="190" y="24"/>
                </a:lnTo>
                <a:lnTo>
                  <a:pt x="195" y="19"/>
                </a:lnTo>
                <a:lnTo>
                  <a:pt x="196" y="18"/>
                </a:lnTo>
                <a:lnTo>
                  <a:pt x="195" y="22"/>
                </a:lnTo>
                <a:lnTo>
                  <a:pt x="195" y="22"/>
                </a:lnTo>
                <a:lnTo>
                  <a:pt x="188" y="34"/>
                </a:lnTo>
                <a:lnTo>
                  <a:pt x="179" y="45"/>
                </a:lnTo>
                <a:lnTo>
                  <a:pt x="179" y="45"/>
                </a:lnTo>
                <a:lnTo>
                  <a:pt x="179" y="46"/>
                </a:lnTo>
                <a:lnTo>
                  <a:pt x="180" y="46"/>
                </a:lnTo>
                <a:lnTo>
                  <a:pt x="181" y="46"/>
                </a:lnTo>
                <a:lnTo>
                  <a:pt x="181" y="46"/>
                </a:lnTo>
                <a:lnTo>
                  <a:pt x="188" y="41"/>
                </a:lnTo>
                <a:lnTo>
                  <a:pt x="188" y="41"/>
                </a:lnTo>
                <a:lnTo>
                  <a:pt x="192" y="38"/>
                </a:lnTo>
                <a:lnTo>
                  <a:pt x="195" y="36"/>
                </a:lnTo>
                <a:lnTo>
                  <a:pt x="196" y="37"/>
                </a:lnTo>
                <a:lnTo>
                  <a:pt x="195" y="38"/>
                </a:lnTo>
                <a:lnTo>
                  <a:pt x="190" y="45"/>
                </a:lnTo>
                <a:lnTo>
                  <a:pt x="190" y="45"/>
                </a:lnTo>
                <a:lnTo>
                  <a:pt x="189" y="46"/>
                </a:lnTo>
                <a:lnTo>
                  <a:pt x="191" y="46"/>
                </a:lnTo>
                <a:lnTo>
                  <a:pt x="191" y="46"/>
                </a:lnTo>
                <a:lnTo>
                  <a:pt x="195" y="45"/>
                </a:lnTo>
                <a:lnTo>
                  <a:pt x="199" y="45"/>
                </a:lnTo>
                <a:lnTo>
                  <a:pt x="199" y="45"/>
                </a:lnTo>
                <a:lnTo>
                  <a:pt x="200" y="45"/>
                </a:lnTo>
                <a:lnTo>
                  <a:pt x="200" y="44"/>
                </a:lnTo>
                <a:lnTo>
                  <a:pt x="200" y="43"/>
                </a:lnTo>
                <a:lnTo>
                  <a:pt x="199" y="43"/>
                </a:lnTo>
                <a:lnTo>
                  <a:pt x="199" y="43"/>
                </a:lnTo>
                <a:lnTo>
                  <a:pt x="195" y="44"/>
                </a:lnTo>
                <a:lnTo>
                  <a:pt x="194" y="44"/>
                </a:lnTo>
                <a:lnTo>
                  <a:pt x="194" y="43"/>
                </a:lnTo>
                <a:lnTo>
                  <a:pt x="194" y="43"/>
                </a:lnTo>
                <a:lnTo>
                  <a:pt x="199" y="36"/>
                </a:lnTo>
                <a:lnTo>
                  <a:pt x="202" y="30"/>
                </a:lnTo>
                <a:lnTo>
                  <a:pt x="202" y="30"/>
                </a:lnTo>
                <a:lnTo>
                  <a:pt x="201" y="29"/>
                </a:lnTo>
                <a:lnTo>
                  <a:pt x="200" y="28"/>
                </a:lnTo>
                <a:lnTo>
                  <a:pt x="200" y="28"/>
                </a:lnTo>
                <a:lnTo>
                  <a:pt x="193" y="34"/>
                </a:lnTo>
                <a:lnTo>
                  <a:pt x="193" y="34"/>
                </a:lnTo>
                <a:lnTo>
                  <a:pt x="186" y="40"/>
                </a:lnTo>
                <a:lnTo>
                  <a:pt x="185" y="42"/>
                </a:lnTo>
                <a:lnTo>
                  <a:pt x="187" y="39"/>
                </a:lnTo>
                <a:lnTo>
                  <a:pt x="187" y="39"/>
                </a:lnTo>
                <a:lnTo>
                  <a:pt x="191" y="34"/>
                </a:lnTo>
                <a:lnTo>
                  <a:pt x="194" y="28"/>
                </a:lnTo>
                <a:lnTo>
                  <a:pt x="200" y="15"/>
                </a:lnTo>
                <a:lnTo>
                  <a:pt x="200" y="15"/>
                </a:lnTo>
                <a:lnTo>
                  <a:pt x="200" y="14"/>
                </a:lnTo>
                <a:lnTo>
                  <a:pt x="200" y="14"/>
                </a:lnTo>
                <a:lnTo>
                  <a:pt x="202" y="15"/>
                </a:lnTo>
                <a:lnTo>
                  <a:pt x="202" y="15"/>
                </a:lnTo>
                <a:lnTo>
                  <a:pt x="202" y="47"/>
                </a:lnTo>
                <a:lnTo>
                  <a:pt x="202" y="47"/>
                </a:lnTo>
                <a:lnTo>
                  <a:pt x="168" y="47"/>
                </a:lnTo>
                <a:lnTo>
                  <a:pt x="168" y="47"/>
                </a:lnTo>
                <a:lnTo>
                  <a:pt x="174" y="42"/>
                </a:lnTo>
                <a:lnTo>
                  <a:pt x="180" y="36"/>
                </a:lnTo>
                <a:lnTo>
                  <a:pt x="190" y="24"/>
                </a:lnTo>
                <a:lnTo>
                  <a:pt x="190" y="24"/>
                </a:lnTo>
                <a:close/>
                <a:moveTo>
                  <a:pt x="111" y="9"/>
                </a:moveTo>
                <a:lnTo>
                  <a:pt x="111" y="9"/>
                </a:lnTo>
                <a:lnTo>
                  <a:pt x="153" y="10"/>
                </a:lnTo>
                <a:lnTo>
                  <a:pt x="153" y="10"/>
                </a:lnTo>
                <a:lnTo>
                  <a:pt x="143" y="16"/>
                </a:lnTo>
                <a:lnTo>
                  <a:pt x="134" y="23"/>
                </a:lnTo>
                <a:lnTo>
                  <a:pt x="134" y="23"/>
                </a:lnTo>
                <a:lnTo>
                  <a:pt x="142" y="13"/>
                </a:lnTo>
                <a:lnTo>
                  <a:pt x="142" y="13"/>
                </a:lnTo>
                <a:lnTo>
                  <a:pt x="143" y="12"/>
                </a:lnTo>
                <a:lnTo>
                  <a:pt x="142" y="11"/>
                </a:lnTo>
                <a:lnTo>
                  <a:pt x="141" y="11"/>
                </a:lnTo>
                <a:lnTo>
                  <a:pt x="141" y="11"/>
                </a:lnTo>
                <a:lnTo>
                  <a:pt x="133" y="16"/>
                </a:lnTo>
                <a:lnTo>
                  <a:pt x="125" y="22"/>
                </a:lnTo>
                <a:lnTo>
                  <a:pt x="112" y="34"/>
                </a:lnTo>
                <a:lnTo>
                  <a:pt x="112" y="34"/>
                </a:lnTo>
                <a:lnTo>
                  <a:pt x="114" y="32"/>
                </a:lnTo>
                <a:lnTo>
                  <a:pt x="114" y="32"/>
                </a:lnTo>
                <a:lnTo>
                  <a:pt x="131" y="11"/>
                </a:lnTo>
                <a:lnTo>
                  <a:pt x="131" y="11"/>
                </a:lnTo>
                <a:lnTo>
                  <a:pt x="131" y="10"/>
                </a:lnTo>
                <a:lnTo>
                  <a:pt x="129" y="10"/>
                </a:lnTo>
                <a:lnTo>
                  <a:pt x="129" y="10"/>
                </a:lnTo>
                <a:lnTo>
                  <a:pt x="121" y="14"/>
                </a:lnTo>
                <a:lnTo>
                  <a:pt x="114" y="20"/>
                </a:lnTo>
                <a:lnTo>
                  <a:pt x="101" y="33"/>
                </a:lnTo>
                <a:lnTo>
                  <a:pt x="101" y="33"/>
                </a:lnTo>
                <a:lnTo>
                  <a:pt x="95" y="39"/>
                </a:lnTo>
                <a:lnTo>
                  <a:pt x="94" y="41"/>
                </a:lnTo>
                <a:lnTo>
                  <a:pt x="96" y="37"/>
                </a:lnTo>
                <a:lnTo>
                  <a:pt x="96" y="37"/>
                </a:lnTo>
                <a:lnTo>
                  <a:pt x="115" y="13"/>
                </a:lnTo>
                <a:lnTo>
                  <a:pt x="115" y="13"/>
                </a:lnTo>
                <a:lnTo>
                  <a:pt x="115" y="11"/>
                </a:lnTo>
                <a:lnTo>
                  <a:pt x="113" y="11"/>
                </a:lnTo>
                <a:lnTo>
                  <a:pt x="113" y="11"/>
                </a:lnTo>
                <a:lnTo>
                  <a:pt x="106" y="15"/>
                </a:lnTo>
                <a:lnTo>
                  <a:pt x="100" y="20"/>
                </a:lnTo>
                <a:lnTo>
                  <a:pt x="88" y="31"/>
                </a:lnTo>
                <a:lnTo>
                  <a:pt x="88" y="31"/>
                </a:lnTo>
                <a:lnTo>
                  <a:pt x="79" y="38"/>
                </a:lnTo>
                <a:lnTo>
                  <a:pt x="76" y="40"/>
                </a:lnTo>
                <a:lnTo>
                  <a:pt x="76" y="39"/>
                </a:lnTo>
                <a:lnTo>
                  <a:pt x="79" y="36"/>
                </a:lnTo>
                <a:lnTo>
                  <a:pt x="79" y="36"/>
                </a:lnTo>
                <a:lnTo>
                  <a:pt x="90" y="24"/>
                </a:lnTo>
                <a:lnTo>
                  <a:pt x="100" y="11"/>
                </a:lnTo>
                <a:lnTo>
                  <a:pt x="100" y="11"/>
                </a:lnTo>
                <a:lnTo>
                  <a:pt x="100" y="10"/>
                </a:lnTo>
                <a:lnTo>
                  <a:pt x="100" y="9"/>
                </a:lnTo>
                <a:lnTo>
                  <a:pt x="99" y="10"/>
                </a:lnTo>
                <a:lnTo>
                  <a:pt x="99" y="10"/>
                </a:lnTo>
                <a:lnTo>
                  <a:pt x="92" y="14"/>
                </a:lnTo>
                <a:lnTo>
                  <a:pt x="86" y="19"/>
                </a:lnTo>
                <a:lnTo>
                  <a:pt x="74" y="31"/>
                </a:lnTo>
                <a:lnTo>
                  <a:pt x="74" y="31"/>
                </a:lnTo>
                <a:lnTo>
                  <a:pt x="68" y="37"/>
                </a:lnTo>
                <a:lnTo>
                  <a:pt x="68" y="37"/>
                </a:lnTo>
                <a:lnTo>
                  <a:pt x="64" y="39"/>
                </a:lnTo>
                <a:lnTo>
                  <a:pt x="67" y="36"/>
                </a:lnTo>
                <a:lnTo>
                  <a:pt x="74" y="28"/>
                </a:lnTo>
                <a:lnTo>
                  <a:pt x="74" y="28"/>
                </a:lnTo>
                <a:lnTo>
                  <a:pt x="82" y="19"/>
                </a:lnTo>
                <a:lnTo>
                  <a:pt x="90" y="11"/>
                </a:lnTo>
                <a:lnTo>
                  <a:pt x="90" y="11"/>
                </a:lnTo>
                <a:lnTo>
                  <a:pt x="90" y="11"/>
                </a:lnTo>
                <a:lnTo>
                  <a:pt x="90" y="10"/>
                </a:lnTo>
                <a:lnTo>
                  <a:pt x="89" y="9"/>
                </a:lnTo>
                <a:lnTo>
                  <a:pt x="89" y="10"/>
                </a:lnTo>
                <a:lnTo>
                  <a:pt x="89" y="10"/>
                </a:lnTo>
                <a:lnTo>
                  <a:pt x="81" y="15"/>
                </a:lnTo>
                <a:lnTo>
                  <a:pt x="75" y="20"/>
                </a:lnTo>
                <a:lnTo>
                  <a:pt x="61" y="32"/>
                </a:lnTo>
                <a:lnTo>
                  <a:pt x="61" y="32"/>
                </a:lnTo>
                <a:lnTo>
                  <a:pt x="52" y="40"/>
                </a:lnTo>
                <a:lnTo>
                  <a:pt x="52" y="40"/>
                </a:lnTo>
                <a:lnTo>
                  <a:pt x="55" y="36"/>
                </a:lnTo>
                <a:lnTo>
                  <a:pt x="58" y="31"/>
                </a:lnTo>
                <a:lnTo>
                  <a:pt x="58" y="31"/>
                </a:lnTo>
                <a:lnTo>
                  <a:pt x="68" y="20"/>
                </a:lnTo>
                <a:lnTo>
                  <a:pt x="78" y="10"/>
                </a:lnTo>
                <a:lnTo>
                  <a:pt x="78" y="10"/>
                </a:lnTo>
                <a:lnTo>
                  <a:pt x="79" y="9"/>
                </a:lnTo>
                <a:lnTo>
                  <a:pt x="79" y="9"/>
                </a:lnTo>
                <a:lnTo>
                  <a:pt x="111" y="9"/>
                </a:lnTo>
                <a:lnTo>
                  <a:pt x="111"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2539"/>
          <p:cNvSpPr>
            <a:spLocks noEditPoints="1"/>
          </p:cNvSpPr>
          <p:nvPr/>
        </p:nvSpPr>
        <p:spPr bwMode="auto">
          <a:xfrm>
            <a:off x="2941219" y="1214600"/>
            <a:ext cx="80963" cy="76200"/>
          </a:xfrm>
          <a:custGeom>
            <a:avLst/>
            <a:gdLst/>
            <a:ahLst/>
            <a:cxnLst>
              <a:cxn ang="0">
                <a:pos x="35" y="46"/>
              </a:cxn>
              <a:cxn ang="0">
                <a:pos x="46" y="38"/>
              </a:cxn>
              <a:cxn ang="0">
                <a:pos x="51" y="25"/>
              </a:cxn>
              <a:cxn ang="0">
                <a:pos x="49" y="15"/>
              </a:cxn>
              <a:cxn ang="0">
                <a:pos x="40" y="4"/>
              </a:cxn>
              <a:cxn ang="0">
                <a:pos x="27" y="0"/>
              </a:cxn>
              <a:cxn ang="0">
                <a:pos x="22" y="0"/>
              </a:cxn>
              <a:cxn ang="0">
                <a:pos x="12" y="2"/>
              </a:cxn>
              <a:cxn ang="0">
                <a:pos x="3" y="11"/>
              </a:cxn>
              <a:cxn ang="0">
                <a:pos x="0" y="25"/>
              </a:cxn>
              <a:cxn ang="0">
                <a:pos x="3" y="35"/>
              </a:cxn>
              <a:cxn ang="0">
                <a:pos x="14" y="45"/>
              </a:cxn>
              <a:cxn ang="0">
                <a:pos x="30" y="47"/>
              </a:cxn>
              <a:cxn ang="0">
                <a:pos x="29" y="39"/>
              </a:cxn>
              <a:cxn ang="0">
                <a:pos x="19" y="38"/>
              </a:cxn>
              <a:cxn ang="0">
                <a:pos x="11" y="32"/>
              </a:cxn>
              <a:cxn ang="0">
                <a:pos x="8" y="25"/>
              </a:cxn>
              <a:cxn ang="0">
                <a:pos x="19" y="20"/>
              </a:cxn>
              <a:cxn ang="0">
                <a:pos x="20" y="23"/>
              </a:cxn>
              <a:cxn ang="0">
                <a:pos x="12" y="32"/>
              </a:cxn>
              <a:cxn ang="0">
                <a:pos x="14" y="32"/>
              </a:cxn>
              <a:cxn ang="0">
                <a:pos x="31" y="21"/>
              </a:cxn>
              <a:cxn ang="0">
                <a:pos x="20" y="35"/>
              </a:cxn>
              <a:cxn ang="0">
                <a:pos x="21" y="37"/>
              </a:cxn>
              <a:cxn ang="0">
                <a:pos x="37" y="29"/>
              </a:cxn>
              <a:cxn ang="0">
                <a:pos x="31" y="36"/>
              </a:cxn>
              <a:cxn ang="0">
                <a:pos x="32" y="38"/>
              </a:cxn>
              <a:cxn ang="0">
                <a:pos x="34" y="37"/>
              </a:cxn>
              <a:cxn ang="0">
                <a:pos x="40" y="28"/>
              </a:cxn>
              <a:cxn ang="0">
                <a:pos x="39" y="26"/>
              </a:cxn>
              <a:cxn ang="0">
                <a:pos x="24" y="33"/>
              </a:cxn>
              <a:cxn ang="0">
                <a:pos x="36" y="19"/>
              </a:cxn>
              <a:cxn ang="0">
                <a:pos x="35" y="17"/>
              </a:cxn>
              <a:cxn ang="0">
                <a:pos x="21" y="25"/>
              </a:cxn>
              <a:cxn ang="0">
                <a:pos x="33" y="13"/>
              </a:cxn>
              <a:cxn ang="0">
                <a:pos x="32" y="11"/>
              </a:cxn>
              <a:cxn ang="0">
                <a:pos x="17" y="19"/>
              </a:cxn>
              <a:cxn ang="0">
                <a:pos x="28" y="9"/>
              </a:cxn>
              <a:cxn ang="0">
                <a:pos x="40" y="17"/>
              </a:cxn>
              <a:cxn ang="0">
                <a:pos x="40" y="30"/>
              </a:cxn>
              <a:cxn ang="0">
                <a:pos x="34" y="37"/>
              </a:cxn>
              <a:cxn ang="0">
                <a:pos x="12" y="13"/>
              </a:cxn>
              <a:cxn ang="0">
                <a:pos x="19" y="9"/>
              </a:cxn>
              <a:cxn ang="0">
                <a:pos x="11" y="14"/>
              </a:cxn>
              <a:cxn ang="0">
                <a:pos x="12" y="15"/>
              </a:cxn>
              <a:cxn ang="0">
                <a:pos x="17" y="16"/>
              </a:cxn>
              <a:cxn ang="0">
                <a:pos x="8" y="23"/>
              </a:cxn>
              <a:cxn ang="0">
                <a:pos x="11" y="14"/>
              </a:cxn>
            </a:cxnLst>
            <a:rect l="0" t="0" r="r" b="b"/>
            <a:pathLst>
              <a:path w="51" h="48">
                <a:moveTo>
                  <a:pt x="30" y="47"/>
                </a:moveTo>
                <a:lnTo>
                  <a:pt x="30" y="47"/>
                </a:lnTo>
                <a:lnTo>
                  <a:pt x="35" y="46"/>
                </a:lnTo>
                <a:lnTo>
                  <a:pt x="39" y="44"/>
                </a:lnTo>
                <a:lnTo>
                  <a:pt x="43" y="41"/>
                </a:lnTo>
                <a:lnTo>
                  <a:pt x="46" y="38"/>
                </a:lnTo>
                <a:lnTo>
                  <a:pt x="48" y="34"/>
                </a:lnTo>
                <a:lnTo>
                  <a:pt x="50" y="30"/>
                </a:lnTo>
                <a:lnTo>
                  <a:pt x="51" y="25"/>
                </a:lnTo>
                <a:lnTo>
                  <a:pt x="50" y="20"/>
                </a:lnTo>
                <a:lnTo>
                  <a:pt x="50" y="20"/>
                </a:lnTo>
                <a:lnTo>
                  <a:pt x="49" y="15"/>
                </a:lnTo>
                <a:lnTo>
                  <a:pt x="47" y="11"/>
                </a:lnTo>
                <a:lnTo>
                  <a:pt x="44" y="7"/>
                </a:lnTo>
                <a:lnTo>
                  <a:pt x="40" y="4"/>
                </a:lnTo>
                <a:lnTo>
                  <a:pt x="36" y="2"/>
                </a:lnTo>
                <a:lnTo>
                  <a:pt x="32" y="1"/>
                </a:lnTo>
                <a:lnTo>
                  <a:pt x="27" y="0"/>
                </a:lnTo>
                <a:lnTo>
                  <a:pt x="22" y="0"/>
                </a:lnTo>
                <a:lnTo>
                  <a:pt x="22" y="0"/>
                </a:lnTo>
                <a:lnTo>
                  <a:pt x="22" y="0"/>
                </a:lnTo>
                <a:lnTo>
                  <a:pt x="22" y="0"/>
                </a:lnTo>
                <a:lnTo>
                  <a:pt x="17" y="1"/>
                </a:lnTo>
                <a:lnTo>
                  <a:pt x="12" y="2"/>
                </a:lnTo>
                <a:lnTo>
                  <a:pt x="8" y="4"/>
                </a:lnTo>
                <a:lnTo>
                  <a:pt x="5" y="7"/>
                </a:lnTo>
                <a:lnTo>
                  <a:pt x="3" y="11"/>
                </a:lnTo>
                <a:lnTo>
                  <a:pt x="1" y="15"/>
                </a:lnTo>
                <a:lnTo>
                  <a:pt x="0" y="20"/>
                </a:lnTo>
                <a:lnTo>
                  <a:pt x="0" y="25"/>
                </a:lnTo>
                <a:lnTo>
                  <a:pt x="0" y="25"/>
                </a:lnTo>
                <a:lnTo>
                  <a:pt x="1" y="30"/>
                </a:lnTo>
                <a:lnTo>
                  <a:pt x="3" y="35"/>
                </a:lnTo>
                <a:lnTo>
                  <a:pt x="6" y="39"/>
                </a:lnTo>
                <a:lnTo>
                  <a:pt x="10" y="43"/>
                </a:lnTo>
                <a:lnTo>
                  <a:pt x="14" y="45"/>
                </a:lnTo>
                <a:lnTo>
                  <a:pt x="19" y="47"/>
                </a:lnTo>
                <a:lnTo>
                  <a:pt x="25" y="48"/>
                </a:lnTo>
                <a:lnTo>
                  <a:pt x="30" y="47"/>
                </a:lnTo>
                <a:lnTo>
                  <a:pt x="30" y="47"/>
                </a:lnTo>
                <a:close/>
                <a:moveTo>
                  <a:pt x="29" y="39"/>
                </a:moveTo>
                <a:lnTo>
                  <a:pt x="29" y="39"/>
                </a:lnTo>
                <a:lnTo>
                  <a:pt x="26" y="39"/>
                </a:lnTo>
                <a:lnTo>
                  <a:pt x="22" y="39"/>
                </a:lnTo>
                <a:lnTo>
                  <a:pt x="19" y="38"/>
                </a:lnTo>
                <a:lnTo>
                  <a:pt x="16" y="36"/>
                </a:lnTo>
                <a:lnTo>
                  <a:pt x="13" y="34"/>
                </a:lnTo>
                <a:lnTo>
                  <a:pt x="11" y="32"/>
                </a:lnTo>
                <a:lnTo>
                  <a:pt x="9" y="28"/>
                </a:lnTo>
                <a:lnTo>
                  <a:pt x="8" y="25"/>
                </a:lnTo>
                <a:lnTo>
                  <a:pt x="8" y="25"/>
                </a:lnTo>
                <a:lnTo>
                  <a:pt x="10" y="25"/>
                </a:lnTo>
                <a:lnTo>
                  <a:pt x="10" y="25"/>
                </a:lnTo>
                <a:lnTo>
                  <a:pt x="19" y="20"/>
                </a:lnTo>
                <a:lnTo>
                  <a:pt x="28" y="16"/>
                </a:lnTo>
                <a:lnTo>
                  <a:pt x="28" y="16"/>
                </a:lnTo>
                <a:lnTo>
                  <a:pt x="20" y="23"/>
                </a:lnTo>
                <a:lnTo>
                  <a:pt x="13" y="31"/>
                </a:lnTo>
                <a:lnTo>
                  <a:pt x="13" y="31"/>
                </a:lnTo>
                <a:lnTo>
                  <a:pt x="12" y="32"/>
                </a:lnTo>
                <a:lnTo>
                  <a:pt x="13" y="32"/>
                </a:lnTo>
                <a:lnTo>
                  <a:pt x="14" y="32"/>
                </a:lnTo>
                <a:lnTo>
                  <a:pt x="14" y="32"/>
                </a:lnTo>
                <a:lnTo>
                  <a:pt x="23" y="27"/>
                </a:lnTo>
                <a:lnTo>
                  <a:pt x="31" y="21"/>
                </a:lnTo>
                <a:lnTo>
                  <a:pt x="31" y="21"/>
                </a:lnTo>
                <a:lnTo>
                  <a:pt x="25" y="28"/>
                </a:lnTo>
                <a:lnTo>
                  <a:pt x="22" y="31"/>
                </a:lnTo>
                <a:lnTo>
                  <a:pt x="20" y="35"/>
                </a:lnTo>
                <a:lnTo>
                  <a:pt x="20" y="35"/>
                </a:lnTo>
                <a:lnTo>
                  <a:pt x="20" y="37"/>
                </a:lnTo>
                <a:lnTo>
                  <a:pt x="21" y="37"/>
                </a:lnTo>
                <a:lnTo>
                  <a:pt x="21" y="37"/>
                </a:lnTo>
                <a:lnTo>
                  <a:pt x="29" y="32"/>
                </a:lnTo>
                <a:lnTo>
                  <a:pt x="37" y="29"/>
                </a:lnTo>
                <a:lnTo>
                  <a:pt x="37" y="29"/>
                </a:lnTo>
                <a:lnTo>
                  <a:pt x="31" y="36"/>
                </a:lnTo>
                <a:lnTo>
                  <a:pt x="31" y="36"/>
                </a:lnTo>
                <a:lnTo>
                  <a:pt x="31" y="37"/>
                </a:lnTo>
                <a:lnTo>
                  <a:pt x="32" y="38"/>
                </a:lnTo>
                <a:lnTo>
                  <a:pt x="32" y="38"/>
                </a:lnTo>
                <a:lnTo>
                  <a:pt x="29" y="39"/>
                </a:lnTo>
                <a:lnTo>
                  <a:pt x="29" y="39"/>
                </a:lnTo>
                <a:close/>
                <a:moveTo>
                  <a:pt x="34" y="37"/>
                </a:moveTo>
                <a:lnTo>
                  <a:pt x="34" y="37"/>
                </a:lnTo>
                <a:lnTo>
                  <a:pt x="37" y="33"/>
                </a:lnTo>
                <a:lnTo>
                  <a:pt x="40" y="28"/>
                </a:lnTo>
                <a:lnTo>
                  <a:pt x="40" y="28"/>
                </a:lnTo>
                <a:lnTo>
                  <a:pt x="40" y="26"/>
                </a:lnTo>
                <a:lnTo>
                  <a:pt x="39" y="26"/>
                </a:lnTo>
                <a:lnTo>
                  <a:pt x="39" y="26"/>
                </a:lnTo>
                <a:lnTo>
                  <a:pt x="31" y="29"/>
                </a:lnTo>
                <a:lnTo>
                  <a:pt x="24" y="33"/>
                </a:lnTo>
                <a:lnTo>
                  <a:pt x="24" y="33"/>
                </a:lnTo>
                <a:lnTo>
                  <a:pt x="30" y="26"/>
                </a:lnTo>
                <a:lnTo>
                  <a:pt x="36" y="19"/>
                </a:lnTo>
                <a:lnTo>
                  <a:pt x="36" y="19"/>
                </a:lnTo>
                <a:lnTo>
                  <a:pt x="36" y="18"/>
                </a:lnTo>
                <a:lnTo>
                  <a:pt x="35" y="17"/>
                </a:lnTo>
                <a:lnTo>
                  <a:pt x="35" y="17"/>
                </a:lnTo>
                <a:lnTo>
                  <a:pt x="28" y="21"/>
                </a:lnTo>
                <a:lnTo>
                  <a:pt x="21" y="25"/>
                </a:lnTo>
                <a:lnTo>
                  <a:pt x="21" y="25"/>
                </a:lnTo>
                <a:lnTo>
                  <a:pt x="27" y="19"/>
                </a:lnTo>
                <a:lnTo>
                  <a:pt x="33" y="13"/>
                </a:lnTo>
                <a:lnTo>
                  <a:pt x="33" y="13"/>
                </a:lnTo>
                <a:lnTo>
                  <a:pt x="33" y="12"/>
                </a:lnTo>
                <a:lnTo>
                  <a:pt x="32" y="11"/>
                </a:lnTo>
                <a:lnTo>
                  <a:pt x="32" y="11"/>
                </a:lnTo>
                <a:lnTo>
                  <a:pt x="24" y="15"/>
                </a:lnTo>
                <a:lnTo>
                  <a:pt x="17" y="19"/>
                </a:lnTo>
                <a:lnTo>
                  <a:pt x="17" y="19"/>
                </a:lnTo>
                <a:lnTo>
                  <a:pt x="28" y="9"/>
                </a:lnTo>
                <a:lnTo>
                  <a:pt x="28" y="9"/>
                </a:lnTo>
                <a:lnTo>
                  <a:pt x="33" y="10"/>
                </a:lnTo>
                <a:lnTo>
                  <a:pt x="37" y="13"/>
                </a:lnTo>
                <a:lnTo>
                  <a:pt x="40" y="17"/>
                </a:lnTo>
                <a:lnTo>
                  <a:pt x="41" y="21"/>
                </a:lnTo>
                <a:lnTo>
                  <a:pt x="41" y="26"/>
                </a:lnTo>
                <a:lnTo>
                  <a:pt x="40" y="30"/>
                </a:lnTo>
                <a:lnTo>
                  <a:pt x="38" y="34"/>
                </a:lnTo>
                <a:lnTo>
                  <a:pt x="34" y="37"/>
                </a:lnTo>
                <a:lnTo>
                  <a:pt x="34" y="37"/>
                </a:lnTo>
                <a:close/>
                <a:moveTo>
                  <a:pt x="19" y="9"/>
                </a:moveTo>
                <a:lnTo>
                  <a:pt x="19" y="9"/>
                </a:lnTo>
                <a:lnTo>
                  <a:pt x="12" y="13"/>
                </a:lnTo>
                <a:lnTo>
                  <a:pt x="12" y="13"/>
                </a:lnTo>
                <a:lnTo>
                  <a:pt x="15" y="10"/>
                </a:lnTo>
                <a:lnTo>
                  <a:pt x="19" y="9"/>
                </a:lnTo>
                <a:lnTo>
                  <a:pt x="19" y="9"/>
                </a:lnTo>
                <a:close/>
                <a:moveTo>
                  <a:pt x="11" y="14"/>
                </a:moveTo>
                <a:lnTo>
                  <a:pt x="11" y="14"/>
                </a:lnTo>
                <a:lnTo>
                  <a:pt x="11" y="15"/>
                </a:lnTo>
                <a:lnTo>
                  <a:pt x="12" y="15"/>
                </a:lnTo>
                <a:lnTo>
                  <a:pt x="12" y="15"/>
                </a:lnTo>
                <a:lnTo>
                  <a:pt x="25" y="9"/>
                </a:lnTo>
                <a:lnTo>
                  <a:pt x="25" y="9"/>
                </a:lnTo>
                <a:lnTo>
                  <a:pt x="17" y="16"/>
                </a:lnTo>
                <a:lnTo>
                  <a:pt x="8" y="23"/>
                </a:lnTo>
                <a:lnTo>
                  <a:pt x="8" y="23"/>
                </a:lnTo>
                <a:lnTo>
                  <a:pt x="8" y="23"/>
                </a:lnTo>
                <a:lnTo>
                  <a:pt x="8" y="23"/>
                </a:lnTo>
                <a:lnTo>
                  <a:pt x="9" y="18"/>
                </a:lnTo>
                <a:lnTo>
                  <a:pt x="11" y="14"/>
                </a:lnTo>
                <a:lnTo>
                  <a:pt x="11" y="1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6" name="Freeform 2540"/>
          <p:cNvSpPr>
            <a:spLocks noEditPoints="1"/>
          </p:cNvSpPr>
          <p:nvPr/>
        </p:nvSpPr>
        <p:spPr bwMode="auto">
          <a:xfrm>
            <a:off x="3987200" y="1004995"/>
            <a:ext cx="255588" cy="239713"/>
          </a:xfrm>
          <a:custGeom>
            <a:avLst/>
            <a:gdLst/>
            <a:ahLst/>
            <a:cxnLst>
              <a:cxn ang="0">
                <a:pos x="130" y="0"/>
              </a:cxn>
              <a:cxn ang="0">
                <a:pos x="40" y="2"/>
              </a:cxn>
              <a:cxn ang="0">
                <a:pos x="27" y="7"/>
              </a:cxn>
              <a:cxn ang="0">
                <a:pos x="14" y="43"/>
              </a:cxn>
              <a:cxn ang="0">
                <a:pos x="5" y="122"/>
              </a:cxn>
              <a:cxn ang="0">
                <a:pos x="37" y="151"/>
              </a:cxn>
              <a:cxn ang="0">
                <a:pos x="122" y="150"/>
              </a:cxn>
              <a:cxn ang="0">
                <a:pos x="158" y="116"/>
              </a:cxn>
              <a:cxn ang="0">
                <a:pos x="161" y="35"/>
              </a:cxn>
              <a:cxn ang="0">
                <a:pos x="118" y="133"/>
              </a:cxn>
              <a:cxn ang="0">
                <a:pos x="122" y="117"/>
              </a:cxn>
              <a:cxn ang="0">
                <a:pos x="121" y="109"/>
              </a:cxn>
              <a:cxn ang="0">
                <a:pos x="105" y="108"/>
              </a:cxn>
              <a:cxn ang="0">
                <a:pos x="91" y="104"/>
              </a:cxn>
              <a:cxn ang="0">
                <a:pos x="85" y="98"/>
              </a:cxn>
              <a:cxn ang="0">
                <a:pos x="88" y="101"/>
              </a:cxn>
              <a:cxn ang="0">
                <a:pos x="133" y="117"/>
              </a:cxn>
              <a:cxn ang="0">
                <a:pos x="136" y="106"/>
              </a:cxn>
              <a:cxn ang="0">
                <a:pos x="129" y="98"/>
              </a:cxn>
              <a:cxn ang="0">
                <a:pos x="125" y="93"/>
              </a:cxn>
              <a:cxn ang="0">
                <a:pos x="126" y="133"/>
              </a:cxn>
              <a:cxn ang="0">
                <a:pos x="104" y="106"/>
              </a:cxn>
              <a:cxn ang="0">
                <a:pos x="97" y="98"/>
              </a:cxn>
              <a:cxn ang="0">
                <a:pos x="124" y="91"/>
              </a:cxn>
              <a:cxn ang="0">
                <a:pos x="87" y="93"/>
              </a:cxn>
              <a:cxn ang="0">
                <a:pos x="49" y="106"/>
              </a:cxn>
              <a:cxn ang="0">
                <a:pos x="136" y="29"/>
              </a:cxn>
              <a:cxn ang="0">
                <a:pos x="29" y="135"/>
              </a:cxn>
              <a:cxn ang="0">
                <a:pos x="74" y="69"/>
              </a:cxn>
              <a:cxn ang="0">
                <a:pos x="25" y="121"/>
              </a:cxn>
              <a:cxn ang="0">
                <a:pos x="39" y="58"/>
              </a:cxn>
              <a:cxn ang="0">
                <a:pos x="34" y="52"/>
              </a:cxn>
              <a:cxn ang="0">
                <a:pos x="26" y="41"/>
              </a:cxn>
              <a:cxn ang="0">
                <a:pos x="21" y="38"/>
              </a:cxn>
              <a:cxn ang="0">
                <a:pos x="19" y="36"/>
              </a:cxn>
              <a:cxn ang="0">
                <a:pos x="14" y="31"/>
              </a:cxn>
              <a:cxn ang="0">
                <a:pos x="34" y="34"/>
              </a:cxn>
              <a:cxn ang="0">
                <a:pos x="22" y="36"/>
              </a:cxn>
              <a:cxn ang="0">
                <a:pos x="37" y="44"/>
              </a:cxn>
              <a:cxn ang="0">
                <a:pos x="60" y="44"/>
              </a:cxn>
              <a:cxn ang="0">
                <a:pos x="58" y="36"/>
              </a:cxn>
              <a:cxn ang="0">
                <a:pos x="67" y="48"/>
              </a:cxn>
              <a:cxn ang="0">
                <a:pos x="63" y="53"/>
              </a:cxn>
              <a:cxn ang="0">
                <a:pos x="131" y="13"/>
              </a:cxn>
              <a:cxn ang="0">
                <a:pos x="66" y="68"/>
              </a:cxn>
              <a:cxn ang="0">
                <a:pos x="79" y="56"/>
              </a:cxn>
              <a:cxn ang="0">
                <a:pos x="58" y="81"/>
              </a:cxn>
              <a:cxn ang="0">
                <a:pos x="100" y="45"/>
              </a:cxn>
              <a:cxn ang="0">
                <a:pos x="110" y="38"/>
              </a:cxn>
              <a:cxn ang="0">
                <a:pos x="128" y="24"/>
              </a:cxn>
              <a:cxn ang="0">
                <a:pos x="70" y="55"/>
              </a:cxn>
              <a:cxn ang="0">
                <a:pos x="70" y="55"/>
              </a:cxn>
              <a:cxn ang="0">
                <a:pos x="143" y="24"/>
              </a:cxn>
              <a:cxn ang="0">
                <a:pos x="141" y="23"/>
              </a:cxn>
              <a:cxn ang="0">
                <a:pos x="62" y="93"/>
              </a:cxn>
              <a:cxn ang="0">
                <a:pos x="75" y="75"/>
              </a:cxn>
              <a:cxn ang="0">
                <a:pos x="59" y="52"/>
              </a:cxn>
              <a:cxn ang="0">
                <a:pos x="36" y="140"/>
              </a:cxn>
              <a:cxn ang="0">
                <a:pos x="144" y="37"/>
              </a:cxn>
              <a:cxn ang="0">
                <a:pos x="68" y="109"/>
              </a:cxn>
              <a:cxn ang="0">
                <a:pos x="134" y="129"/>
              </a:cxn>
            </a:cxnLst>
            <a:rect l="0" t="0" r="r" b="b"/>
            <a:pathLst>
              <a:path w="161" h="151">
                <a:moveTo>
                  <a:pt x="160" y="28"/>
                </a:moveTo>
                <a:lnTo>
                  <a:pt x="160" y="28"/>
                </a:lnTo>
                <a:lnTo>
                  <a:pt x="153" y="22"/>
                </a:lnTo>
                <a:lnTo>
                  <a:pt x="146" y="15"/>
                </a:lnTo>
                <a:lnTo>
                  <a:pt x="139" y="9"/>
                </a:lnTo>
                <a:lnTo>
                  <a:pt x="132" y="1"/>
                </a:lnTo>
                <a:lnTo>
                  <a:pt x="132" y="1"/>
                </a:lnTo>
                <a:lnTo>
                  <a:pt x="130" y="0"/>
                </a:lnTo>
                <a:lnTo>
                  <a:pt x="130" y="0"/>
                </a:lnTo>
                <a:lnTo>
                  <a:pt x="130" y="0"/>
                </a:lnTo>
                <a:lnTo>
                  <a:pt x="130" y="0"/>
                </a:lnTo>
                <a:lnTo>
                  <a:pt x="130" y="0"/>
                </a:lnTo>
                <a:lnTo>
                  <a:pt x="130" y="0"/>
                </a:lnTo>
                <a:lnTo>
                  <a:pt x="129" y="0"/>
                </a:lnTo>
                <a:lnTo>
                  <a:pt x="127" y="1"/>
                </a:lnTo>
                <a:lnTo>
                  <a:pt x="127" y="1"/>
                </a:lnTo>
                <a:lnTo>
                  <a:pt x="114" y="11"/>
                </a:lnTo>
                <a:lnTo>
                  <a:pt x="102" y="23"/>
                </a:lnTo>
                <a:lnTo>
                  <a:pt x="77" y="46"/>
                </a:lnTo>
                <a:lnTo>
                  <a:pt x="77" y="46"/>
                </a:lnTo>
                <a:lnTo>
                  <a:pt x="59" y="24"/>
                </a:lnTo>
                <a:lnTo>
                  <a:pt x="40" y="2"/>
                </a:lnTo>
                <a:lnTo>
                  <a:pt x="40" y="2"/>
                </a:lnTo>
                <a:lnTo>
                  <a:pt x="39" y="1"/>
                </a:lnTo>
                <a:lnTo>
                  <a:pt x="38" y="1"/>
                </a:lnTo>
                <a:lnTo>
                  <a:pt x="38" y="1"/>
                </a:lnTo>
                <a:lnTo>
                  <a:pt x="38" y="1"/>
                </a:lnTo>
                <a:lnTo>
                  <a:pt x="38" y="1"/>
                </a:lnTo>
                <a:lnTo>
                  <a:pt x="37" y="1"/>
                </a:lnTo>
                <a:lnTo>
                  <a:pt x="37" y="1"/>
                </a:lnTo>
                <a:lnTo>
                  <a:pt x="35" y="2"/>
                </a:lnTo>
                <a:lnTo>
                  <a:pt x="35" y="2"/>
                </a:lnTo>
                <a:lnTo>
                  <a:pt x="27" y="7"/>
                </a:lnTo>
                <a:lnTo>
                  <a:pt x="19" y="14"/>
                </a:lnTo>
                <a:lnTo>
                  <a:pt x="10" y="20"/>
                </a:lnTo>
                <a:lnTo>
                  <a:pt x="2" y="25"/>
                </a:lnTo>
                <a:lnTo>
                  <a:pt x="2" y="25"/>
                </a:lnTo>
                <a:lnTo>
                  <a:pt x="1" y="26"/>
                </a:lnTo>
                <a:lnTo>
                  <a:pt x="0" y="28"/>
                </a:lnTo>
                <a:lnTo>
                  <a:pt x="0" y="28"/>
                </a:lnTo>
                <a:lnTo>
                  <a:pt x="0" y="30"/>
                </a:lnTo>
                <a:lnTo>
                  <a:pt x="1" y="32"/>
                </a:lnTo>
                <a:lnTo>
                  <a:pt x="1" y="32"/>
                </a:lnTo>
                <a:lnTo>
                  <a:pt x="14" y="43"/>
                </a:lnTo>
                <a:lnTo>
                  <a:pt x="25" y="55"/>
                </a:lnTo>
                <a:lnTo>
                  <a:pt x="36" y="69"/>
                </a:lnTo>
                <a:lnTo>
                  <a:pt x="48" y="81"/>
                </a:lnTo>
                <a:lnTo>
                  <a:pt x="48" y="81"/>
                </a:lnTo>
                <a:lnTo>
                  <a:pt x="38" y="91"/>
                </a:lnTo>
                <a:lnTo>
                  <a:pt x="27" y="100"/>
                </a:lnTo>
                <a:lnTo>
                  <a:pt x="17" y="110"/>
                </a:lnTo>
                <a:lnTo>
                  <a:pt x="6" y="120"/>
                </a:lnTo>
                <a:lnTo>
                  <a:pt x="6" y="120"/>
                </a:lnTo>
                <a:lnTo>
                  <a:pt x="5" y="122"/>
                </a:lnTo>
                <a:lnTo>
                  <a:pt x="5" y="122"/>
                </a:lnTo>
                <a:lnTo>
                  <a:pt x="5" y="124"/>
                </a:lnTo>
                <a:lnTo>
                  <a:pt x="6" y="127"/>
                </a:lnTo>
                <a:lnTo>
                  <a:pt x="6" y="127"/>
                </a:lnTo>
                <a:lnTo>
                  <a:pt x="13" y="133"/>
                </a:lnTo>
                <a:lnTo>
                  <a:pt x="20" y="139"/>
                </a:lnTo>
                <a:lnTo>
                  <a:pt x="27" y="146"/>
                </a:lnTo>
                <a:lnTo>
                  <a:pt x="34" y="151"/>
                </a:lnTo>
                <a:lnTo>
                  <a:pt x="34" y="151"/>
                </a:lnTo>
                <a:lnTo>
                  <a:pt x="35" y="151"/>
                </a:lnTo>
                <a:lnTo>
                  <a:pt x="35" y="151"/>
                </a:lnTo>
                <a:lnTo>
                  <a:pt x="37" y="151"/>
                </a:lnTo>
                <a:lnTo>
                  <a:pt x="39" y="150"/>
                </a:lnTo>
                <a:lnTo>
                  <a:pt x="39" y="150"/>
                </a:lnTo>
                <a:lnTo>
                  <a:pt x="50" y="138"/>
                </a:lnTo>
                <a:lnTo>
                  <a:pt x="60" y="128"/>
                </a:lnTo>
                <a:lnTo>
                  <a:pt x="82" y="107"/>
                </a:lnTo>
                <a:lnTo>
                  <a:pt x="82" y="107"/>
                </a:lnTo>
                <a:lnTo>
                  <a:pt x="93" y="118"/>
                </a:lnTo>
                <a:lnTo>
                  <a:pt x="102" y="128"/>
                </a:lnTo>
                <a:lnTo>
                  <a:pt x="112" y="139"/>
                </a:lnTo>
                <a:lnTo>
                  <a:pt x="122" y="150"/>
                </a:lnTo>
                <a:lnTo>
                  <a:pt x="122" y="150"/>
                </a:lnTo>
                <a:lnTo>
                  <a:pt x="123" y="150"/>
                </a:lnTo>
                <a:lnTo>
                  <a:pt x="123" y="150"/>
                </a:lnTo>
                <a:lnTo>
                  <a:pt x="126" y="151"/>
                </a:lnTo>
                <a:lnTo>
                  <a:pt x="128" y="150"/>
                </a:lnTo>
                <a:lnTo>
                  <a:pt x="128" y="150"/>
                </a:lnTo>
                <a:lnTo>
                  <a:pt x="144" y="135"/>
                </a:lnTo>
                <a:lnTo>
                  <a:pt x="152" y="128"/>
                </a:lnTo>
                <a:lnTo>
                  <a:pt x="158" y="120"/>
                </a:lnTo>
                <a:lnTo>
                  <a:pt x="158" y="120"/>
                </a:lnTo>
                <a:lnTo>
                  <a:pt x="159" y="118"/>
                </a:lnTo>
                <a:lnTo>
                  <a:pt x="158" y="116"/>
                </a:lnTo>
                <a:lnTo>
                  <a:pt x="158" y="116"/>
                </a:lnTo>
                <a:lnTo>
                  <a:pt x="157" y="115"/>
                </a:lnTo>
                <a:lnTo>
                  <a:pt x="157" y="115"/>
                </a:lnTo>
                <a:lnTo>
                  <a:pt x="147" y="104"/>
                </a:lnTo>
                <a:lnTo>
                  <a:pt x="138" y="93"/>
                </a:lnTo>
                <a:lnTo>
                  <a:pt x="118" y="72"/>
                </a:lnTo>
                <a:lnTo>
                  <a:pt x="118" y="72"/>
                </a:lnTo>
                <a:lnTo>
                  <a:pt x="139" y="54"/>
                </a:lnTo>
                <a:lnTo>
                  <a:pt x="159" y="37"/>
                </a:lnTo>
                <a:lnTo>
                  <a:pt x="159" y="37"/>
                </a:lnTo>
                <a:lnTo>
                  <a:pt x="161" y="35"/>
                </a:lnTo>
                <a:lnTo>
                  <a:pt x="161" y="34"/>
                </a:lnTo>
                <a:lnTo>
                  <a:pt x="161" y="34"/>
                </a:lnTo>
                <a:lnTo>
                  <a:pt x="161" y="31"/>
                </a:lnTo>
                <a:lnTo>
                  <a:pt x="160" y="28"/>
                </a:lnTo>
                <a:lnTo>
                  <a:pt x="160" y="28"/>
                </a:lnTo>
                <a:close/>
                <a:moveTo>
                  <a:pt x="121" y="137"/>
                </a:moveTo>
                <a:lnTo>
                  <a:pt x="121" y="137"/>
                </a:lnTo>
                <a:lnTo>
                  <a:pt x="121" y="137"/>
                </a:lnTo>
                <a:lnTo>
                  <a:pt x="121" y="137"/>
                </a:lnTo>
                <a:lnTo>
                  <a:pt x="118" y="133"/>
                </a:lnTo>
                <a:lnTo>
                  <a:pt x="118" y="133"/>
                </a:lnTo>
                <a:lnTo>
                  <a:pt x="127" y="125"/>
                </a:lnTo>
                <a:lnTo>
                  <a:pt x="127" y="125"/>
                </a:lnTo>
                <a:lnTo>
                  <a:pt x="133" y="121"/>
                </a:lnTo>
                <a:lnTo>
                  <a:pt x="138" y="117"/>
                </a:lnTo>
                <a:lnTo>
                  <a:pt x="138" y="117"/>
                </a:lnTo>
                <a:lnTo>
                  <a:pt x="129" y="126"/>
                </a:lnTo>
                <a:lnTo>
                  <a:pt x="121" y="137"/>
                </a:lnTo>
                <a:lnTo>
                  <a:pt x="121" y="137"/>
                </a:lnTo>
                <a:close/>
                <a:moveTo>
                  <a:pt x="112" y="126"/>
                </a:moveTo>
                <a:lnTo>
                  <a:pt x="112" y="126"/>
                </a:lnTo>
                <a:lnTo>
                  <a:pt x="122" y="117"/>
                </a:lnTo>
                <a:lnTo>
                  <a:pt x="132" y="109"/>
                </a:lnTo>
                <a:lnTo>
                  <a:pt x="132" y="109"/>
                </a:lnTo>
                <a:lnTo>
                  <a:pt x="123" y="119"/>
                </a:lnTo>
                <a:lnTo>
                  <a:pt x="116" y="131"/>
                </a:lnTo>
                <a:lnTo>
                  <a:pt x="116" y="131"/>
                </a:lnTo>
                <a:lnTo>
                  <a:pt x="112" y="126"/>
                </a:lnTo>
                <a:lnTo>
                  <a:pt x="112" y="126"/>
                </a:lnTo>
                <a:close/>
                <a:moveTo>
                  <a:pt x="106" y="120"/>
                </a:moveTo>
                <a:lnTo>
                  <a:pt x="106" y="120"/>
                </a:lnTo>
                <a:lnTo>
                  <a:pt x="116" y="113"/>
                </a:lnTo>
                <a:lnTo>
                  <a:pt x="121" y="109"/>
                </a:lnTo>
                <a:lnTo>
                  <a:pt x="124" y="105"/>
                </a:lnTo>
                <a:lnTo>
                  <a:pt x="124" y="105"/>
                </a:lnTo>
                <a:lnTo>
                  <a:pt x="116" y="114"/>
                </a:lnTo>
                <a:lnTo>
                  <a:pt x="113" y="119"/>
                </a:lnTo>
                <a:lnTo>
                  <a:pt x="109" y="123"/>
                </a:lnTo>
                <a:lnTo>
                  <a:pt x="109" y="123"/>
                </a:lnTo>
                <a:lnTo>
                  <a:pt x="106" y="120"/>
                </a:lnTo>
                <a:lnTo>
                  <a:pt x="106" y="120"/>
                </a:lnTo>
                <a:close/>
                <a:moveTo>
                  <a:pt x="99" y="112"/>
                </a:moveTo>
                <a:lnTo>
                  <a:pt x="99" y="112"/>
                </a:lnTo>
                <a:lnTo>
                  <a:pt x="105" y="108"/>
                </a:lnTo>
                <a:lnTo>
                  <a:pt x="110" y="104"/>
                </a:lnTo>
                <a:lnTo>
                  <a:pt x="121" y="95"/>
                </a:lnTo>
                <a:lnTo>
                  <a:pt x="121" y="95"/>
                </a:lnTo>
                <a:lnTo>
                  <a:pt x="115" y="103"/>
                </a:lnTo>
                <a:lnTo>
                  <a:pt x="115" y="103"/>
                </a:lnTo>
                <a:lnTo>
                  <a:pt x="105" y="118"/>
                </a:lnTo>
                <a:lnTo>
                  <a:pt x="105" y="118"/>
                </a:lnTo>
                <a:lnTo>
                  <a:pt x="99" y="112"/>
                </a:lnTo>
                <a:lnTo>
                  <a:pt x="99" y="112"/>
                </a:lnTo>
                <a:close/>
                <a:moveTo>
                  <a:pt x="91" y="104"/>
                </a:moveTo>
                <a:lnTo>
                  <a:pt x="91" y="104"/>
                </a:lnTo>
                <a:lnTo>
                  <a:pt x="103" y="97"/>
                </a:lnTo>
                <a:lnTo>
                  <a:pt x="113" y="88"/>
                </a:lnTo>
                <a:lnTo>
                  <a:pt x="113" y="88"/>
                </a:lnTo>
                <a:lnTo>
                  <a:pt x="109" y="94"/>
                </a:lnTo>
                <a:lnTo>
                  <a:pt x="105" y="101"/>
                </a:lnTo>
                <a:lnTo>
                  <a:pt x="105" y="101"/>
                </a:lnTo>
                <a:lnTo>
                  <a:pt x="97" y="109"/>
                </a:lnTo>
                <a:lnTo>
                  <a:pt x="97" y="109"/>
                </a:lnTo>
                <a:lnTo>
                  <a:pt x="91" y="104"/>
                </a:lnTo>
                <a:lnTo>
                  <a:pt x="91" y="104"/>
                </a:lnTo>
                <a:close/>
                <a:moveTo>
                  <a:pt x="85" y="98"/>
                </a:moveTo>
                <a:lnTo>
                  <a:pt x="85" y="98"/>
                </a:lnTo>
                <a:lnTo>
                  <a:pt x="85" y="98"/>
                </a:lnTo>
                <a:lnTo>
                  <a:pt x="85" y="98"/>
                </a:lnTo>
                <a:lnTo>
                  <a:pt x="108" y="80"/>
                </a:lnTo>
                <a:lnTo>
                  <a:pt x="108" y="80"/>
                </a:lnTo>
                <a:lnTo>
                  <a:pt x="106" y="83"/>
                </a:lnTo>
                <a:lnTo>
                  <a:pt x="103" y="86"/>
                </a:lnTo>
                <a:lnTo>
                  <a:pt x="98" y="93"/>
                </a:lnTo>
                <a:lnTo>
                  <a:pt x="98" y="93"/>
                </a:lnTo>
                <a:lnTo>
                  <a:pt x="88" y="101"/>
                </a:lnTo>
                <a:lnTo>
                  <a:pt x="88" y="101"/>
                </a:lnTo>
                <a:lnTo>
                  <a:pt x="85" y="98"/>
                </a:lnTo>
                <a:lnTo>
                  <a:pt x="85" y="98"/>
                </a:lnTo>
                <a:close/>
                <a:moveTo>
                  <a:pt x="133" y="126"/>
                </a:moveTo>
                <a:lnTo>
                  <a:pt x="133" y="126"/>
                </a:lnTo>
                <a:lnTo>
                  <a:pt x="143" y="115"/>
                </a:lnTo>
                <a:lnTo>
                  <a:pt x="143" y="115"/>
                </a:lnTo>
                <a:lnTo>
                  <a:pt x="144" y="113"/>
                </a:lnTo>
                <a:lnTo>
                  <a:pt x="142" y="113"/>
                </a:lnTo>
                <a:lnTo>
                  <a:pt x="142" y="113"/>
                </a:lnTo>
                <a:lnTo>
                  <a:pt x="137" y="114"/>
                </a:lnTo>
                <a:lnTo>
                  <a:pt x="133" y="117"/>
                </a:lnTo>
                <a:lnTo>
                  <a:pt x="125" y="123"/>
                </a:lnTo>
                <a:lnTo>
                  <a:pt x="125" y="123"/>
                </a:lnTo>
                <a:lnTo>
                  <a:pt x="120" y="129"/>
                </a:lnTo>
                <a:lnTo>
                  <a:pt x="120" y="129"/>
                </a:lnTo>
                <a:lnTo>
                  <a:pt x="122" y="125"/>
                </a:lnTo>
                <a:lnTo>
                  <a:pt x="122" y="125"/>
                </a:lnTo>
                <a:lnTo>
                  <a:pt x="128" y="116"/>
                </a:lnTo>
                <a:lnTo>
                  <a:pt x="136" y="107"/>
                </a:lnTo>
                <a:lnTo>
                  <a:pt x="136" y="107"/>
                </a:lnTo>
                <a:lnTo>
                  <a:pt x="137" y="107"/>
                </a:lnTo>
                <a:lnTo>
                  <a:pt x="136" y="106"/>
                </a:lnTo>
                <a:lnTo>
                  <a:pt x="135" y="106"/>
                </a:lnTo>
                <a:lnTo>
                  <a:pt x="135" y="106"/>
                </a:lnTo>
                <a:lnTo>
                  <a:pt x="128" y="109"/>
                </a:lnTo>
                <a:lnTo>
                  <a:pt x="122" y="114"/>
                </a:lnTo>
                <a:lnTo>
                  <a:pt x="110" y="124"/>
                </a:lnTo>
                <a:lnTo>
                  <a:pt x="110" y="124"/>
                </a:lnTo>
                <a:lnTo>
                  <a:pt x="120" y="113"/>
                </a:lnTo>
                <a:lnTo>
                  <a:pt x="131" y="100"/>
                </a:lnTo>
                <a:lnTo>
                  <a:pt x="131" y="100"/>
                </a:lnTo>
                <a:lnTo>
                  <a:pt x="130" y="99"/>
                </a:lnTo>
                <a:lnTo>
                  <a:pt x="129" y="98"/>
                </a:lnTo>
                <a:lnTo>
                  <a:pt x="129" y="98"/>
                </a:lnTo>
                <a:lnTo>
                  <a:pt x="120" y="105"/>
                </a:lnTo>
                <a:lnTo>
                  <a:pt x="111" y="113"/>
                </a:lnTo>
                <a:lnTo>
                  <a:pt x="111" y="113"/>
                </a:lnTo>
                <a:lnTo>
                  <a:pt x="108" y="116"/>
                </a:lnTo>
                <a:lnTo>
                  <a:pt x="109" y="114"/>
                </a:lnTo>
                <a:lnTo>
                  <a:pt x="114" y="108"/>
                </a:lnTo>
                <a:lnTo>
                  <a:pt x="114" y="108"/>
                </a:lnTo>
                <a:lnTo>
                  <a:pt x="120" y="101"/>
                </a:lnTo>
                <a:lnTo>
                  <a:pt x="125" y="93"/>
                </a:lnTo>
                <a:lnTo>
                  <a:pt x="125" y="93"/>
                </a:lnTo>
                <a:lnTo>
                  <a:pt x="125" y="92"/>
                </a:lnTo>
                <a:lnTo>
                  <a:pt x="125" y="92"/>
                </a:lnTo>
                <a:lnTo>
                  <a:pt x="136" y="105"/>
                </a:lnTo>
                <a:lnTo>
                  <a:pt x="148" y="117"/>
                </a:lnTo>
                <a:lnTo>
                  <a:pt x="148" y="117"/>
                </a:lnTo>
                <a:lnTo>
                  <a:pt x="140" y="123"/>
                </a:lnTo>
                <a:lnTo>
                  <a:pt x="132" y="128"/>
                </a:lnTo>
                <a:lnTo>
                  <a:pt x="132" y="128"/>
                </a:lnTo>
                <a:lnTo>
                  <a:pt x="126" y="133"/>
                </a:lnTo>
                <a:lnTo>
                  <a:pt x="125" y="133"/>
                </a:lnTo>
                <a:lnTo>
                  <a:pt x="126" y="133"/>
                </a:lnTo>
                <a:lnTo>
                  <a:pt x="133" y="126"/>
                </a:lnTo>
                <a:lnTo>
                  <a:pt x="133" y="126"/>
                </a:lnTo>
                <a:close/>
                <a:moveTo>
                  <a:pt x="123" y="91"/>
                </a:moveTo>
                <a:lnTo>
                  <a:pt x="123" y="91"/>
                </a:lnTo>
                <a:lnTo>
                  <a:pt x="116" y="96"/>
                </a:lnTo>
                <a:lnTo>
                  <a:pt x="109" y="101"/>
                </a:lnTo>
                <a:lnTo>
                  <a:pt x="109" y="101"/>
                </a:lnTo>
                <a:lnTo>
                  <a:pt x="101" y="109"/>
                </a:lnTo>
                <a:lnTo>
                  <a:pt x="100" y="110"/>
                </a:lnTo>
                <a:lnTo>
                  <a:pt x="104" y="106"/>
                </a:lnTo>
                <a:lnTo>
                  <a:pt x="104" y="106"/>
                </a:lnTo>
                <a:lnTo>
                  <a:pt x="108" y="101"/>
                </a:lnTo>
                <a:lnTo>
                  <a:pt x="112" y="95"/>
                </a:lnTo>
                <a:lnTo>
                  <a:pt x="115" y="90"/>
                </a:lnTo>
                <a:lnTo>
                  <a:pt x="116" y="83"/>
                </a:lnTo>
                <a:lnTo>
                  <a:pt x="116" y="83"/>
                </a:lnTo>
                <a:lnTo>
                  <a:pt x="116" y="82"/>
                </a:lnTo>
                <a:lnTo>
                  <a:pt x="114" y="83"/>
                </a:lnTo>
                <a:lnTo>
                  <a:pt x="114" y="83"/>
                </a:lnTo>
                <a:lnTo>
                  <a:pt x="106" y="91"/>
                </a:lnTo>
                <a:lnTo>
                  <a:pt x="97" y="98"/>
                </a:lnTo>
                <a:lnTo>
                  <a:pt x="97" y="98"/>
                </a:lnTo>
                <a:lnTo>
                  <a:pt x="93" y="101"/>
                </a:lnTo>
                <a:lnTo>
                  <a:pt x="91" y="101"/>
                </a:lnTo>
                <a:lnTo>
                  <a:pt x="93" y="101"/>
                </a:lnTo>
                <a:lnTo>
                  <a:pt x="97" y="96"/>
                </a:lnTo>
                <a:lnTo>
                  <a:pt x="97" y="96"/>
                </a:lnTo>
                <a:lnTo>
                  <a:pt x="106" y="88"/>
                </a:lnTo>
                <a:lnTo>
                  <a:pt x="109" y="83"/>
                </a:lnTo>
                <a:lnTo>
                  <a:pt x="112" y="77"/>
                </a:lnTo>
                <a:lnTo>
                  <a:pt x="112" y="77"/>
                </a:lnTo>
                <a:lnTo>
                  <a:pt x="124" y="91"/>
                </a:lnTo>
                <a:lnTo>
                  <a:pt x="124" y="91"/>
                </a:lnTo>
                <a:lnTo>
                  <a:pt x="123" y="91"/>
                </a:lnTo>
                <a:lnTo>
                  <a:pt x="123" y="91"/>
                </a:lnTo>
                <a:close/>
                <a:moveTo>
                  <a:pt x="110" y="75"/>
                </a:moveTo>
                <a:lnTo>
                  <a:pt x="110" y="75"/>
                </a:lnTo>
                <a:lnTo>
                  <a:pt x="110" y="75"/>
                </a:lnTo>
                <a:lnTo>
                  <a:pt x="110" y="75"/>
                </a:lnTo>
                <a:lnTo>
                  <a:pt x="98" y="85"/>
                </a:lnTo>
                <a:lnTo>
                  <a:pt x="85" y="94"/>
                </a:lnTo>
                <a:lnTo>
                  <a:pt x="85" y="94"/>
                </a:lnTo>
                <a:lnTo>
                  <a:pt x="87" y="93"/>
                </a:lnTo>
                <a:lnTo>
                  <a:pt x="87" y="93"/>
                </a:lnTo>
                <a:lnTo>
                  <a:pt x="102" y="78"/>
                </a:lnTo>
                <a:lnTo>
                  <a:pt x="102" y="78"/>
                </a:lnTo>
                <a:lnTo>
                  <a:pt x="108" y="72"/>
                </a:lnTo>
                <a:lnTo>
                  <a:pt x="108" y="72"/>
                </a:lnTo>
                <a:lnTo>
                  <a:pt x="108" y="74"/>
                </a:lnTo>
                <a:lnTo>
                  <a:pt x="110" y="75"/>
                </a:lnTo>
                <a:lnTo>
                  <a:pt x="110" y="75"/>
                </a:lnTo>
                <a:close/>
                <a:moveTo>
                  <a:pt x="23" y="130"/>
                </a:moveTo>
                <a:lnTo>
                  <a:pt x="23" y="130"/>
                </a:lnTo>
                <a:lnTo>
                  <a:pt x="36" y="118"/>
                </a:lnTo>
                <a:lnTo>
                  <a:pt x="49" y="106"/>
                </a:lnTo>
                <a:lnTo>
                  <a:pt x="63" y="94"/>
                </a:lnTo>
                <a:lnTo>
                  <a:pt x="76" y="81"/>
                </a:lnTo>
                <a:lnTo>
                  <a:pt x="76" y="81"/>
                </a:lnTo>
                <a:lnTo>
                  <a:pt x="84" y="73"/>
                </a:lnTo>
                <a:lnTo>
                  <a:pt x="93" y="67"/>
                </a:lnTo>
                <a:lnTo>
                  <a:pt x="111" y="52"/>
                </a:lnTo>
                <a:lnTo>
                  <a:pt x="111" y="52"/>
                </a:lnTo>
                <a:lnTo>
                  <a:pt x="117" y="47"/>
                </a:lnTo>
                <a:lnTo>
                  <a:pt x="123" y="41"/>
                </a:lnTo>
                <a:lnTo>
                  <a:pt x="136" y="29"/>
                </a:lnTo>
                <a:lnTo>
                  <a:pt x="136" y="29"/>
                </a:lnTo>
                <a:lnTo>
                  <a:pt x="138" y="27"/>
                </a:lnTo>
                <a:lnTo>
                  <a:pt x="136" y="29"/>
                </a:lnTo>
                <a:lnTo>
                  <a:pt x="128" y="37"/>
                </a:lnTo>
                <a:lnTo>
                  <a:pt x="128" y="37"/>
                </a:lnTo>
                <a:lnTo>
                  <a:pt x="114" y="51"/>
                </a:lnTo>
                <a:lnTo>
                  <a:pt x="114" y="51"/>
                </a:lnTo>
                <a:lnTo>
                  <a:pt x="84" y="79"/>
                </a:lnTo>
                <a:lnTo>
                  <a:pt x="84" y="79"/>
                </a:lnTo>
                <a:lnTo>
                  <a:pt x="55" y="106"/>
                </a:lnTo>
                <a:lnTo>
                  <a:pt x="42" y="120"/>
                </a:lnTo>
                <a:lnTo>
                  <a:pt x="29" y="135"/>
                </a:lnTo>
                <a:lnTo>
                  <a:pt x="29" y="135"/>
                </a:lnTo>
                <a:lnTo>
                  <a:pt x="23" y="130"/>
                </a:lnTo>
                <a:lnTo>
                  <a:pt x="23" y="130"/>
                </a:lnTo>
                <a:close/>
                <a:moveTo>
                  <a:pt x="17" y="124"/>
                </a:moveTo>
                <a:lnTo>
                  <a:pt x="17" y="124"/>
                </a:lnTo>
                <a:lnTo>
                  <a:pt x="43" y="98"/>
                </a:lnTo>
                <a:lnTo>
                  <a:pt x="43" y="98"/>
                </a:lnTo>
                <a:lnTo>
                  <a:pt x="48" y="93"/>
                </a:lnTo>
                <a:lnTo>
                  <a:pt x="48" y="93"/>
                </a:lnTo>
                <a:lnTo>
                  <a:pt x="74" y="69"/>
                </a:lnTo>
                <a:lnTo>
                  <a:pt x="74" y="69"/>
                </a:lnTo>
                <a:lnTo>
                  <a:pt x="85" y="59"/>
                </a:lnTo>
                <a:lnTo>
                  <a:pt x="98" y="51"/>
                </a:lnTo>
                <a:lnTo>
                  <a:pt x="98" y="51"/>
                </a:lnTo>
                <a:lnTo>
                  <a:pt x="82" y="66"/>
                </a:lnTo>
                <a:lnTo>
                  <a:pt x="67" y="80"/>
                </a:lnTo>
                <a:lnTo>
                  <a:pt x="67" y="80"/>
                </a:lnTo>
                <a:lnTo>
                  <a:pt x="61" y="86"/>
                </a:lnTo>
                <a:lnTo>
                  <a:pt x="55" y="92"/>
                </a:lnTo>
                <a:lnTo>
                  <a:pt x="42" y="103"/>
                </a:lnTo>
                <a:lnTo>
                  <a:pt x="30" y="114"/>
                </a:lnTo>
                <a:lnTo>
                  <a:pt x="25" y="121"/>
                </a:lnTo>
                <a:lnTo>
                  <a:pt x="20" y="128"/>
                </a:lnTo>
                <a:lnTo>
                  <a:pt x="20" y="128"/>
                </a:lnTo>
                <a:lnTo>
                  <a:pt x="17" y="124"/>
                </a:lnTo>
                <a:lnTo>
                  <a:pt x="17" y="124"/>
                </a:lnTo>
                <a:close/>
                <a:moveTo>
                  <a:pt x="36" y="55"/>
                </a:moveTo>
                <a:lnTo>
                  <a:pt x="36" y="55"/>
                </a:lnTo>
                <a:lnTo>
                  <a:pt x="46" y="51"/>
                </a:lnTo>
                <a:lnTo>
                  <a:pt x="56" y="48"/>
                </a:lnTo>
                <a:lnTo>
                  <a:pt x="56" y="48"/>
                </a:lnTo>
                <a:lnTo>
                  <a:pt x="47" y="52"/>
                </a:lnTo>
                <a:lnTo>
                  <a:pt x="39" y="58"/>
                </a:lnTo>
                <a:lnTo>
                  <a:pt x="39" y="58"/>
                </a:lnTo>
                <a:lnTo>
                  <a:pt x="36" y="55"/>
                </a:lnTo>
                <a:lnTo>
                  <a:pt x="36" y="55"/>
                </a:lnTo>
                <a:close/>
                <a:moveTo>
                  <a:pt x="31" y="49"/>
                </a:moveTo>
                <a:lnTo>
                  <a:pt x="31" y="49"/>
                </a:lnTo>
                <a:lnTo>
                  <a:pt x="37" y="47"/>
                </a:lnTo>
                <a:lnTo>
                  <a:pt x="43" y="44"/>
                </a:lnTo>
                <a:lnTo>
                  <a:pt x="54" y="38"/>
                </a:lnTo>
                <a:lnTo>
                  <a:pt x="54" y="38"/>
                </a:lnTo>
                <a:lnTo>
                  <a:pt x="44" y="44"/>
                </a:lnTo>
                <a:lnTo>
                  <a:pt x="34" y="52"/>
                </a:lnTo>
                <a:lnTo>
                  <a:pt x="34" y="52"/>
                </a:lnTo>
                <a:lnTo>
                  <a:pt x="31" y="49"/>
                </a:lnTo>
                <a:lnTo>
                  <a:pt x="31" y="49"/>
                </a:lnTo>
                <a:close/>
                <a:moveTo>
                  <a:pt x="21" y="38"/>
                </a:moveTo>
                <a:lnTo>
                  <a:pt x="21" y="38"/>
                </a:lnTo>
                <a:lnTo>
                  <a:pt x="32" y="32"/>
                </a:lnTo>
                <a:lnTo>
                  <a:pt x="41" y="25"/>
                </a:lnTo>
                <a:lnTo>
                  <a:pt x="41" y="25"/>
                </a:lnTo>
                <a:lnTo>
                  <a:pt x="33" y="33"/>
                </a:lnTo>
                <a:lnTo>
                  <a:pt x="26" y="41"/>
                </a:lnTo>
                <a:lnTo>
                  <a:pt x="26" y="41"/>
                </a:lnTo>
                <a:lnTo>
                  <a:pt x="26" y="42"/>
                </a:lnTo>
                <a:lnTo>
                  <a:pt x="27" y="43"/>
                </a:lnTo>
                <a:lnTo>
                  <a:pt x="27" y="43"/>
                </a:lnTo>
                <a:lnTo>
                  <a:pt x="32" y="41"/>
                </a:lnTo>
                <a:lnTo>
                  <a:pt x="37" y="38"/>
                </a:lnTo>
                <a:lnTo>
                  <a:pt x="45" y="33"/>
                </a:lnTo>
                <a:lnTo>
                  <a:pt x="45" y="33"/>
                </a:lnTo>
                <a:lnTo>
                  <a:pt x="37" y="39"/>
                </a:lnTo>
                <a:lnTo>
                  <a:pt x="29" y="47"/>
                </a:lnTo>
                <a:lnTo>
                  <a:pt x="29" y="47"/>
                </a:lnTo>
                <a:lnTo>
                  <a:pt x="21" y="38"/>
                </a:lnTo>
                <a:lnTo>
                  <a:pt x="21" y="38"/>
                </a:lnTo>
                <a:close/>
                <a:moveTo>
                  <a:pt x="15" y="32"/>
                </a:moveTo>
                <a:lnTo>
                  <a:pt x="15" y="32"/>
                </a:lnTo>
                <a:lnTo>
                  <a:pt x="23" y="26"/>
                </a:lnTo>
                <a:lnTo>
                  <a:pt x="32" y="21"/>
                </a:lnTo>
                <a:lnTo>
                  <a:pt x="32" y="21"/>
                </a:lnTo>
                <a:lnTo>
                  <a:pt x="30" y="23"/>
                </a:lnTo>
                <a:lnTo>
                  <a:pt x="30" y="23"/>
                </a:lnTo>
                <a:lnTo>
                  <a:pt x="24" y="30"/>
                </a:lnTo>
                <a:lnTo>
                  <a:pt x="19" y="36"/>
                </a:lnTo>
                <a:lnTo>
                  <a:pt x="19" y="36"/>
                </a:lnTo>
                <a:lnTo>
                  <a:pt x="15" y="32"/>
                </a:lnTo>
                <a:lnTo>
                  <a:pt x="15" y="32"/>
                </a:lnTo>
                <a:close/>
                <a:moveTo>
                  <a:pt x="12" y="29"/>
                </a:moveTo>
                <a:lnTo>
                  <a:pt x="12" y="29"/>
                </a:lnTo>
                <a:lnTo>
                  <a:pt x="24" y="20"/>
                </a:lnTo>
                <a:lnTo>
                  <a:pt x="36" y="11"/>
                </a:lnTo>
                <a:lnTo>
                  <a:pt x="36" y="11"/>
                </a:lnTo>
                <a:lnTo>
                  <a:pt x="39" y="14"/>
                </a:lnTo>
                <a:lnTo>
                  <a:pt x="39" y="14"/>
                </a:lnTo>
                <a:lnTo>
                  <a:pt x="26" y="22"/>
                </a:lnTo>
                <a:lnTo>
                  <a:pt x="14" y="31"/>
                </a:lnTo>
                <a:lnTo>
                  <a:pt x="14" y="31"/>
                </a:lnTo>
                <a:lnTo>
                  <a:pt x="12" y="29"/>
                </a:lnTo>
                <a:lnTo>
                  <a:pt x="12" y="29"/>
                </a:lnTo>
                <a:close/>
                <a:moveTo>
                  <a:pt x="48" y="29"/>
                </a:moveTo>
                <a:lnTo>
                  <a:pt x="48" y="29"/>
                </a:lnTo>
                <a:lnTo>
                  <a:pt x="41" y="33"/>
                </a:lnTo>
                <a:lnTo>
                  <a:pt x="33" y="38"/>
                </a:lnTo>
                <a:lnTo>
                  <a:pt x="33" y="38"/>
                </a:lnTo>
                <a:lnTo>
                  <a:pt x="33" y="36"/>
                </a:lnTo>
                <a:lnTo>
                  <a:pt x="33" y="35"/>
                </a:lnTo>
                <a:lnTo>
                  <a:pt x="34" y="34"/>
                </a:lnTo>
                <a:lnTo>
                  <a:pt x="36" y="33"/>
                </a:lnTo>
                <a:lnTo>
                  <a:pt x="36" y="33"/>
                </a:lnTo>
                <a:lnTo>
                  <a:pt x="45" y="24"/>
                </a:lnTo>
                <a:lnTo>
                  <a:pt x="45" y="24"/>
                </a:lnTo>
                <a:lnTo>
                  <a:pt x="45" y="22"/>
                </a:lnTo>
                <a:lnTo>
                  <a:pt x="44" y="22"/>
                </a:lnTo>
                <a:lnTo>
                  <a:pt x="44" y="22"/>
                </a:lnTo>
                <a:lnTo>
                  <a:pt x="38" y="25"/>
                </a:lnTo>
                <a:lnTo>
                  <a:pt x="33" y="28"/>
                </a:lnTo>
                <a:lnTo>
                  <a:pt x="22" y="36"/>
                </a:lnTo>
                <a:lnTo>
                  <a:pt x="22" y="36"/>
                </a:lnTo>
                <a:lnTo>
                  <a:pt x="26" y="32"/>
                </a:lnTo>
                <a:lnTo>
                  <a:pt x="31" y="27"/>
                </a:lnTo>
                <a:lnTo>
                  <a:pt x="36" y="21"/>
                </a:lnTo>
                <a:lnTo>
                  <a:pt x="41" y="16"/>
                </a:lnTo>
                <a:lnTo>
                  <a:pt x="41" y="16"/>
                </a:lnTo>
                <a:lnTo>
                  <a:pt x="56" y="34"/>
                </a:lnTo>
                <a:lnTo>
                  <a:pt x="56" y="34"/>
                </a:lnTo>
                <a:lnTo>
                  <a:pt x="44" y="41"/>
                </a:lnTo>
                <a:lnTo>
                  <a:pt x="33" y="47"/>
                </a:lnTo>
                <a:lnTo>
                  <a:pt x="33" y="47"/>
                </a:lnTo>
                <a:lnTo>
                  <a:pt x="37" y="44"/>
                </a:lnTo>
                <a:lnTo>
                  <a:pt x="41" y="40"/>
                </a:lnTo>
                <a:lnTo>
                  <a:pt x="50" y="31"/>
                </a:lnTo>
                <a:lnTo>
                  <a:pt x="50" y="31"/>
                </a:lnTo>
                <a:lnTo>
                  <a:pt x="50" y="30"/>
                </a:lnTo>
                <a:lnTo>
                  <a:pt x="50" y="29"/>
                </a:lnTo>
                <a:lnTo>
                  <a:pt x="48" y="29"/>
                </a:lnTo>
                <a:lnTo>
                  <a:pt x="48" y="29"/>
                </a:lnTo>
                <a:close/>
                <a:moveTo>
                  <a:pt x="60" y="45"/>
                </a:moveTo>
                <a:lnTo>
                  <a:pt x="60" y="45"/>
                </a:lnTo>
                <a:lnTo>
                  <a:pt x="60" y="45"/>
                </a:lnTo>
                <a:lnTo>
                  <a:pt x="60" y="44"/>
                </a:lnTo>
                <a:lnTo>
                  <a:pt x="58" y="44"/>
                </a:lnTo>
                <a:lnTo>
                  <a:pt x="58" y="44"/>
                </a:lnTo>
                <a:lnTo>
                  <a:pt x="50" y="48"/>
                </a:lnTo>
                <a:lnTo>
                  <a:pt x="42" y="51"/>
                </a:lnTo>
                <a:lnTo>
                  <a:pt x="42" y="51"/>
                </a:lnTo>
                <a:lnTo>
                  <a:pt x="37" y="52"/>
                </a:lnTo>
                <a:lnTo>
                  <a:pt x="39" y="51"/>
                </a:lnTo>
                <a:lnTo>
                  <a:pt x="45" y="47"/>
                </a:lnTo>
                <a:lnTo>
                  <a:pt x="45" y="47"/>
                </a:lnTo>
                <a:lnTo>
                  <a:pt x="52" y="42"/>
                </a:lnTo>
                <a:lnTo>
                  <a:pt x="58" y="36"/>
                </a:lnTo>
                <a:lnTo>
                  <a:pt x="58" y="36"/>
                </a:lnTo>
                <a:lnTo>
                  <a:pt x="66" y="47"/>
                </a:lnTo>
                <a:lnTo>
                  <a:pt x="66" y="47"/>
                </a:lnTo>
                <a:lnTo>
                  <a:pt x="66" y="47"/>
                </a:lnTo>
                <a:lnTo>
                  <a:pt x="66" y="47"/>
                </a:lnTo>
                <a:lnTo>
                  <a:pt x="41" y="59"/>
                </a:lnTo>
                <a:lnTo>
                  <a:pt x="41" y="59"/>
                </a:lnTo>
                <a:lnTo>
                  <a:pt x="50" y="53"/>
                </a:lnTo>
                <a:lnTo>
                  <a:pt x="60" y="45"/>
                </a:lnTo>
                <a:lnTo>
                  <a:pt x="60" y="45"/>
                </a:lnTo>
                <a:close/>
                <a:moveTo>
                  <a:pt x="67" y="48"/>
                </a:moveTo>
                <a:lnTo>
                  <a:pt x="67" y="48"/>
                </a:lnTo>
                <a:lnTo>
                  <a:pt x="67" y="48"/>
                </a:lnTo>
                <a:lnTo>
                  <a:pt x="67" y="48"/>
                </a:lnTo>
                <a:lnTo>
                  <a:pt x="71" y="52"/>
                </a:lnTo>
                <a:lnTo>
                  <a:pt x="71" y="52"/>
                </a:lnTo>
                <a:lnTo>
                  <a:pt x="60" y="58"/>
                </a:lnTo>
                <a:lnTo>
                  <a:pt x="55" y="62"/>
                </a:lnTo>
                <a:lnTo>
                  <a:pt x="50" y="66"/>
                </a:lnTo>
                <a:lnTo>
                  <a:pt x="50" y="66"/>
                </a:lnTo>
                <a:lnTo>
                  <a:pt x="59" y="57"/>
                </a:lnTo>
                <a:lnTo>
                  <a:pt x="63" y="53"/>
                </a:lnTo>
                <a:lnTo>
                  <a:pt x="67" y="48"/>
                </a:lnTo>
                <a:lnTo>
                  <a:pt x="67" y="48"/>
                </a:lnTo>
                <a:close/>
                <a:moveTo>
                  <a:pt x="80" y="55"/>
                </a:moveTo>
                <a:lnTo>
                  <a:pt x="80" y="55"/>
                </a:lnTo>
                <a:lnTo>
                  <a:pt x="93" y="44"/>
                </a:lnTo>
                <a:lnTo>
                  <a:pt x="104" y="32"/>
                </a:lnTo>
                <a:lnTo>
                  <a:pt x="116" y="21"/>
                </a:lnTo>
                <a:lnTo>
                  <a:pt x="129" y="10"/>
                </a:lnTo>
                <a:lnTo>
                  <a:pt x="129" y="10"/>
                </a:lnTo>
                <a:lnTo>
                  <a:pt x="131" y="13"/>
                </a:lnTo>
                <a:lnTo>
                  <a:pt x="131" y="13"/>
                </a:lnTo>
                <a:lnTo>
                  <a:pt x="130" y="13"/>
                </a:lnTo>
                <a:lnTo>
                  <a:pt x="130" y="13"/>
                </a:lnTo>
                <a:lnTo>
                  <a:pt x="105" y="34"/>
                </a:lnTo>
                <a:lnTo>
                  <a:pt x="80" y="56"/>
                </a:lnTo>
                <a:lnTo>
                  <a:pt x="80" y="56"/>
                </a:lnTo>
                <a:lnTo>
                  <a:pt x="77" y="58"/>
                </a:lnTo>
                <a:lnTo>
                  <a:pt x="77" y="58"/>
                </a:lnTo>
                <a:lnTo>
                  <a:pt x="71" y="62"/>
                </a:lnTo>
                <a:lnTo>
                  <a:pt x="71" y="62"/>
                </a:lnTo>
                <a:lnTo>
                  <a:pt x="66" y="68"/>
                </a:lnTo>
                <a:lnTo>
                  <a:pt x="66" y="68"/>
                </a:lnTo>
                <a:lnTo>
                  <a:pt x="56" y="74"/>
                </a:lnTo>
                <a:lnTo>
                  <a:pt x="56" y="74"/>
                </a:lnTo>
                <a:lnTo>
                  <a:pt x="60" y="69"/>
                </a:lnTo>
                <a:lnTo>
                  <a:pt x="64" y="64"/>
                </a:lnTo>
                <a:lnTo>
                  <a:pt x="73" y="54"/>
                </a:lnTo>
                <a:lnTo>
                  <a:pt x="73" y="54"/>
                </a:lnTo>
                <a:lnTo>
                  <a:pt x="74" y="55"/>
                </a:lnTo>
                <a:lnTo>
                  <a:pt x="74" y="55"/>
                </a:lnTo>
                <a:lnTo>
                  <a:pt x="76" y="56"/>
                </a:lnTo>
                <a:lnTo>
                  <a:pt x="79" y="56"/>
                </a:lnTo>
                <a:lnTo>
                  <a:pt x="79" y="56"/>
                </a:lnTo>
                <a:lnTo>
                  <a:pt x="80" y="55"/>
                </a:lnTo>
                <a:lnTo>
                  <a:pt x="80" y="55"/>
                </a:lnTo>
                <a:close/>
                <a:moveTo>
                  <a:pt x="110" y="38"/>
                </a:moveTo>
                <a:lnTo>
                  <a:pt x="110" y="38"/>
                </a:lnTo>
                <a:lnTo>
                  <a:pt x="103" y="44"/>
                </a:lnTo>
                <a:lnTo>
                  <a:pt x="96" y="49"/>
                </a:lnTo>
                <a:lnTo>
                  <a:pt x="87" y="54"/>
                </a:lnTo>
                <a:lnTo>
                  <a:pt x="80" y="60"/>
                </a:lnTo>
                <a:lnTo>
                  <a:pt x="80" y="60"/>
                </a:lnTo>
                <a:lnTo>
                  <a:pt x="58" y="81"/>
                </a:lnTo>
                <a:lnTo>
                  <a:pt x="58" y="81"/>
                </a:lnTo>
                <a:lnTo>
                  <a:pt x="58" y="80"/>
                </a:lnTo>
                <a:lnTo>
                  <a:pt x="58" y="80"/>
                </a:lnTo>
                <a:lnTo>
                  <a:pt x="65" y="72"/>
                </a:lnTo>
                <a:lnTo>
                  <a:pt x="65" y="72"/>
                </a:lnTo>
                <a:lnTo>
                  <a:pt x="66" y="71"/>
                </a:lnTo>
                <a:lnTo>
                  <a:pt x="66" y="71"/>
                </a:lnTo>
                <a:lnTo>
                  <a:pt x="75" y="64"/>
                </a:lnTo>
                <a:lnTo>
                  <a:pt x="84" y="56"/>
                </a:lnTo>
                <a:lnTo>
                  <a:pt x="84" y="56"/>
                </a:lnTo>
                <a:lnTo>
                  <a:pt x="100" y="45"/>
                </a:lnTo>
                <a:lnTo>
                  <a:pt x="100" y="45"/>
                </a:lnTo>
                <a:lnTo>
                  <a:pt x="108" y="38"/>
                </a:lnTo>
                <a:lnTo>
                  <a:pt x="116" y="30"/>
                </a:lnTo>
                <a:lnTo>
                  <a:pt x="132" y="15"/>
                </a:lnTo>
                <a:lnTo>
                  <a:pt x="132" y="15"/>
                </a:lnTo>
                <a:lnTo>
                  <a:pt x="132" y="14"/>
                </a:lnTo>
                <a:lnTo>
                  <a:pt x="132" y="14"/>
                </a:lnTo>
                <a:lnTo>
                  <a:pt x="135" y="16"/>
                </a:lnTo>
                <a:lnTo>
                  <a:pt x="135" y="16"/>
                </a:lnTo>
                <a:lnTo>
                  <a:pt x="128" y="21"/>
                </a:lnTo>
                <a:lnTo>
                  <a:pt x="122" y="26"/>
                </a:lnTo>
                <a:lnTo>
                  <a:pt x="110" y="38"/>
                </a:lnTo>
                <a:lnTo>
                  <a:pt x="110" y="38"/>
                </a:lnTo>
                <a:close/>
                <a:moveTo>
                  <a:pt x="128" y="24"/>
                </a:moveTo>
                <a:lnTo>
                  <a:pt x="128" y="24"/>
                </a:lnTo>
                <a:lnTo>
                  <a:pt x="115" y="36"/>
                </a:lnTo>
                <a:lnTo>
                  <a:pt x="115" y="36"/>
                </a:lnTo>
                <a:lnTo>
                  <a:pt x="118" y="32"/>
                </a:lnTo>
                <a:lnTo>
                  <a:pt x="118" y="32"/>
                </a:lnTo>
                <a:lnTo>
                  <a:pt x="128" y="23"/>
                </a:lnTo>
                <a:lnTo>
                  <a:pt x="131" y="20"/>
                </a:lnTo>
                <a:lnTo>
                  <a:pt x="128" y="24"/>
                </a:lnTo>
                <a:lnTo>
                  <a:pt x="128" y="24"/>
                </a:lnTo>
                <a:close/>
                <a:moveTo>
                  <a:pt x="56" y="77"/>
                </a:moveTo>
                <a:lnTo>
                  <a:pt x="56" y="77"/>
                </a:lnTo>
                <a:lnTo>
                  <a:pt x="58" y="76"/>
                </a:lnTo>
                <a:lnTo>
                  <a:pt x="58" y="76"/>
                </a:lnTo>
                <a:lnTo>
                  <a:pt x="57" y="78"/>
                </a:lnTo>
                <a:lnTo>
                  <a:pt x="57" y="78"/>
                </a:lnTo>
                <a:lnTo>
                  <a:pt x="57" y="77"/>
                </a:lnTo>
                <a:lnTo>
                  <a:pt x="57" y="77"/>
                </a:lnTo>
                <a:lnTo>
                  <a:pt x="56" y="77"/>
                </a:lnTo>
                <a:lnTo>
                  <a:pt x="56" y="77"/>
                </a:lnTo>
                <a:close/>
                <a:moveTo>
                  <a:pt x="70" y="55"/>
                </a:moveTo>
                <a:lnTo>
                  <a:pt x="70" y="55"/>
                </a:lnTo>
                <a:lnTo>
                  <a:pt x="66" y="59"/>
                </a:lnTo>
                <a:lnTo>
                  <a:pt x="61" y="64"/>
                </a:lnTo>
                <a:lnTo>
                  <a:pt x="57" y="69"/>
                </a:lnTo>
                <a:lnTo>
                  <a:pt x="54" y="74"/>
                </a:lnTo>
                <a:lnTo>
                  <a:pt x="54" y="74"/>
                </a:lnTo>
                <a:lnTo>
                  <a:pt x="48" y="69"/>
                </a:lnTo>
                <a:lnTo>
                  <a:pt x="48" y="69"/>
                </a:lnTo>
                <a:lnTo>
                  <a:pt x="60" y="62"/>
                </a:lnTo>
                <a:lnTo>
                  <a:pt x="70" y="55"/>
                </a:lnTo>
                <a:lnTo>
                  <a:pt x="70" y="55"/>
                </a:lnTo>
                <a:close/>
                <a:moveTo>
                  <a:pt x="42" y="123"/>
                </a:moveTo>
                <a:lnTo>
                  <a:pt x="42" y="123"/>
                </a:lnTo>
                <a:lnTo>
                  <a:pt x="56" y="108"/>
                </a:lnTo>
                <a:lnTo>
                  <a:pt x="56" y="108"/>
                </a:lnTo>
                <a:lnTo>
                  <a:pt x="71" y="94"/>
                </a:lnTo>
                <a:lnTo>
                  <a:pt x="85" y="81"/>
                </a:lnTo>
                <a:lnTo>
                  <a:pt x="85" y="81"/>
                </a:lnTo>
                <a:lnTo>
                  <a:pt x="115" y="53"/>
                </a:lnTo>
                <a:lnTo>
                  <a:pt x="130" y="39"/>
                </a:lnTo>
                <a:lnTo>
                  <a:pt x="143" y="24"/>
                </a:lnTo>
                <a:lnTo>
                  <a:pt x="143" y="24"/>
                </a:lnTo>
                <a:lnTo>
                  <a:pt x="149" y="30"/>
                </a:lnTo>
                <a:lnTo>
                  <a:pt x="149" y="30"/>
                </a:lnTo>
                <a:lnTo>
                  <a:pt x="122" y="52"/>
                </a:lnTo>
                <a:lnTo>
                  <a:pt x="95" y="76"/>
                </a:lnTo>
                <a:lnTo>
                  <a:pt x="67" y="100"/>
                </a:lnTo>
                <a:lnTo>
                  <a:pt x="41" y="124"/>
                </a:lnTo>
                <a:lnTo>
                  <a:pt x="41" y="124"/>
                </a:lnTo>
                <a:lnTo>
                  <a:pt x="42" y="123"/>
                </a:lnTo>
                <a:lnTo>
                  <a:pt x="42" y="123"/>
                </a:lnTo>
                <a:close/>
                <a:moveTo>
                  <a:pt x="141" y="23"/>
                </a:moveTo>
                <a:lnTo>
                  <a:pt x="141" y="23"/>
                </a:lnTo>
                <a:lnTo>
                  <a:pt x="135" y="27"/>
                </a:lnTo>
                <a:lnTo>
                  <a:pt x="129" y="33"/>
                </a:lnTo>
                <a:lnTo>
                  <a:pt x="117" y="44"/>
                </a:lnTo>
                <a:lnTo>
                  <a:pt x="117" y="44"/>
                </a:lnTo>
                <a:lnTo>
                  <a:pt x="108" y="51"/>
                </a:lnTo>
                <a:lnTo>
                  <a:pt x="99" y="58"/>
                </a:lnTo>
                <a:lnTo>
                  <a:pt x="89" y="66"/>
                </a:lnTo>
                <a:lnTo>
                  <a:pt x="81" y="73"/>
                </a:lnTo>
                <a:lnTo>
                  <a:pt x="81" y="73"/>
                </a:lnTo>
                <a:lnTo>
                  <a:pt x="68" y="86"/>
                </a:lnTo>
                <a:lnTo>
                  <a:pt x="62" y="93"/>
                </a:lnTo>
                <a:lnTo>
                  <a:pt x="55" y="99"/>
                </a:lnTo>
                <a:lnTo>
                  <a:pt x="55" y="99"/>
                </a:lnTo>
                <a:lnTo>
                  <a:pt x="38" y="112"/>
                </a:lnTo>
                <a:lnTo>
                  <a:pt x="22" y="127"/>
                </a:lnTo>
                <a:lnTo>
                  <a:pt x="22" y="127"/>
                </a:lnTo>
                <a:lnTo>
                  <a:pt x="32" y="116"/>
                </a:lnTo>
                <a:lnTo>
                  <a:pt x="38" y="110"/>
                </a:lnTo>
                <a:lnTo>
                  <a:pt x="45" y="104"/>
                </a:lnTo>
                <a:lnTo>
                  <a:pt x="45" y="104"/>
                </a:lnTo>
                <a:lnTo>
                  <a:pt x="60" y="90"/>
                </a:lnTo>
                <a:lnTo>
                  <a:pt x="75" y="75"/>
                </a:lnTo>
                <a:lnTo>
                  <a:pt x="75" y="75"/>
                </a:lnTo>
                <a:lnTo>
                  <a:pt x="90" y="59"/>
                </a:lnTo>
                <a:lnTo>
                  <a:pt x="106" y="46"/>
                </a:lnTo>
                <a:lnTo>
                  <a:pt x="122" y="32"/>
                </a:lnTo>
                <a:lnTo>
                  <a:pt x="136" y="18"/>
                </a:lnTo>
                <a:lnTo>
                  <a:pt x="136" y="18"/>
                </a:lnTo>
                <a:lnTo>
                  <a:pt x="141" y="23"/>
                </a:lnTo>
                <a:lnTo>
                  <a:pt x="141" y="23"/>
                </a:lnTo>
                <a:close/>
                <a:moveTo>
                  <a:pt x="42" y="61"/>
                </a:moveTo>
                <a:lnTo>
                  <a:pt x="42" y="61"/>
                </a:lnTo>
                <a:lnTo>
                  <a:pt x="59" y="52"/>
                </a:lnTo>
                <a:lnTo>
                  <a:pt x="59" y="52"/>
                </a:lnTo>
                <a:lnTo>
                  <a:pt x="63" y="51"/>
                </a:lnTo>
                <a:lnTo>
                  <a:pt x="62" y="52"/>
                </a:lnTo>
                <a:lnTo>
                  <a:pt x="56" y="57"/>
                </a:lnTo>
                <a:lnTo>
                  <a:pt x="56" y="57"/>
                </a:lnTo>
                <a:lnTo>
                  <a:pt x="46" y="67"/>
                </a:lnTo>
                <a:lnTo>
                  <a:pt x="46" y="67"/>
                </a:lnTo>
                <a:lnTo>
                  <a:pt x="42" y="61"/>
                </a:lnTo>
                <a:lnTo>
                  <a:pt x="42" y="61"/>
                </a:lnTo>
                <a:close/>
                <a:moveTo>
                  <a:pt x="36" y="140"/>
                </a:moveTo>
                <a:lnTo>
                  <a:pt x="36" y="140"/>
                </a:lnTo>
                <a:lnTo>
                  <a:pt x="31" y="137"/>
                </a:lnTo>
                <a:lnTo>
                  <a:pt x="31" y="137"/>
                </a:lnTo>
                <a:lnTo>
                  <a:pt x="33" y="134"/>
                </a:lnTo>
                <a:lnTo>
                  <a:pt x="33" y="134"/>
                </a:lnTo>
                <a:lnTo>
                  <a:pt x="34" y="133"/>
                </a:lnTo>
                <a:lnTo>
                  <a:pt x="34" y="133"/>
                </a:lnTo>
                <a:lnTo>
                  <a:pt x="80" y="91"/>
                </a:lnTo>
                <a:lnTo>
                  <a:pt x="105" y="70"/>
                </a:lnTo>
                <a:lnTo>
                  <a:pt x="129" y="49"/>
                </a:lnTo>
                <a:lnTo>
                  <a:pt x="129" y="49"/>
                </a:lnTo>
                <a:lnTo>
                  <a:pt x="144" y="37"/>
                </a:lnTo>
                <a:lnTo>
                  <a:pt x="144" y="37"/>
                </a:lnTo>
                <a:lnTo>
                  <a:pt x="133" y="46"/>
                </a:lnTo>
                <a:lnTo>
                  <a:pt x="121" y="55"/>
                </a:lnTo>
                <a:lnTo>
                  <a:pt x="121" y="55"/>
                </a:lnTo>
                <a:lnTo>
                  <a:pt x="110" y="66"/>
                </a:lnTo>
                <a:lnTo>
                  <a:pt x="100" y="76"/>
                </a:lnTo>
                <a:lnTo>
                  <a:pt x="80" y="97"/>
                </a:lnTo>
                <a:lnTo>
                  <a:pt x="80" y="97"/>
                </a:lnTo>
                <a:lnTo>
                  <a:pt x="79" y="98"/>
                </a:lnTo>
                <a:lnTo>
                  <a:pt x="79" y="98"/>
                </a:lnTo>
                <a:lnTo>
                  <a:pt x="68" y="109"/>
                </a:lnTo>
                <a:lnTo>
                  <a:pt x="57" y="119"/>
                </a:lnTo>
                <a:lnTo>
                  <a:pt x="46" y="129"/>
                </a:lnTo>
                <a:lnTo>
                  <a:pt x="36" y="140"/>
                </a:lnTo>
                <a:lnTo>
                  <a:pt x="36" y="140"/>
                </a:lnTo>
                <a:close/>
                <a:moveTo>
                  <a:pt x="125" y="140"/>
                </a:moveTo>
                <a:lnTo>
                  <a:pt x="125" y="140"/>
                </a:lnTo>
                <a:lnTo>
                  <a:pt x="123" y="138"/>
                </a:lnTo>
                <a:lnTo>
                  <a:pt x="123" y="138"/>
                </a:lnTo>
                <a:lnTo>
                  <a:pt x="123" y="138"/>
                </a:lnTo>
                <a:lnTo>
                  <a:pt x="123" y="138"/>
                </a:lnTo>
                <a:lnTo>
                  <a:pt x="134" y="129"/>
                </a:lnTo>
                <a:lnTo>
                  <a:pt x="146" y="121"/>
                </a:lnTo>
                <a:lnTo>
                  <a:pt x="146" y="121"/>
                </a:lnTo>
                <a:lnTo>
                  <a:pt x="136" y="131"/>
                </a:lnTo>
                <a:lnTo>
                  <a:pt x="125" y="140"/>
                </a:lnTo>
                <a:lnTo>
                  <a:pt x="125" y="14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7" name="Freeform 2542"/>
          <p:cNvSpPr>
            <a:spLocks noEditPoints="1"/>
          </p:cNvSpPr>
          <p:nvPr/>
        </p:nvSpPr>
        <p:spPr bwMode="auto">
          <a:xfrm>
            <a:off x="3716812" y="1940235"/>
            <a:ext cx="93663" cy="87313"/>
          </a:xfrm>
          <a:custGeom>
            <a:avLst/>
            <a:gdLst/>
            <a:ahLst/>
            <a:cxnLst>
              <a:cxn ang="0">
                <a:pos x="8" y="55"/>
              </a:cxn>
              <a:cxn ang="0">
                <a:pos x="17" y="54"/>
              </a:cxn>
              <a:cxn ang="0">
                <a:pos x="25" y="50"/>
              </a:cxn>
              <a:cxn ang="0">
                <a:pos x="39" y="37"/>
              </a:cxn>
              <a:cxn ang="0">
                <a:pos x="46" y="30"/>
              </a:cxn>
              <a:cxn ang="0">
                <a:pos x="57" y="14"/>
              </a:cxn>
              <a:cxn ang="0">
                <a:pos x="59" y="6"/>
              </a:cxn>
              <a:cxn ang="0">
                <a:pos x="59" y="4"/>
              </a:cxn>
              <a:cxn ang="0">
                <a:pos x="55" y="2"/>
              </a:cxn>
              <a:cxn ang="0">
                <a:pos x="52" y="0"/>
              </a:cxn>
              <a:cxn ang="0">
                <a:pos x="49" y="1"/>
              </a:cxn>
              <a:cxn ang="0">
                <a:pos x="46" y="3"/>
              </a:cxn>
              <a:cxn ang="0">
                <a:pos x="36" y="6"/>
              </a:cxn>
              <a:cxn ang="0">
                <a:pos x="24" y="8"/>
              </a:cxn>
              <a:cxn ang="0">
                <a:pos x="19" y="11"/>
              </a:cxn>
              <a:cxn ang="0">
                <a:pos x="9" y="25"/>
              </a:cxn>
              <a:cxn ang="0">
                <a:pos x="4" y="32"/>
              </a:cxn>
              <a:cxn ang="0">
                <a:pos x="0" y="41"/>
              </a:cxn>
              <a:cxn ang="0">
                <a:pos x="1" y="49"/>
              </a:cxn>
              <a:cxn ang="0">
                <a:pos x="8" y="55"/>
              </a:cxn>
              <a:cxn ang="0">
                <a:pos x="36" y="28"/>
              </a:cxn>
              <a:cxn ang="0">
                <a:pos x="28" y="36"/>
              </a:cxn>
              <a:cxn ang="0">
                <a:pos x="22" y="36"/>
              </a:cxn>
              <a:cxn ang="0">
                <a:pos x="16" y="35"/>
              </a:cxn>
              <a:cxn ang="0">
                <a:pos x="28" y="31"/>
              </a:cxn>
              <a:cxn ang="0">
                <a:pos x="35" y="27"/>
              </a:cxn>
              <a:cxn ang="0">
                <a:pos x="37" y="25"/>
              </a:cxn>
              <a:cxn ang="0">
                <a:pos x="37" y="23"/>
              </a:cxn>
              <a:cxn ang="0">
                <a:pos x="29" y="24"/>
              </a:cxn>
              <a:cxn ang="0">
                <a:pos x="21" y="24"/>
              </a:cxn>
              <a:cxn ang="0">
                <a:pos x="22" y="23"/>
              </a:cxn>
              <a:cxn ang="0">
                <a:pos x="39" y="19"/>
              </a:cxn>
              <a:cxn ang="0">
                <a:pos x="46" y="16"/>
              </a:cxn>
              <a:cxn ang="0">
                <a:pos x="36" y="28"/>
              </a:cxn>
              <a:cxn ang="0">
                <a:pos x="48" y="13"/>
              </a:cxn>
              <a:cxn ang="0">
                <a:pos x="47" y="13"/>
              </a:cxn>
              <a:cxn ang="0">
                <a:pos x="46" y="13"/>
              </a:cxn>
              <a:cxn ang="0">
                <a:pos x="48" y="12"/>
              </a:cxn>
              <a:cxn ang="0">
                <a:pos x="48" y="13"/>
              </a:cxn>
              <a:cxn ang="0">
                <a:pos x="26" y="18"/>
              </a:cxn>
              <a:cxn ang="0">
                <a:pos x="42" y="15"/>
              </a:cxn>
              <a:cxn ang="0">
                <a:pos x="33" y="18"/>
              </a:cxn>
              <a:cxn ang="0">
                <a:pos x="24" y="20"/>
              </a:cxn>
              <a:cxn ang="0">
                <a:pos x="26" y="18"/>
              </a:cxn>
              <a:cxn ang="0">
                <a:pos x="19" y="26"/>
              </a:cxn>
              <a:cxn ang="0">
                <a:pos x="34" y="25"/>
              </a:cxn>
              <a:cxn ang="0">
                <a:pos x="30" y="28"/>
              </a:cxn>
              <a:cxn ang="0">
                <a:pos x="19" y="32"/>
              </a:cxn>
              <a:cxn ang="0">
                <a:pos x="14" y="33"/>
              </a:cxn>
              <a:cxn ang="0">
                <a:pos x="19" y="26"/>
              </a:cxn>
              <a:cxn ang="0">
                <a:pos x="13" y="36"/>
              </a:cxn>
              <a:cxn ang="0">
                <a:pos x="13" y="36"/>
              </a:cxn>
              <a:cxn ang="0">
                <a:pos x="19" y="38"/>
              </a:cxn>
              <a:cxn ang="0">
                <a:pos x="26" y="38"/>
              </a:cxn>
              <a:cxn ang="0">
                <a:pos x="21" y="42"/>
              </a:cxn>
              <a:cxn ang="0">
                <a:pos x="13" y="46"/>
              </a:cxn>
              <a:cxn ang="0">
                <a:pos x="11" y="46"/>
              </a:cxn>
              <a:cxn ang="0">
                <a:pos x="10" y="46"/>
              </a:cxn>
              <a:cxn ang="0">
                <a:pos x="9" y="43"/>
              </a:cxn>
              <a:cxn ang="0">
                <a:pos x="13" y="36"/>
              </a:cxn>
            </a:cxnLst>
            <a:rect l="0" t="0" r="r" b="b"/>
            <a:pathLst>
              <a:path w="59" h="55">
                <a:moveTo>
                  <a:pt x="8" y="55"/>
                </a:moveTo>
                <a:lnTo>
                  <a:pt x="8" y="55"/>
                </a:lnTo>
                <a:lnTo>
                  <a:pt x="12" y="55"/>
                </a:lnTo>
                <a:lnTo>
                  <a:pt x="17" y="54"/>
                </a:lnTo>
                <a:lnTo>
                  <a:pt x="21" y="52"/>
                </a:lnTo>
                <a:lnTo>
                  <a:pt x="25" y="50"/>
                </a:lnTo>
                <a:lnTo>
                  <a:pt x="33" y="43"/>
                </a:lnTo>
                <a:lnTo>
                  <a:pt x="39" y="37"/>
                </a:lnTo>
                <a:lnTo>
                  <a:pt x="39" y="37"/>
                </a:lnTo>
                <a:lnTo>
                  <a:pt x="46" y="30"/>
                </a:lnTo>
                <a:lnTo>
                  <a:pt x="52" y="23"/>
                </a:lnTo>
                <a:lnTo>
                  <a:pt x="57" y="14"/>
                </a:lnTo>
                <a:lnTo>
                  <a:pt x="58" y="10"/>
                </a:lnTo>
                <a:lnTo>
                  <a:pt x="59" y="6"/>
                </a:lnTo>
                <a:lnTo>
                  <a:pt x="59" y="6"/>
                </a:lnTo>
                <a:lnTo>
                  <a:pt x="59" y="4"/>
                </a:lnTo>
                <a:lnTo>
                  <a:pt x="58" y="3"/>
                </a:lnTo>
                <a:lnTo>
                  <a:pt x="55" y="2"/>
                </a:lnTo>
                <a:lnTo>
                  <a:pt x="55" y="2"/>
                </a:lnTo>
                <a:lnTo>
                  <a:pt x="52" y="0"/>
                </a:lnTo>
                <a:lnTo>
                  <a:pt x="50" y="1"/>
                </a:lnTo>
                <a:lnTo>
                  <a:pt x="49" y="1"/>
                </a:lnTo>
                <a:lnTo>
                  <a:pt x="49" y="1"/>
                </a:lnTo>
                <a:lnTo>
                  <a:pt x="46" y="3"/>
                </a:lnTo>
                <a:lnTo>
                  <a:pt x="42" y="4"/>
                </a:lnTo>
                <a:lnTo>
                  <a:pt x="36" y="6"/>
                </a:lnTo>
                <a:lnTo>
                  <a:pt x="30" y="6"/>
                </a:lnTo>
                <a:lnTo>
                  <a:pt x="24" y="8"/>
                </a:lnTo>
                <a:lnTo>
                  <a:pt x="24" y="8"/>
                </a:lnTo>
                <a:lnTo>
                  <a:pt x="19" y="11"/>
                </a:lnTo>
                <a:lnTo>
                  <a:pt x="16" y="16"/>
                </a:lnTo>
                <a:lnTo>
                  <a:pt x="9" y="25"/>
                </a:lnTo>
                <a:lnTo>
                  <a:pt x="9" y="25"/>
                </a:lnTo>
                <a:lnTo>
                  <a:pt x="4" y="32"/>
                </a:lnTo>
                <a:lnTo>
                  <a:pt x="2" y="37"/>
                </a:lnTo>
                <a:lnTo>
                  <a:pt x="0" y="41"/>
                </a:lnTo>
                <a:lnTo>
                  <a:pt x="0" y="45"/>
                </a:lnTo>
                <a:lnTo>
                  <a:pt x="1" y="49"/>
                </a:lnTo>
                <a:lnTo>
                  <a:pt x="3" y="52"/>
                </a:lnTo>
                <a:lnTo>
                  <a:pt x="8" y="55"/>
                </a:lnTo>
                <a:lnTo>
                  <a:pt x="8" y="55"/>
                </a:lnTo>
                <a:close/>
                <a:moveTo>
                  <a:pt x="36" y="28"/>
                </a:moveTo>
                <a:lnTo>
                  <a:pt x="36" y="28"/>
                </a:lnTo>
                <a:lnTo>
                  <a:pt x="28" y="36"/>
                </a:lnTo>
                <a:lnTo>
                  <a:pt x="28" y="36"/>
                </a:lnTo>
                <a:lnTo>
                  <a:pt x="22" y="36"/>
                </a:lnTo>
                <a:lnTo>
                  <a:pt x="16" y="35"/>
                </a:lnTo>
                <a:lnTo>
                  <a:pt x="16" y="35"/>
                </a:lnTo>
                <a:lnTo>
                  <a:pt x="22" y="33"/>
                </a:lnTo>
                <a:lnTo>
                  <a:pt x="28" y="31"/>
                </a:lnTo>
                <a:lnTo>
                  <a:pt x="33" y="29"/>
                </a:lnTo>
                <a:lnTo>
                  <a:pt x="35" y="27"/>
                </a:lnTo>
                <a:lnTo>
                  <a:pt x="37" y="25"/>
                </a:lnTo>
                <a:lnTo>
                  <a:pt x="37" y="25"/>
                </a:lnTo>
                <a:lnTo>
                  <a:pt x="38" y="24"/>
                </a:lnTo>
                <a:lnTo>
                  <a:pt x="37" y="23"/>
                </a:lnTo>
                <a:lnTo>
                  <a:pt x="37" y="23"/>
                </a:lnTo>
                <a:lnTo>
                  <a:pt x="29" y="24"/>
                </a:lnTo>
                <a:lnTo>
                  <a:pt x="21" y="24"/>
                </a:lnTo>
                <a:lnTo>
                  <a:pt x="21" y="24"/>
                </a:lnTo>
                <a:lnTo>
                  <a:pt x="22" y="23"/>
                </a:lnTo>
                <a:lnTo>
                  <a:pt x="22" y="23"/>
                </a:lnTo>
                <a:lnTo>
                  <a:pt x="34" y="20"/>
                </a:lnTo>
                <a:lnTo>
                  <a:pt x="39" y="19"/>
                </a:lnTo>
                <a:lnTo>
                  <a:pt x="46" y="16"/>
                </a:lnTo>
                <a:lnTo>
                  <a:pt x="46" y="16"/>
                </a:lnTo>
                <a:lnTo>
                  <a:pt x="40" y="22"/>
                </a:lnTo>
                <a:lnTo>
                  <a:pt x="36" y="28"/>
                </a:lnTo>
                <a:lnTo>
                  <a:pt x="36" y="28"/>
                </a:lnTo>
                <a:close/>
                <a:moveTo>
                  <a:pt x="48" y="13"/>
                </a:moveTo>
                <a:lnTo>
                  <a:pt x="48" y="13"/>
                </a:lnTo>
                <a:lnTo>
                  <a:pt x="47" y="13"/>
                </a:lnTo>
                <a:lnTo>
                  <a:pt x="47" y="13"/>
                </a:lnTo>
                <a:lnTo>
                  <a:pt x="46" y="13"/>
                </a:lnTo>
                <a:lnTo>
                  <a:pt x="46" y="13"/>
                </a:lnTo>
                <a:lnTo>
                  <a:pt x="48" y="12"/>
                </a:lnTo>
                <a:lnTo>
                  <a:pt x="48" y="12"/>
                </a:lnTo>
                <a:lnTo>
                  <a:pt x="48" y="13"/>
                </a:lnTo>
                <a:lnTo>
                  <a:pt x="48" y="13"/>
                </a:lnTo>
                <a:close/>
                <a:moveTo>
                  <a:pt x="26" y="18"/>
                </a:moveTo>
                <a:lnTo>
                  <a:pt x="26" y="18"/>
                </a:lnTo>
                <a:lnTo>
                  <a:pt x="42" y="15"/>
                </a:lnTo>
                <a:lnTo>
                  <a:pt x="42" y="15"/>
                </a:lnTo>
                <a:lnTo>
                  <a:pt x="33" y="18"/>
                </a:lnTo>
                <a:lnTo>
                  <a:pt x="24" y="20"/>
                </a:lnTo>
                <a:lnTo>
                  <a:pt x="24" y="20"/>
                </a:lnTo>
                <a:lnTo>
                  <a:pt x="26" y="18"/>
                </a:lnTo>
                <a:lnTo>
                  <a:pt x="26" y="18"/>
                </a:lnTo>
                <a:close/>
                <a:moveTo>
                  <a:pt x="19" y="26"/>
                </a:moveTo>
                <a:lnTo>
                  <a:pt x="19" y="26"/>
                </a:lnTo>
                <a:lnTo>
                  <a:pt x="27" y="26"/>
                </a:lnTo>
                <a:lnTo>
                  <a:pt x="34" y="25"/>
                </a:lnTo>
                <a:lnTo>
                  <a:pt x="34" y="25"/>
                </a:lnTo>
                <a:lnTo>
                  <a:pt x="30" y="28"/>
                </a:lnTo>
                <a:lnTo>
                  <a:pt x="25" y="30"/>
                </a:lnTo>
                <a:lnTo>
                  <a:pt x="19" y="32"/>
                </a:lnTo>
                <a:lnTo>
                  <a:pt x="14" y="33"/>
                </a:lnTo>
                <a:lnTo>
                  <a:pt x="14" y="33"/>
                </a:lnTo>
                <a:lnTo>
                  <a:pt x="19" y="26"/>
                </a:lnTo>
                <a:lnTo>
                  <a:pt x="19" y="26"/>
                </a:lnTo>
                <a:close/>
                <a:moveTo>
                  <a:pt x="13" y="36"/>
                </a:moveTo>
                <a:lnTo>
                  <a:pt x="13" y="36"/>
                </a:lnTo>
                <a:lnTo>
                  <a:pt x="13" y="36"/>
                </a:lnTo>
                <a:lnTo>
                  <a:pt x="13" y="36"/>
                </a:lnTo>
                <a:lnTo>
                  <a:pt x="16" y="37"/>
                </a:lnTo>
                <a:lnTo>
                  <a:pt x="19" y="38"/>
                </a:lnTo>
                <a:lnTo>
                  <a:pt x="26" y="38"/>
                </a:lnTo>
                <a:lnTo>
                  <a:pt x="26" y="38"/>
                </a:lnTo>
                <a:lnTo>
                  <a:pt x="21" y="42"/>
                </a:lnTo>
                <a:lnTo>
                  <a:pt x="21" y="42"/>
                </a:lnTo>
                <a:lnTo>
                  <a:pt x="17" y="44"/>
                </a:lnTo>
                <a:lnTo>
                  <a:pt x="13" y="46"/>
                </a:lnTo>
                <a:lnTo>
                  <a:pt x="13" y="46"/>
                </a:lnTo>
                <a:lnTo>
                  <a:pt x="11" y="46"/>
                </a:lnTo>
                <a:lnTo>
                  <a:pt x="11" y="46"/>
                </a:lnTo>
                <a:lnTo>
                  <a:pt x="10" y="46"/>
                </a:lnTo>
                <a:lnTo>
                  <a:pt x="9" y="45"/>
                </a:lnTo>
                <a:lnTo>
                  <a:pt x="9" y="43"/>
                </a:lnTo>
                <a:lnTo>
                  <a:pt x="11" y="40"/>
                </a:lnTo>
                <a:lnTo>
                  <a:pt x="13" y="36"/>
                </a:lnTo>
                <a:lnTo>
                  <a:pt x="13" y="3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8" name="Freeform 302"/>
          <p:cNvSpPr>
            <a:spLocks/>
          </p:cNvSpPr>
          <p:nvPr/>
        </p:nvSpPr>
        <p:spPr bwMode="auto">
          <a:xfrm>
            <a:off x="4653370" y="1250289"/>
            <a:ext cx="155575" cy="409575"/>
          </a:xfrm>
          <a:custGeom>
            <a:avLst/>
            <a:gdLst>
              <a:gd name="T0" fmla="*/ 27 w 33"/>
              <a:gd name="T1" fmla="*/ 84 h 87"/>
              <a:gd name="T2" fmla="*/ 26 w 33"/>
              <a:gd name="T3" fmla="*/ 83 h 87"/>
              <a:gd name="T4" fmla="*/ 26 w 33"/>
              <a:gd name="T5" fmla="*/ 83 h 87"/>
              <a:gd name="T6" fmla="*/ 25 w 33"/>
              <a:gd name="T7" fmla="*/ 80 h 87"/>
              <a:gd name="T8" fmla="*/ 25 w 33"/>
              <a:gd name="T9" fmla="*/ 80 h 87"/>
              <a:gd name="T10" fmla="*/ 25 w 33"/>
              <a:gd name="T11" fmla="*/ 80 h 87"/>
              <a:gd name="T12" fmla="*/ 15 w 33"/>
              <a:gd name="T13" fmla="*/ 42 h 87"/>
              <a:gd name="T14" fmla="*/ 15 w 33"/>
              <a:gd name="T15" fmla="*/ 42 h 87"/>
              <a:gd name="T16" fmla="*/ 0 w 33"/>
              <a:gd name="T17" fmla="*/ 4 h 87"/>
              <a:gd name="T18" fmla="*/ 0 w 33"/>
              <a:gd name="T19" fmla="*/ 4 h 87"/>
              <a:gd name="T20" fmla="*/ 0 w 33"/>
              <a:gd name="T21" fmla="*/ 3 h 87"/>
              <a:gd name="T22" fmla="*/ 0 w 33"/>
              <a:gd name="T23" fmla="*/ 3 h 87"/>
              <a:gd name="T24" fmla="*/ 2 w 33"/>
              <a:gd name="T25" fmla="*/ 0 h 87"/>
              <a:gd name="T26" fmla="*/ 3 w 33"/>
              <a:gd name="T27" fmla="*/ 1 h 87"/>
              <a:gd name="T28" fmla="*/ 3 w 33"/>
              <a:gd name="T29" fmla="*/ 1 h 87"/>
              <a:gd name="T30" fmla="*/ 19 w 33"/>
              <a:gd name="T31" fmla="*/ 41 h 87"/>
              <a:gd name="T32" fmla="*/ 19 w 33"/>
              <a:gd name="T33" fmla="*/ 41 h 87"/>
              <a:gd name="T34" fmla="*/ 30 w 33"/>
              <a:gd name="T35" fmla="*/ 81 h 87"/>
              <a:gd name="T36" fmla="*/ 30 w 33"/>
              <a:gd name="T37" fmla="*/ 81 h 87"/>
              <a:gd name="T38" fmla="*/ 33 w 33"/>
              <a:gd name="T39" fmla="*/ 87 h 87"/>
              <a:gd name="T40" fmla="*/ 27 w 33"/>
              <a:gd name="T41" fmla="*/ 8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87">
                <a:moveTo>
                  <a:pt x="27" y="84"/>
                </a:moveTo>
                <a:cubicBezTo>
                  <a:pt x="27" y="83"/>
                  <a:pt x="27" y="83"/>
                  <a:pt x="26" y="83"/>
                </a:cubicBezTo>
                <a:cubicBezTo>
                  <a:pt x="26" y="83"/>
                  <a:pt x="26" y="83"/>
                  <a:pt x="26" y="83"/>
                </a:cubicBezTo>
                <a:cubicBezTo>
                  <a:pt x="25" y="82"/>
                  <a:pt x="25" y="81"/>
                  <a:pt x="25" y="80"/>
                </a:cubicBezTo>
                <a:cubicBezTo>
                  <a:pt x="25" y="80"/>
                  <a:pt x="25" y="80"/>
                  <a:pt x="25" y="80"/>
                </a:cubicBezTo>
                <a:cubicBezTo>
                  <a:pt x="25" y="80"/>
                  <a:pt x="25" y="80"/>
                  <a:pt x="25" y="80"/>
                </a:cubicBezTo>
                <a:cubicBezTo>
                  <a:pt x="21" y="68"/>
                  <a:pt x="19" y="53"/>
                  <a:pt x="15" y="42"/>
                </a:cubicBezTo>
                <a:cubicBezTo>
                  <a:pt x="15" y="42"/>
                  <a:pt x="15" y="42"/>
                  <a:pt x="15" y="42"/>
                </a:cubicBezTo>
                <a:cubicBezTo>
                  <a:pt x="12" y="31"/>
                  <a:pt x="6" y="9"/>
                  <a:pt x="0" y="4"/>
                </a:cubicBezTo>
                <a:cubicBezTo>
                  <a:pt x="0" y="4"/>
                  <a:pt x="0" y="4"/>
                  <a:pt x="0" y="4"/>
                </a:cubicBezTo>
                <a:cubicBezTo>
                  <a:pt x="0" y="3"/>
                  <a:pt x="0" y="3"/>
                  <a:pt x="0" y="3"/>
                </a:cubicBezTo>
                <a:cubicBezTo>
                  <a:pt x="0" y="3"/>
                  <a:pt x="0" y="3"/>
                  <a:pt x="0" y="3"/>
                </a:cubicBezTo>
                <a:cubicBezTo>
                  <a:pt x="2" y="0"/>
                  <a:pt x="2" y="0"/>
                  <a:pt x="2" y="0"/>
                </a:cubicBezTo>
                <a:cubicBezTo>
                  <a:pt x="2" y="1"/>
                  <a:pt x="2" y="1"/>
                  <a:pt x="3" y="1"/>
                </a:cubicBezTo>
                <a:cubicBezTo>
                  <a:pt x="3" y="1"/>
                  <a:pt x="3" y="1"/>
                  <a:pt x="3" y="1"/>
                </a:cubicBezTo>
                <a:cubicBezTo>
                  <a:pt x="9" y="8"/>
                  <a:pt x="15" y="30"/>
                  <a:pt x="19" y="41"/>
                </a:cubicBezTo>
                <a:cubicBezTo>
                  <a:pt x="19" y="41"/>
                  <a:pt x="19" y="41"/>
                  <a:pt x="19" y="41"/>
                </a:cubicBezTo>
                <a:cubicBezTo>
                  <a:pt x="23" y="53"/>
                  <a:pt x="24" y="70"/>
                  <a:pt x="30" y="81"/>
                </a:cubicBezTo>
                <a:cubicBezTo>
                  <a:pt x="30" y="81"/>
                  <a:pt x="30" y="81"/>
                  <a:pt x="30" y="81"/>
                </a:cubicBezTo>
                <a:cubicBezTo>
                  <a:pt x="33" y="87"/>
                  <a:pt x="33" y="87"/>
                  <a:pt x="33" y="87"/>
                </a:cubicBezTo>
                <a:cubicBezTo>
                  <a:pt x="27" y="84"/>
                  <a:pt x="27" y="84"/>
                  <a:pt x="27"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303"/>
          <p:cNvSpPr>
            <a:spLocks noEditPoints="1"/>
          </p:cNvSpPr>
          <p:nvPr/>
        </p:nvSpPr>
        <p:spPr bwMode="auto">
          <a:xfrm>
            <a:off x="4648608" y="1156626"/>
            <a:ext cx="249238" cy="512763"/>
          </a:xfrm>
          <a:custGeom>
            <a:avLst/>
            <a:gdLst>
              <a:gd name="T0" fmla="*/ 33 w 53"/>
              <a:gd name="T1" fmla="*/ 109 h 109"/>
              <a:gd name="T2" fmla="*/ 32 w 53"/>
              <a:gd name="T3" fmla="*/ 108 h 109"/>
              <a:gd name="T4" fmla="*/ 34 w 53"/>
              <a:gd name="T5" fmla="*/ 108 h 109"/>
              <a:gd name="T6" fmla="*/ 31 w 53"/>
              <a:gd name="T7" fmla="*/ 109 h 109"/>
              <a:gd name="T8" fmla="*/ 30 w 53"/>
              <a:gd name="T9" fmla="*/ 107 h 109"/>
              <a:gd name="T10" fmla="*/ 31 w 53"/>
              <a:gd name="T11" fmla="*/ 106 h 109"/>
              <a:gd name="T12" fmla="*/ 31 w 53"/>
              <a:gd name="T13" fmla="*/ 106 h 109"/>
              <a:gd name="T14" fmla="*/ 31 w 53"/>
              <a:gd name="T15" fmla="*/ 106 h 109"/>
              <a:gd name="T16" fmla="*/ 32 w 53"/>
              <a:gd name="T17" fmla="*/ 106 h 109"/>
              <a:gd name="T18" fmla="*/ 34 w 53"/>
              <a:gd name="T19" fmla="*/ 105 h 109"/>
              <a:gd name="T20" fmla="*/ 38 w 53"/>
              <a:gd name="T21" fmla="*/ 105 h 109"/>
              <a:gd name="T22" fmla="*/ 45 w 53"/>
              <a:gd name="T23" fmla="*/ 104 h 109"/>
              <a:gd name="T24" fmla="*/ 31 w 53"/>
              <a:gd name="T25" fmla="*/ 71 h 109"/>
              <a:gd name="T26" fmla="*/ 30 w 53"/>
              <a:gd name="T27" fmla="*/ 70 h 109"/>
              <a:gd name="T28" fmla="*/ 49 w 53"/>
              <a:gd name="T29" fmla="*/ 54 h 109"/>
              <a:gd name="T30" fmla="*/ 47 w 53"/>
              <a:gd name="T31" fmla="*/ 51 h 109"/>
              <a:gd name="T32" fmla="*/ 26 w 53"/>
              <a:gd name="T33" fmla="*/ 52 h 109"/>
              <a:gd name="T34" fmla="*/ 25 w 53"/>
              <a:gd name="T35" fmla="*/ 53 h 109"/>
              <a:gd name="T36" fmla="*/ 20 w 53"/>
              <a:gd name="T37" fmla="*/ 38 h 109"/>
              <a:gd name="T38" fmla="*/ 20 w 53"/>
              <a:gd name="T39" fmla="*/ 36 h 109"/>
              <a:gd name="T40" fmla="*/ 45 w 53"/>
              <a:gd name="T41" fmla="*/ 18 h 109"/>
              <a:gd name="T42" fmla="*/ 37 w 53"/>
              <a:gd name="T43" fmla="*/ 5 h 109"/>
              <a:gd name="T44" fmla="*/ 37 w 53"/>
              <a:gd name="T45" fmla="*/ 4 h 109"/>
              <a:gd name="T46" fmla="*/ 1 w 53"/>
              <a:gd name="T47" fmla="*/ 22 h 109"/>
              <a:gd name="T48" fmla="*/ 0 w 53"/>
              <a:gd name="T49" fmla="*/ 18 h 109"/>
              <a:gd name="T50" fmla="*/ 36 w 53"/>
              <a:gd name="T51" fmla="*/ 1 h 109"/>
              <a:gd name="T52" fmla="*/ 38 w 53"/>
              <a:gd name="T53" fmla="*/ 1 h 109"/>
              <a:gd name="T54" fmla="*/ 40 w 53"/>
              <a:gd name="T55" fmla="*/ 2 h 109"/>
              <a:gd name="T56" fmla="*/ 49 w 53"/>
              <a:gd name="T57" fmla="*/ 19 h 109"/>
              <a:gd name="T58" fmla="*/ 47 w 53"/>
              <a:gd name="T59" fmla="*/ 21 h 109"/>
              <a:gd name="T60" fmla="*/ 24 w 53"/>
              <a:gd name="T61" fmla="*/ 37 h 109"/>
              <a:gd name="T62" fmla="*/ 28 w 53"/>
              <a:gd name="T63" fmla="*/ 49 h 109"/>
              <a:gd name="T64" fmla="*/ 50 w 53"/>
              <a:gd name="T65" fmla="*/ 48 h 109"/>
              <a:gd name="T66" fmla="*/ 52 w 53"/>
              <a:gd name="T67" fmla="*/ 54 h 109"/>
              <a:gd name="T68" fmla="*/ 52 w 53"/>
              <a:gd name="T69" fmla="*/ 56 h 109"/>
              <a:gd name="T70" fmla="*/ 35 w 53"/>
              <a:gd name="T71" fmla="*/ 70 h 109"/>
              <a:gd name="T72" fmla="*/ 50 w 53"/>
              <a:gd name="T73" fmla="*/ 105 h 109"/>
              <a:gd name="T74" fmla="*/ 48 w 53"/>
              <a:gd name="T75" fmla="*/ 108 h 109"/>
              <a:gd name="T76" fmla="*/ 32 w 53"/>
              <a:gd name="T77" fmla="*/ 107 h 109"/>
              <a:gd name="T78" fmla="*/ 34 w 53"/>
              <a:gd name="T79" fmla="*/ 10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3" h="109">
                <a:moveTo>
                  <a:pt x="48" y="108"/>
                </a:moveTo>
                <a:cubicBezTo>
                  <a:pt x="44" y="107"/>
                  <a:pt x="34" y="109"/>
                  <a:pt x="33" y="109"/>
                </a:cubicBezTo>
                <a:cubicBezTo>
                  <a:pt x="33" y="109"/>
                  <a:pt x="33" y="109"/>
                  <a:pt x="33" y="109"/>
                </a:cubicBezTo>
                <a:cubicBezTo>
                  <a:pt x="32" y="108"/>
                  <a:pt x="32" y="108"/>
                  <a:pt x="32" y="108"/>
                </a:cubicBezTo>
                <a:cubicBezTo>
                  <a:pt x="32" y="107"/>
                  <a:pt x="32" y="107"/>
                  <a:pt x="32" y="107"/>
                </a:cubicBezTo>
                <a:cubicBezTo>
                  <a:pt x="34" y="108"/>
                  <a:pt x="34" y="108"/>
                  <a:pt x="34" y="108"/>
                </a:cubicBezTo>
                <a:cubicBezTo>
                  <a:pt x="32" y="107"/>
                  <a:pt x="32" y="107"/>
                  <a:pt x="32" y="107"/>
                </a:cubicBezTo>
                <a:cubicBezTo>
                  <a:pt x="31" y="109"/>
                  <a:pt x="31" y="109"/>
                  <a:pt x="31" y="109"/>
                </a:cubicBezTo>
                <a:cubicBezTo>
                  <a:pt x="31" y="109"/>
                  <a:pt x="30" y="109"/>
                  <a:pt x="30" y="107"/>
                </a:cubicBezTo>
                <a:cubicBezTo>
                  <a:pt x="30" y="107"/>
                  <a:pt x="30" y="107"/>
                  <a:pt x="30" y="107"/>
                </a:cubicBezTo>
                <a:cubicBezTo>
                  <a:pt x="30" y="106"/>
                  <a:pt x="31" y="106"/>
                  <a:pt x="31" y="106"/>
                </a:cubicBezTo>
                <a:cubicBezTo>
                  <a:pt x="31" y="106"/>
                  <a:pt x="31" y="106"/>
                  <a:pt x="31" y="106"/>
                </a:cubicBezTo>
                <a:cubicBezTo>
                  <a:pt x="31" y="106"/>
                  <a:pt x="31" y="106"/>
                  <a:pt x="31" y="106"/>
                </a:cubicBezTo>
                <a:cubicBezTo>
                  <a:pt x="31" y="106"/>
                  <a:pt x="31" y="106"/>
                  <a:pt x="31" y="106"/>
                </a:cubicBezTo>
                <a:cubicBezTo>
                  <a:pt x="31" y="106"/>
                  <a:pt x="31" y="106"/>
                  <a:pt x="31" y="106"/>
                </a:cubicBezTo>
                <a:cubicBezTo>
                  <a:pt x="31" y="106"/>
                  <a:pt x="31" y="106"/>
                  <a:pt x="31" y="106"/>
                </a:cubicBezTo>
                <a:cubicBezTo>
                  <a:pt x="31" y="106"/>
                  <a:pt x="31" y="106"/>
                  <a:pt x="31" y="106"/>
                </a:cubicBezTo>
                <a:cubicBezTo>
                  <a:pt x="32" y="105"/>
                  <a:pt x="32" y="106"/>
                  <a:pt x="32" y="106"/>
                </a:cubicBezTo>
                <a:cubicBezTo>
                  <a:pt x="32" y="106"/>
                  <a:pt x="32" y="106"/>
                  <a:pt x="32" y="106"/>
                </a:cubicBezTo>
                <a:cubicBezTo>
                  <a:pt x="33" y="105"/>
                  <a:pt x="33" y="105"/>
                  <a:pt x="34" y="105"/>
                </a:cubicBezTo>
                <a:cubicBezTo>
                  <a:pt x="34" y="105"/>
                  <a:pt x="34" y="105"/>
                  <a:pt x="34" y="105"/>
                </a:cubicBezTo>
                <a:cubicBezTo>
                  <a:pt x="35" y="105"/>
                  <a:pt x="36" y="105"/>
                  <a:pt x="38" y="105"/>
                </a:cubicBezTo>
                <a:cubicBezTo>
                  <a:pt x="38" y="105"/>
                  <a:pt x="38" y="105"/>
                  <a:pt x="38" y="105"/>
                </a:cubicBezTo>
                <a:cubicBezTo>
                  <a:pt x="40" y="104"/>
                  <a:pt x="43" y="104"/>
                  <a:pt x="45" y="104"/>
                </a:cubicBezTo>
                <a:cubicBezTo>
                  <a:pt x="45" y="104"/>
                  <a:pt x="45" y="104"/>
                  <a:pt x="45" y="104"/>
                </a:cubicBezTo>
                <a:cubicBezTo>
                  <a:pt x="41" y="93"/>
                  <a:pt x="39" y="79"/>
                  <a:pt x="31" y="71"/>
                </a:cubicBezTo>
                <a:cubicBezTo>
                  <a:pt x="31" y="71"/>
                  <a:pt x="31" y="71"/>
                  <a:pt x="31" y="71"/>
                </a:cubicBezTo>
                <a:cubicBezTo>
                  <a:pt x="30" y="70"/>
                  <a:pt x="30" y="70"/>
                  <a:pt x="30" y="70"/>
                </a:cubicBezTo>
                <a:cubicBezTo>
                  <a:pt x="31" y="68"/>
                  <a:pt x="31" y="68"/>
                  <a:pt x="31" y="68"/>
                </a:cubicBezTo>
                <a:cubicBezTo>
                  <a:pt x="37" y="64"/>
                  <a:pt x="43" y="59"/>
                  <a:pt x="49" y="54"/>
                </a:cubicBezTo>
                <a:cubicBezTo>
                  <a:pt x="49" y="54"/>
                  <a:pt x="49" y="54"/>
                  <a:pt x="49" y="54"/>
                </a:cubicBezTo>
                <a:cubicBezTo>
                  <a:pt x="48" y="52"/>
                  <a:pt x="48" y="51"/>
                  <a:pt x="47" y="51"/>
                </a:cubicBezTo>
                <a:cubicBezTo>
                  <a:pt x="47" y="51"/>
                  <a:pt x="47" y="51"/>
                  <a:pt x="47" y="51"/>
                </a:cubicBezTo>
                <a:cubicBezTo>
                  <a:pt x="44" y="47"/>
                  <a:pt x="34" y="51"/>
                  <a:pt x="26" y="52"/>
                </a:cubicBezTo>
                <a:cubicBezTo>
                  <a:pt x="26" y="52"/>
                  <a:pt x="26" y="52"/>
                  <a:pt x="26" y="52"/>
                </a:cubicBezTo>
                <a:cubicBezTo>
                  <a:pt x="25" y="53"/>
                  <a:pt x="25" y="53"/>
                  <a:pt x="25" y="53"/>
                </a:cubicBezTo>
                <a:cubicBezTo>
                  <a:pt x="25" y="51"/>
                  <a:pt x="25" y="51"/>
                  <a:pt x="25" y="51"/>
                </a:cubicBezTo>
                <a:cubicBezTo>
                  <a:pt x="23" y="46"/>
                  <a:pt x="22" y="42"/>
                  <a:pt x="20" y="38"/>
                </a:cubicBezTo>
                <a:cubicBezTo>
                  <a:pt x="20" y="38"/>
                  <a:pt x="20" y="38"/>
                  <a:pt x="20" y="38"/>
                </a:cubicBezTo>
                <a:cubicBezTo>
                  <a:pt x="20" y="36"/>
                  <a:pt x="20" y="36"/>
                  <a:pt x="20" y="36"/>
                </a:cubicBezTo>
                <a:cubicBezTo>
                  <a:pt x="21" y="36"/>
                  <a:pt x="21" y="36"/>
                  <a:pt x="21" y="36"/>
                </a:cubicBezTo>
                <a:cubicBezTo>
                  <a:pt x="27" y="30"/>
                  <a:pt x="36" y="21"/>
                  <a:pt x="45" y="18"/>
                </a:cubicBezTo>
                <a:cubicBezTo>
                  <a:pt x="45" y="18"/>
                  <a:pt x="45" y="18"/>
                  <a:pt x="45" y="18"/>
                </a:cubicBezTo>
                <a:cubicBezTo>
                  <a:pt x="43" y="13"/>
                  <a:pt x="41" y="9"/>
                  <a:pt x="37" y="5"/>
                </a:cubicBezTo>
                <a:cubicBezTo>
                  <a:pt x="37" y="5"/>
                  <a:pt x="37" y="5"/>
                  <a:pt x="37" y="5"/>
                </a:cubicBezTo>
                <a:cubicBezTo>
                  <a:pt x="37" y="5"/>
                  <a:pt x="37" y="5"/>
                  <a:pt x="37" y="4"/>
                </a:cubicBezTo>
                <a:cubicBezTo>
                  <a:pt x="37" y="4"/>
                  <a:pt x="37" y="4"/>
                  <a:pt x="37" y="4"/>
                </a:cubicBezTo>
                <a:cubicBezTo>
                  <a:pt x="26" y="11"/>
                  <a:pt x="13" y="18"/>
                  <a:pt x="1" y="22"/>
                </a:cubicBezTo>
                <a:cubicBezTo>
                  <a:pt x="1" y="22"/>
                  <a:pt x="1" y="22"/>
                  <a:pt x="1" y="22"/>
                </a:cubicBezTo>
                <a:cubicBezTo>
                  <a:pt x="0" y="18"/>
                  <a:pt x="0" y="18"/>
                  <a:pt x="0" y="18"/>
                </a:cubicBezTo>
                <a:cubicBezTo>
                  <a:pt x="12" y="15"/>
                  <a:pt x="25" y="7"/>
                  <a:pt x="36" y="1"/>
                </a:cubicBezTo>
                <a:cubicBezTo>
                  <a:pt x="36" y="1"/>
                  <a:pt x="36" y="1"/>
                  <a:pt x="36" y="1"/>
                </a:cubicBezTo>
                <a:cubicBezTo>
                  <a:pt x="37" y="0"/>
                  <a:pt x="37" y="0"/>
                  <a:pt x="37" y="0"/>
                </a:cubicBezTo>
                <a:cubicBezTo>
                  <a:pt x="38" y="1"/>
                  <a:pt x="38" y="1"/>
                  <a:pt x="38" y="1"/>
                </a:cubicBezTo>
                <a:cubicBezTo>
                  <a:pt x="39" y="1"/>
                  <a:pt x="39" y="2"/>
                  <a:pt x="40" y="2"/>
                </a:cubicBezTo>
                <a:cubicBezTo>
                  <a:pt x="40" y="2"/>
                  <a:pt x="40" y="2"/>
                  <a:pt x="40" y="2"/>
                </a:cubicBezTo>
                <a:cubicBezTo>
                  <a:pt x="44" y="7"/>
                  <a:pt x="47" y="13"/>
                  <a:pt x="49" y="19"/>
                </a:cubicBezTo>
                <a:cubicBezTo>
                  <a:pt x="49" y="19"/>
                  <a:pt x="49" y="19"/>
                  <a:pt x="49" y="19"/>
                </a:cubicBezTo>
                <a:cubicBezTo>
                  <a:pt x="49" y="21"/>
                  <a:pt x="49" y="21"/>
                  <a:pt x="49" y="21"/>
                </a:cubicBezTo>
                <a:cubicBezTo>
                  <a:pt x="47" y="21"/>
                  <a:pt x="47" y="21"/>
                  <a:pt x="47" y="21"/>
                </a:cubicBezTo>
                <a:cubicBezTo>
                  <a:pt x="40" y="23"/>
                  <a:pt x="31" y="31"/>
                  <a:pt x="24" y="37"/>
                </a:cubicBezTo>
                <a:cubicBezTo>
                  <a:pt x="24" y="37"/>
                  <a:pt x="24" y="37"/>
                  <a:pt x="24" y="37"/>
                </a:cubicBezTo>
                <a:cubicBezTo>
                  <a:pt x="25" y="41"/>
                  <a:pt x="27" y="45"/>
                  <a:pt x="28" y="49"/>
                </a:cubicBezTo>
                <a:cubicBezTo>
                  <a:pt x="28" y="49"/>
                  <a:pt x="28" y="49"/>
                  <a:pt x="28" y="49"/>
                </a:cubicBezTo>
                <a:cubicBezTo>
                  <a:pt x="34" y="47"/>
                  <a:pt x="43" y="42"/>
                  <a:pt x="50" y="48"/>
                </a:cubicBezTo>
                <a:cubicBezTo>
                  <a:pt x="50" y="48"/>
                  <a:pt x="50" y="48"/>
                  <a:pt x="50" y="48"/>
                </a:cubicBezTo>
                <a:cubicBezTo>
                  <a:pt x="51" y="50"/>
                  <a:pt x="52" y="51"/>
                  <a:pt x="52" y="54"/>
                </a:cubicBezTo>
                <a:cubicBezTo>
                  <a:pt x="52" y="54"/>
                  <a:pt x="52" y="54"/>
                  <a:pt x="52" y="54"/>
                </a:cubicBezTo>
                <a:cubicBezTo>
                  <a:pt x="53" y="55"/>
                  <a:pt x="53" y="55"/>
                  <a:pt x="53" y="55"/>
                </a:cubicBezTo>
                <a:cubicBezTo>
                  <a:pt x="52" y="56"/>
                  <a:pt x="52" y="56"/>
                  <a:pt x="52" y="56"/>
                </a:cubicBezTo>
                <a:cubicBezTo>
                  <a:pt x="46" y="61"/>
                  <a:pt x="41" y="66"/>
                  <a:pt x="35" y="70"/>
                </a:cubicBezTo>
                <a:cubicBezTo>
                  <a:pt x="35" y="70"/>
                  <a:pt x="35" y="70"/>
                  <a:pt x="35" y="70"/>
                </a:cubicBezTo>
                <a:cubicBezTo>
                  <a:pt x="43" y="80"/>
                  <a:pt x="45" y="95"/>
                  <a:pt x="50" y="105"/>
                </a:cubicBezTo>
                <a:cubicBezTo>
                  <a:pt x="50" y="105"/>
                  <a:pt x="50" y="105"/>
                  <a:pt x="50" y="105"/>
                </a:cubicBezTo>
                <a:cubicBezTo>
                  <a:pt x="51" y="108"/>
                  <a:pt x="51" y="108"/>
                  <a:pt x="51" y="108"/>
                </a:cubicBezTo>
                <a:cubicBezTo>
                  <a:pt x="48" y="108"/>
                  <a:pt x="48" y="108"/>
                  <a:pt x="48" y="108"/>
                </a:cubicBezTo>
                <a:close/>
                <a:moveTo>
                  <a:pt x="34" y="107"/>
                </a:moveTo>
                <a:cubicBezTo>
                  <a:pt x="32" y="107"/>
                  <a:pt x="32" y="107"/>
                  <a:pt x="32" y="107"/>
                </a:cubicBezTo>
                <a:cubicBezTo>
                  <a:pt x="32" y="107"/>
                  <a:pt x="32" y="107"/>
                  <a:pt x="32" y="107"/>
                </a:cubicBezTo>
                <a:cubicBezTo>
                  <a:pt x="34" y="107"/>
                  <a:pt x="34" y="107"/>
                  <a:pt x="34" y="10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304"/>
          <p:cNvSpPr>
            <a:spLocks/>
          </p:cNvSpPr>
          <p:nvPr/>
        </p:nvSpPr>
        <p:spPr bwMode="auto">
          <a:xfrm>
            <a:off x="5231220" y="1118526"/>
            <a:ext cx="141288" cy="395288"/>
          </a:xfrm>
          <a:custGeom>
            <a:avLst/>
            <a:gdLst>
              <a:gd name="T0" fmla="*/ 27 w 30"/>
              <a:gd name="T1" fmla="*/ 84 h 84"/>
              <a:gd name="T2" fmla="*/ 0 w 30"/>
              <a:gd name="T3" fmla="*/ 2 h 84"/>
              <a:gd name="T4" fmla="*/ 0 w 30"/>
              <a:gd name="T5" fmla="*/ 2 h 84"/>
              <a:gd name="T6" fmla="*/ 3 w 30"/>
              <a:gd name="T7" fmla="*/ 0 h 84"/>
              <a:gd name="T8" fmla="*/ 30 w 30"/>
              <a:gd name="T9" fmla="*/ 82 h 84"/>
              <a:gd name="T10" fmla="*/ 30 w 30"/>
              <a:gd name="T11" fmla="*/ 82 h 84"/>
              <a:gd name="T12" fmla="*/ 27 w 30"/>
              <a:gd name="T13" fmla="*/ 84 h 84"/>
            </a:gdLst>
            <a:ahLst/>
            <a:cxnLst>
              <a:cxn ang="0">
                <a:pos x="T0" y="T1"/>
              </a:cxn>
              <a:cxn ang="0">
                <a:pos x="T2" y="T3"/>
              </a:cxn>
              <a:cxn ang="0">
                <a:pos x="T4" y="T5"/>
              </a:cxn>
              <a:cxn ang="0">
                <a:pos x="T6" y="T7"/>
              </a:cxn>
              <a:cxn ang="0">
                <a:pos x="T8" y="T9"/>
              </a:cxn>
              <a:cxn ang="0">
                <a:pos x="T10" y="T11"/>
              </a:cxn>
              <a:cxn ang="0">
                <a:pos x="T12" y="T13"/>
              </a:cxn>
            </a:cxnLst>
            <a:rect l="0" t="0" r="r" b="b"/>
            <a:pathLst>
              <a:path w="30" h="84">
                <a:moveTo>
                  <a:pt x="27" y="84"/>
                </a:moveTo>
                <a:cubicBezTo>
                  <a:pt x="12" y="61"/>
                  <a:pt x="16" y="25"/>
                  <a:pt x="0" y="2"/>
                </a:cubicBezTo>
                <a:cubicBezTo>
                  <a:pt x="0" y="2"/>
                  <a:pt x="0" y="2"/>
                  <a:pt x="0" y="2"/>
                </a:cubicBezTo>
                <a:cubicBezTo>
                  <a:pt x="3" y="0"/>
                  <a:pt x="3" y="0"/>
                  <a:pt x="3" y="0"/>
                </a:cubicBezTo>
                <a:cubicBezTo>
                  <a:pt x="19" y="25"/>
                  <a:pt x="16" y="60"/>
                  <a:pt x="30" y="82"/>
                </a:cubicBezTo>
                <a:cubicBezTo>
                  <a:pt x="30" y="82"/>
                  <a:pt x="30" y="82"/>
                  <a:pt x="30" y="82"/>
                </a:cubicBezTo>
                <a:cubicBezTo>
                  <a:pt x="27" y="84"/>
                  <a:pt x="27" y="84"/>
                  <a:pt x="27"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305"/>
          <p:cNvSpPr>
            <a:spLocks/>
          </p:cNvSpPr>
          <p:nvPr/>
        </p:nvSpPr>
        <p:spPr bwMode="auto">
          <a:xfrm>
            <a:off x="5255033" y="1072489"/>
            <a:ext cx="400050" cy="465138"/>
          </a:xfrm>
          <a:custGeom>
            <a:avLst/>
            <a:gdLst>
              <a:gd name="T0" fmla="*/ 79 w 85"/>
              <a:gd name="T1" fmla="*/ 85 h 99"/>
              <a:gd name="T2" fmla="*/ 79 w 85"/>
              <a:gd name="T3" fmla="*/ 85 h 99"/>
              <a:gd name="T4" fmla="*/ 72 w 85"/>
              <a:gd name="T5" fmla="*/ 90 h 99"/>
              <a:gd name="T6" fmla="*/ 72 w 85"/>
              <a:gd name="T7" fmla="*/ 90 h 99"/>
              <a:gd name="T8" fmla="*/ 71 w 85"/>
              <a:gd name="T9" fmla="*/ 92 h 99"/>
              <a:gd name="T10" fmla="*/ 44 w 85"/>
              <a:gd name="T11" fmla="*/ 61 h 99"/>
              <a:gd name="T12" fmla="*/ 31 w 85"/>
              <a:gd name="T13" fmla="*/ 50 h 99"/>
              <a:gd name="T14" fmla="*/ 43 w 85"/>
              <a:gd name="T15" fmla="*/ 95 h 99"/>
              <a:gd name="T16" fmla="*/ 44 w 85"/>
              <a:gd name="T17" fmla="*/ 99 h 99"/>
              <a:gd name="T18" fmla="*/ 24 w 85"/>
              <a:gd name="T19" fmla="*/ 96 h 99"/>
              <a:gd name="T20" fmla="*/ 22 w 85"/>
              <a:gd name="T21" fmla="*/ 93 h 99"/>
              <a:gd name="T22" fmla="*/ 39 w 85"/>
              <a:gd name="T23" fmla="*/ 92 h 99"/>
              <a:gd name="T24" fmla="*/ 26 w 85"/>
              <a:gd name="T25" fmla="*/ 47 h 99"/>
              <a:gd name="T26" fmla="*/ 29 w 85"/>
              <a:gd name="T27" fmla="*/ 45 h 99"/>
              <a:gd name="T28" fmla="*/ 47 w 85"/>
              <a:gd name="T29" fmla="*/ 58 h 99"/>
              <a:gd name="T30" fmla="*/ 71 w 85"/>
              <a:gd name="T31" fmla="*/ 87 h 99"/>
              <a:gd name="T32" fmla="*/ 76 w 85"/>
              <a:gd name="T33" fmla="*/ 83 h 99"/>
              <a:gd name="T34" fmla="*/ 77 w 85"/>
              <a:gd name="T35" fmla="*/ 81 h 99"/>
              <a:gd name="T36" fmla="*/ 79 w 85"/>
              <a:gd name="T37" fmla="*/ 81 h 99"/>
              <a:gd name="T38" fmla="*/ 80 w 85"/>
              <a:gd name="T39" fmla="*/ 81 h 99"/>
              <a:gd name="T40" fmla="*/ 66 w 85"/>
              <a:gd name="T41" fmla="*/ 33 h 99"/>
              <a:gd name="T42" fmla="*/ 59 w 85"/>
              <a:gd name="T43" fmla="*/ 11 h 99"/>
              <a:gd name="T44" fmla="*/ 58 w 85"/>
              <a:gd name="T45" fmla="*/ 10 h 99"/>
              <a:gd name="T46" fmla="*/ 40 w 85"/>
              <a:gd name="T47" fmla="*/ 5 h 99"/>
              <a:gd name="T48" fmla="*/ 58 w 85"/>
              <a:gd name="T49" fmla="*/ 54 h 99"/>
              <a:gd name="T50" fmla="*/ 55 w 85"/>
              <a:gd name="T51" fmla="*/ 56 h 99"/>
              <a:gd name="T52" fmla="*/ 43 w 85"/>
              <a:gd name="T53" fmla="*/ 46 h 99"/>
              <a:gd name="T54" fmla="*/ 37 w 85"/>
              <a:gd name="T55" fmla="*/ 39 h 99"/>
              <a:gd name="T56" fmla="*/ 31 w 85"/>
              <a:gd name="T57" fmla="*/ 33 h 99"/>
              <a:gd name="T58" fmla="*/ 0 w 85"/>
              <a:gd name="T59" fmla="*/ 12 h 99"/>
              <a:gd name="T60" fmla="*/ 33 w 85"/>
              <a:gd name="T61" fmla="*/ 30 h 99"/>
              <a:gd name="T62" fmla="*/ 40 w 85"/>
              <a:gd name="T63" fmla="*/ 37 h 99"/>
              <a:gd name="T64" fmla="*/ 46 w 85"/>
              <a:gd name="T65" fmla="*/ 43 h 99"/>
              <a:gd name="T66" fmla="*/ 54 w 85"/>
              <a:gd name="T67" fmla="*/ 51 h 99"/>
              <a:gd name="T68" fmla="*/ 36 w 85"/>
              <a:gd name="T69" fmla="*/ 3 h 99"/>
              <a:gd name="T70" fmla="*/ 35 w 85"/>
              <a:gd name="T71" fmla="*/ 0 h 99"/>
              <a:gd name="T72" fmla="*/ 61 w 85"/>
              <a:gd name="T73" fmla="*/ 8 h 99"/>
              <a:gd name="T74" fmla="*/ 61 w 85"/>
              <a:gd name="T75" fmla="*/ 8 h 99"/>
              <a:gd name="T76" fmla="*/ 69 w 85"/>
              <a:gd name="T77" fmla="*/ 32 h 99"/>
              <a:gd name="T78" fmla="*/ 84 w 85"/>
              <a:gd name="T79" fmla="*/ 83 h 99"/>
              <a:gd name="T80" fmla="*/ 85 w 85"/>
              <a:gd name="T81" fmla="*/ 8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5" h="99">
                <a:moveTo>
                  <a:pt x="82" y="85"/>
                </a:moveTo>
                <a:cubicBezTo>
                  <a:pt x="81" y="85"/>
                  <a:pt x="80" y="85"/>
                  <a:pt x="79" y="85"/>
                </a:cubicBezTo>
                <a:cubicBezTo>
                  <a:pt x="79" y="85"/>
                  <a:pt x="79" y="85"/>
                  <a:pt x="79" y="85"/>
                </a:cubicBezTo>
                <a:cubicBezTo>
                  <a:pt x="79" y="85"/>
                  <a:pt x="79" y="85"/>
                  <a:pt x="79" y="85"/>
                </a:cubicBezTo>
                <a:cubicBezTo>
                  <a:pt x="79" y="85"/>
                  <a:pt x="79" y="85"/>
                  <a:pt x="79" y="85"/>
                </a:cubicBezTo>
                <a:cubicBezTo>
                  <a:pt x="76" y="87"/>
                  <a:pt x="74" y="88"/>
                  <a:pt x="72" y="90"/>
                </a:cubicBezTo>
                <a:cubicBezTo>
                  <a:pt x="72" y="90"/>
                  <a:pt x="72" y="90"/>
                  <a:pt x="72" y="90"/>
                </a:cubicBezTo>
                <a:cubicBezTo>
                  <a:pt x="72" y="90"/>
                  <a:pt x="72" y="90"/>
                  <a:pt x="72" y="90"/>
                </a:cubicBezTo>
                <a:cubicBezTo>
                  <a:pt x="72" y="90"/>
                  <a:pt x="72" y="90"/>
                  <a:pt x="72" y="90"/>
                </a:cubicBezTo>
                <a:cubicBezTo>
                  <a:pt x="71" y="92"/>
                  <a:pt x="71" y="92"/>
                  <a:pt x="71" y="92"/>
                </a:cubicBezTo>
                <a:cubicBezTo>
                  <a:pt x="69" y="90"/>
                  <a:pt x="69" y="90"/>
                  <a:pt x="69" y="90"/>
                </a:cubicBezTo>
                <a:cubicBezTo>
                  <a:pt x="62" y="82"/>
                  <a:pt x="53" y="70"/>
                  <a:pt x="44" y="61"/>
                </a:cubicBezTo>
                <a:cubicBezTo>
                  <a:pt x="44" y="61"/>
                  <a:pt x="44" y="61"/>
                  <a:pt x="44" y="61"/>
                </a:cubicBezTo>
                <a:cubicBezTo>
                  <a:pt x="40" y="56"/>
                  <a:pt x="35" y="52"/>
                  <a:pt x="31" y="50"/>
                </a:cubicBezTo>
                <a:cubicBezTo>
                  <a:pt x="31" y="50"/>
                  <a:pt x="31" y="50"/>
                  <a:pt x="31" y="50"/>
                </a:cubicBezTo>
                <a:cubicBezTo>
                  <a:pt x="34" y="65"/>
                  <a:pt x="39" y="79"/>
                  <a:pt x="43" y="95"/>
                </a:cubicBezTo>
                <a:cubicBezTo>
                  <a:pt x="43" y="95"/>
                  <a:pt x="43" y="95"/>
                  <a:pt x="43" y="95"/>
                </a:cubicBezTo>
                <a:cubicBezTo>
                  <a:pt x="44" y="99"/>
                  <a:pt x="44" y="99"/>
                  <a:pt x="44" y="99"/>
                </a:cubicBezTo>
                <a:cubicBezTo>
                  <a:pt x="40" y="97"/>
                  <a:pt x="40" y="97"/>
                  <a:pt x="40" y="97"/>
                </a:cubicBezTo>
                <a:cubicBezTo>
                  <a:pt x="36" y="93"/>
                  <a:pt x="30" y="93"/>
                  <a:pt x="24" y="96"/>
                </a:cubicBezTo>
                <a:cubicBezTo>
                  <a:pt x="24" y="96"/>
                  <a:pt x="24" y="96"/>
                  <a:pt x="24" y="96"/>
                </a:cubicBezTo>
                <a:cubicBezTo>
                  <a:pt x="22" y="93"/>
                  <a:pt x="22" y="93"/>
                  <a:pt x="22" y="93"/>
                </a:cubicBezTo>
                <a:cubicBezTo>
                  <a:pt x="28" y="90"/>
                  <a:pt x="34" y="90"/>
                  <a:pt x="39" y="92"/>
                </a:cubicBezTo>
                <a:cubicBezTo>
                  <a:pt x="39" y="92"/>
                  <a:pt x="39" y="92"/>
                  <a:pt x="39" y="92"/>
                </a:cubicBezTo>
                <a:cubicBezTo>
                  <a:pt x="35" y="77"/>
                  <a:pt x="29" y="62"/>
                  <a:pt x="26" y="47"/>
                </a:cubicBezTo>
                <a:cubicBezTo>
                  <a:pt x="26" y="47"/>
                  <a:pt x="26" y="47"/>
                  <a:pt x="26" y="47"/>
                </a:cubicBezTo>
                <a:cubicBezTo>
                  <a:pt x="26" y="43"/>
                  <a:pt x="26" y="43"/>
                  <a:pt x="26" y="43"/>
                </a:cubicBezTo>
                <a:cubicBezTo>
                  <a:pt x="29" y="45"/>
                  <a:pt x="29" y="45"/>
                  <a:pt x="29" y="45"/>
                </a:cubicBezTo>
                <a:cubicBezTo>
                  <a:pt x="35" y="48"/>
                  <a:pt x="41" y="53"/>
                  <a:pt x="47" y="58"/>
                </a:cubicBezTo>
                <a:cubicBezTo>
                  <a:pt x="47" y="58"/>
                  <a:pt x="47" y="58"/>
                  <a:pt x="47" y="58"/>
                </a:cubicBezTo>
                <a:cubicBezTo>
                  <a:pt x="56" y="68"/>
                  <a:pt x="63" y="79"/>
                  <a:pt x="71" y="87"/>
                </a:cubicBezTo>
                <a:cubicBezTo>
                  <a:pt x="71" y="87"/>
                  <a:pt x="71" y="87"/>
                  <a:pt x="71" y="87"/>
                </a:cubicBezTo>
                <a:cubicBezTo>
                  <a:pt x="73" y="85"/>
                  <a:pt x="75" y="84"/>
                  <a:pt x="76" y="83"/>
                </a:cubicBezTo>
                <a:cubicBezTo>
                  <a:pt x="76" y="83"/>
                  <a:pt x="76" y="83"/>
                  <a:pt x="76" y="83"/>
                </a:cubicBezTo>
                <a:cubicBezTo>
                  <a:pt x="76" y="82"/>
                  <a:pt x="77" y="82"/>
                  <a:pt x="77" y="81"/>
                </a:cubicBezTo>
                <a:cubicBezTo>
                  <a:pt x="77" y="81"/>
                  <a:pt x="77" y="81"/>
                  <a:pt x="77" y="81"/>
                </a:cubicBezTo>
                <a:cubicBezTo>
                  <a:pt x="78" y="80"/>
                  <a:pt x="78" y="80"/>
                  <a:pt x="78" y="80"/>
                </a:cubicBezTo>
                <a:cubicBezTo>
                  <a:pt x="79" y="81"/>
                  <a:pt x="79" y="81"/>
                  <a:pt x="79" y="81"/>
                </a:cubicBezTo>
                <a:cubicBezTo>
                  <a:pt x="80" y="81"/>
                  <a:pt x="80" y="81"/>
                  <a:pt x="80" y="81"/>
                </a:cubicBezTo>
                <a:cubicBezTo>
                  <a:pt x="80" y="81"/>
                  <a:pt x="80" y="81"/>
                  <a:pt x="80" y="81"/>
                </a:cubicBezTo>
                <a:cubicBezTo>
                  <a:pt x="76" y="65"/>
                  <a:pt x="70" y="49"/>
                  <a:pt x="66" y="33"/>
                </a:cubicBezTo>
                <a:cubicBezTo>
                  <a:pt x="66" y="33"/>
                  <a:pt x="66" y="33"/>
                  <a:pt x="66" y="33"/>
                </a:cubicBezTo>
                <a:cubicBezTo>
                  <a:pt x="64" y="26"/>
                  <a:pt x="63" y="15"/>
                  <a:pt x="59" y="11"/>
                </a:cubicBezTo>
                <a:cubicBezTo>
                  <a:pt x="59" y="11"/>
                  <a:pt x="59" y="11"/>
                  <a:pt x="59" y="11"/>
                </a:cubicBezTo>
                <a:cubicBezTo>
                  <a:pt x="58" y="10"/>
                  <a:pt x="58" y="10"/>
                  <a:pt x="58" y="10"/>
                </a:cubicBezTo>
                <a:cubicBezTo>
                  <a:pt x="58" y="10"/>
                  <a:pt x="58" y="10"/>
                  <a:pt x="58" y="10"/>
                </a:cubicBezTo>
                <a:cubicBezTo>
                  <a:pt x="53" y="5"/>
                  <a:pt x="48" y="7"/>
                  <a:pt x="40" y="5"/>
                </a:cubicBezTo>
                <a:cubicBezTo>
                  <a:pt x="40" y="5"/>
                  <a:pt x="40" y="5"/>
                  <a:pt x="40" y="5"/>
                </a:cubicBezTo>
                <a:cubicBezTo>
                  <a:pt x="44" y="20"/>
                  <a:pt x="58" y="36"/>
                  <a:pt x="58" y="54"/>
                </a:cubicBezTo>
                <a:cubicBezTo>
                  <a:pt x="58" y="54"/>
                  <a:pt x="58" y="54"/>
                  <a:pt x="58" y="54"/>
                </a:cubicBezTo>
                <a:cubicBezTo>
                  <a:pt x="58" y="57"/>
                  <a:pt x="58" y="57"/>
                  <a:pt x="58" y="57"/>
                </a:cubicBezTo>
                <a:cubicBezTo>
                  <a:pt x="55" y="56"/>
                  <a:pt x="55" y="56"/>
                  <a:pt x="55" y="56"/>
                </a:cubicBezTo>
                <a:cubicBezTo>
                  <a:pt x="51" y="53"/>
                  <a:pt x="47" y="50"/>
                  <a:pt x="43" y="46"/>
                </a:cubicBezTo>
                <a:cubicBezTo>
                  <a:pt x="43" y="46"/>
                  <a:pt x="43" y="46"/>
                  <a:pt x="43" y="46"/>
                </a:cubicBezTo>
                <a:cubicBezTo>
                  <a:pt x="41" y="44"/>
                  <a:pt x="39" y="41"/>
                  <a:pt x="37" y="39"/>
                </a:cubicBezTo>
                <a:cubicBezTo>
                  <a:pt x="37" y="39"/>
                  <a:pt x="37" y="39"/>
                  <a:pt x="37" y="39"/>
                </a:cubicBezTo>
                <a:cubicBezTo>
                  <a:pt x="35" y="37"/>
                  <a:pt x="33" y="35"/>
                  <a:pt x="31" y="33"/>
                </a:cubicBezTo>
                <a:cubicBezTo>
                  <a:pt x="31" y="33"/>
                  <a:pt x="31" y="33"/>
                  <a:pt x="31" y="33"/>
                </a:cubicBezTo>
                <a:cubicBezTo>
                  <a:pt x="21" y="25"/>
                  <a:pt x="9" y="21"/>
                  <a:pt x="0" y="12"/>
                </a:cubicBezTo>
                <a:cubicBezTo>
                  <a:pt x="0" y="12"/>
                  <a:pt x="0" y="12"/>
                  <a:pt x="0" y="12"/>
                </a:cubicBezTo>
                <a:cubicBezTo>
                  <a:pt x="2" y="9"/>
                  <a:pt x="2" y="9"/>
                  <a:pt x="2" y="9"/>
                </a:cubicBezTo>
                <a:cubicBezTo>
                  <a:pt x="10" y="17"/>
                  <a:pt x="23" y="22"/>
                  <a:pt x="33" y="30"/>
                </a:cubicBezTo>
                <a:cubicBezTo>
                  <a:pt x="33" y="30"/>
                  <a:pt x="33" y="30"/>
                  <a:pt x="33" y="30"/>
                </a:cubicBezTo>
                <a:cubicBezTo>
                  <a:pt x="35" y="32"/>
                  <a:pt x="37" y="34"/>
                  <a:pt x="40" y="37"/>
                </a:cubicBezTo>
                <a:cubicBezTo>
                  <a:pt x="40" y="37"/>
                  <a:pt x="40" y="37"/>
                  <a:pt x="40" y="37"/>
                </a:cubicBezTo>
                <a:cubicBezTo>
                  <a:pt x="42" y="39"/>
                  <a:pt x="44" y="41"/>
                  <a:pt x="46" y="43"/>
                </a:cubicBezTo>
                <a:cubicBezTo>
                  <a:pt x="46" y="43"/>
                  <a:pt x="46" y="43"/>
                  <a:pt x="46" y="43"/>
                </a:cubicBezTo>
                <a:cubicBezTo>
                  <a:pt x="49" y="46"/>
                  <a:pt x="51" y="49"/>
                  <a:pt x="54" y="51"/>
                </a:cubicBezTo>
                <a:cubicBezTo>
                  <a:pt x="54" y="51"/>
                  <a:pt x="54" y="51"/>
                  <a:pt x="54" y="51"/>
                </a:cubicBezTo>
                <a:cubicBezTo>
                  <a:pt x="53" y="35"/>
                  <a:pt x="39" y="20"/>
                  <a:pt x="36" y="3"/>
                </a:cubicBezTo>
                <a:cubicBezTo>
                  <a:pt x="36" y="3"/>
                  <a:pt x="36" y="3"/>
                  <a:pt x="36" y="3"/>
                </a:cubicBezTo>
                <a:cubicBezTo>
                  <a:pt x="35" y="0"/>
                  <a:pt x="35" y="0"/>
                  <a:pt x="35" y="0"/>
                </a:cubicBezTo>
                <a:cubicBezTo>
                  <a:pt x="38" y="1"/>
                  <a:pt x="38" y="1"/>
                  <a:pt x="38" y="1"/>
                </a:cubicBezTo>
                <a:cubicBezTo>
                  <a:pt x="46" y="3"/>
                  <a:pt x="54" y="1"/>
                  <a:pt x="61" y="8"/>
                </a:cubicBezTo>
                <a:cubicBezTo>
                  <a:pt x="61" y="8"/>
                  <a:pt x="61" y="8"/>
                  <a:pt x="61" y="8"/>
                </a:cubicBezTo>
                <a:cubicBezTo>
                  <a:pt x="61" y="8"/>
                  <a:pt x="61" y="8"/>
                  <a:pt x="61" y="8"/>
                </a:cubicBezTo>
                <a:cubicBezTo>
                  <a:pt x="61" y="8"/>
                  <a:pt x="61" y="8"/>
                  <a:pt x="61" y="8"/>
                </a:cubicBezTo>
                <a:cubicBezTo>
                  <a:pt x="67" y="14"/>
                  <a:pt x="67" y="26"/>
                  <a:pt x="69" y="32"/>
                </a:cubicBezTo>
                <a:cubicBezTo>
                  <a:pt x="69" y="32"/>
                  <a:pt x="69" y="32"/>
                  <a:pt x="69" y="32"/>
                </a:cubicBezTo>
                <a:cubicBezTo>
                  <a:pt x="74" y="49"/>
                  <a:pt x="80" y="66"/>
                  <a:pt x="84" y="83"/>
                </a:cubicBezTo>
                <a:cubicBezTo>
                  <a:pt x="84" y="83"/>
                  <a:pt x="84" y="83"/>
                  <a:pt x="84" y="83"/>
                </a:cubicBezTo>
                <a:cubicBezTo>
                  <a:pt x="85" y="87"/>
                  <a:pt x="85" y="87"/>
                  <a:pt x="85" y="87"/>
                </a:cubicBezTo>
                <a:cubicBezTo>
                  <a:pt x="82" y="85"/>
                  <a:pt x="82" y="85"/>
                  <a:pt x="82" y="8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306"/>
          <p:cNvSpPr>
            <a:spLocks noEditPoints="1"/>
          </p:cNvSpPr>
          <p:nvPr/>
        </p:nvSpPr>
        <p:spPr bwMode="auto">
          <a:xfrm>
            <a:off x="4921658" y="1166151"/>
            <a:ext cx="314325" cy="428625"/>
          </a:xfrm>
          <a:custGeom>
            <a:avLst/>
            <a:gdLst>
              <a:gd name="T0" fmla="*/ 26 w 67"/>
              <a:gd name="T1" fmla="*/ 79 h 91"/>
              <a:gd name="T2" fmla="*/ 2 w 67"/>
              <a:gd name="T3" fmla="*/ 15 h 91"/>
              <a:gd name="T4" fmla="*/ 1 w 67"/>
              <a:gd name="T5" fmla="*/ 15 h 91"/>
              <a:gd name="T6" fmla="*/ 0 w 67"/>
              <a:gd name="T7" fmla="*/ 12 h 91"/>
              <a:gd name="T8" fmla="*/ 2 w 67"/>
              <a:gd name="T9" fmla="*/ 12 h 91"/>
              <a:gd name="T10" fmla="*/ 2 w 67"/>
              <a:gd name="T11" fmla="*/ 11 h 91"/>
              <a:gd name="T12" fmla="*/ 5 w 67"/>
              <a:gd name="T13" fmla="*/ 12 h 91"/>
              <a:gd name="T14" fmla="*/ 14 w 67"/>
              <a:gd name="T15" fmla="*/ 16 h 91"/>
              <a:gd name="T16" fmla="*/ 22 w 67"/>
              <a:gd name="T17" fmla="*/ 38 h 91"/>
              <a:gd name="T18" fmla="*/ 30 w 67"/>
              <a:gd name="T19" fmla="*/ 59 h 91"/>
              <a:gd name="T20" fmla="*/ 40 w 67"/>
              <a:gd name="T21" fmla="*/ 63 h 91"/>
              <a:gd name="T22" fmla="*/ 43 w 67"/>
              <a:gd name="T23" fmla="*/ 62 h 91"/>
              <a:gd name="T24" fmla="*/ 42 w 67"/>
              <a:gd name="T25" fmla="*/ 35 h 91"/>
              <a:gd name="T26" fmla="*/ 34 w 67"/>
              <a:gd name="T27" fmla="*/ 4 h 91"/>
              <a:gd name="T28" fmla="*/ 34 w 67"/>
              <a:gd name="T29" fmla="*/ 4 h 91"/>
              <a:gd name="T30" fmla="*/ 36 w 67"/>
              <a:gd name="T31" fmla="*/ 1 h 91"/>
              <a:gd name="T32" fmla="*/ 37 w 67"/>
              <a:gd name="T33" fmla="*/ 0 h 91"/>
              <a:gd name="T34" fmla="*/ 50 w 67"/>
              <a:gd name="T35" fmla="*/ 9 h 91"/>
              <a:gd name="T36" fmla="*/ 61 w 67"/>
              <a:gd name="T37" fmla="*/ 32 h 91"/>
              <a:gd name="T38" fmla="*/ 66 w 67"/>
              <a:gd name="T39" fmla="*/ 59 h 91"/>
              <a:gd name="T40" fmla="*/ 60 w 67"/>
              <a:gd name="T41" fmla="*/ 85 h 91"/>
              <a:gd name="T42" fmla="*/ 37 w 67"/>
              <a:gd name="T43" fmla="*/ 87 h 91"/>
              <a:gd name="T44" fmla="*/ 39 w 67"/>
              <a:gd name="T45" fmla="*/ 83 h 91"/>
              <a:gd name="T46" fmla="*/ 58 w 67"/>
              <a:gd name="T47" fmla="*/ 83 h 91"/>
              <a:gd name="T48" fmla="*/ 62 w 67"/>
              <a:gd name="T49" fmla="*/ 59 h 91"/>
              <a:gd name="T50" fmla="*/ 57 w 67"/>
              <a:gd name="T51" fmla="*/ 33 h 91"/>
              <a:gd name="T52" fmla="*/ 48 w 67"/>
              <a:gd name="T53" fmla="*/ 11 h 91"/>
              <a:gd name="T54" fmla="*/ 38 w 67"/>
              <a:gd name="T55" fmla="*/ 5 h 91"/>
              <a:gd name="T56" fmla="*/ 37 w 67"/>
              <a:gd name="T57" fmla="*/ 5 h 91"/>
              <a:gd name="T58" fmla="*/ 45 w 67"/>
              <a:gd name="T59" fmla="*/ 34 h 91"/>
              <a:gd name="T60" fmla="*/ 45 w 67"/>
              <a:gd name="T61" fmla="*/ 64 h 91"/>
              <a:gd name="T62" fmla="*/ 40 w 67"/>
              <a:gd name="T63" fmla="*/ 66 h 91"/>
              <a:gd name="T64" fmla="*/ 27 w 67"/>
              <a:gd name="T65" fmla="*/ 61 h 91"/>
              <a:gd name="T66" fmla="*/ 18 w 67"/>
              <a:gd name="T67" fmla="*/ 39 h 91"/>
              <a:gd name="T68" fmla="*/ 11 w 67"/>
              <a:gd name="T69" fmla="*/ 18 h 91"/>
              <a:gd name="T70" fmla="*/ 6 w 67"/>
              <a:gd name="T71" fmla="*/ 15 h 91"/>
              <a:gd name="T72" fmla="*/ 28 w 67"/>
              <a:gd name="T73" fmla="*/ 7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7" h="91">
                <a:moveTo>
                  <a:pt x="37" y="87"/>
                </a:moveTo>
                <a:cubicBezTo>
                  <a:pt x="33" y="85"/>
                  <a:pt x="29" y="82"/>
                  <a:pt x="26" y="79"/>
                </a:cubicBezTo>
                <a:cubicBezTo>
                  <a:pt x="26" y="79"/>
                  <a:pt x="26" y="79"/>
                  <a:pt x="26" y="79"/>
                </a:cubicBezTo>
                <a:cubicBezTo>
                  <a:pt x="11" y="63"/>
                  <a:pt x="4" y="34"/>
                  <a:pt x="2" y="15"/>
                </a:cubicBezTo>
                <a:cubicBezTo>
                  <a:pt x="2" y="15"/>
                  <a:pt x="2" y="15"/>
                  <a:pt x="2" y="15"/>
                </a:cubicBezTo>
                <a:cubicBezTo>
                  <a:pt x="2" y="15"/>
                  <a:pt x="1" y="15"/>
                  <a:pt x="1" y="15"/>
                </a:cubicBezTo>
                <a:cubicBezTo>
                  <a:pt x="1" y="15"/>
                  <a:pt x="1" y="15"/>
                  <a:pt x="1" y="15"/>
                </a:cubicBezTo>
                <a:cubicBezTo>
                  <a:pt x="0" y="12"/>
                  <a:pt x="0" y="12"/>
                  <a:pt x="0" y="12"/>
                </a:cubicBezTo>
                <a:cubicBezTo>
                  <a:pt x="1" y="12"/>
                  <a:pt x="1" y="12"/>
                  <a:pt x="2" y="12"/>
                </a:cubicBezTo>
                <a:cubicBezTo>
                  <a:pt x="2" y="12"/>
                  <a:pt x="2" y="12"/>
                  <a:pt x="2" y="12"/>
                </a:cubicBezTo>
                <a:cubicBezTo>
                  <a:pt x="2" y="11"/>
                  <a:pt x="2" y="11"/>
                  <a:pt x="2" y="11"/>
                </a:cubicBezTo>
                <a:cubicBezTo>
                  <a:pt x="2" y="11"/>
                  <a:pt x="2" y="11"/>
                  <a:pt x="2" y="11"/>
                </a:cubicBezTo>
                <a:cubicBezTo>
                  <a:pt x="5" y="11"/>
                  <a:pt x="5" y="11"/>
                  <a:pt x="5" y="11"/>
                </a:cubicBezTo>
                <a:cubicBezTo>
                  <a:pt x="5" y="11"/>
                  <a:pt x="5" y="11"/>
                  <a:pt x="5" y="12"/>
                </a:cubicBezTo>
                <a:cubicBezTo>
                  <a:pt x="5" y="12"/>
                  <a:pt x="5" y="12"/>
                  <a:pt x="5" y="12"/>
                </a:cubicBezTo>
                <a:cubicBezTo>
                  <a:pt x="9" y="12"/>
                  <a:pt x="11" y="14"/>
                  <a:pt x="14" y="16"/>
                </a:cubicBezTo>
                <a:cubicBezTo>
                  <a:pt x="14" y="16"/>
                  <a:pt x="14" y="16"/>
                  <a:pt x="14" y="16"/>
                </a:cubicBezTo>
                <a:cubicBezTo>
                  <a:pt x="18" y="21"/>
                  <a:pt x="20" y="30"/>
                  <a:pt x="22" y="38"/>
                </a:cubicBezTo>
                <a:cubicBezTo>
                  <a:pt x="22" y="38"/>
                  <a:pt x="22" y="38"/>
                  <a:pt x="22" y="38"/>
                </a:cubicBezTo>
                <a:cubicBezTo>
                  <a:pt x="24" y="46"/>
                  <a:pt x="25" y="54"/>
                  <a:pt x="30" y="59"/>
                </a:cubicBezTo>
                <a:cubicBezTo>
                  <a:pt x="30" y="59"/>
                  <a:pt x="30" y="59"/>
                  <a:pt x="30" y="59"/>
                </a:cubicBezTo>
                <a:cubicBezTo>
                  <a:pt x="32" y="61"/>
                  <a:pt x="35" y="63"/>
                  <a:pt x="40" y="63"/>
                </a:cubicBezTo>
                <a:cubicBezTo>
                  <a:pt x="40" y="63"/>
                  <a:pt x="40" y="63"/>
                  <a:pt x="40" y="63"/>
                </a:cubicBezTo>
                <a:cubicBezTo>
                  <a:pt x="41" y="63"/>
                  <a:pt x="42" y="62"/>
                  <a:pt x="43" y="62"/>
                </a:cubicBezTo>
                <a:cubicBezTo>
                  <a:pt x="43" y="62"/>
                  <a:pt x="43" y="62"/>
                  <a:pt x="43" y="62"/>
                </a:cubicBezTo>
                <a:cubicBezTo>
                  <a:pt x="46" y="59"/>
                  <a:pt x="45" y="47"/>
                  <a:pt x="42" y="35"/>
                </a:cubicBezTo>
                <a:cubicBezTo>
                  <a:pt x="42" y="35"/>
                  <a:pt x="42" y="35"/>
                  <a:pt x="42" y="35"/>
                </a:cubicBezTo>
                <a:cubicBezTo>
                  <a:pt x="39" y="23"/>
                  <a:pt x="34" y="10"/>
                  <a:pt x="34" y="4"/>
                </a:cubicBezTo>
                <a:cubicBezTo>
                  <a:pt x="34" y="4"/>
                  <a:pt x="34" y="4"/>
                  <a:pt x="34" y="4"/>
                </a:cubicBezTo>
                <a:cubicBezTo>
                  <a:pt x="34" y="4"/>
                  <a:pt x="34" y="4"/>
                  <a:pt x="34" y="4"/>
                </a:cubicBezTo>
                <a:cubicBezTo>
                  <a:pt x="34" y="3"/>
                  <a:pt x="34" y="3"/>
                  <a:pt x="34" y="3"/>
                </a:cubicBezTo>
                <a:cubicBezTo>
                  <a:pt x="35" y="2"/>
                  <a:pt x="35" y="2"/>
                  <a:pt x="36" y="1"/>
                </a:cubicBezTo>
                <a:cubicBezTo>
                  <a:pt x="36" y="1"/>
                  <a:pt x="36" y="1"/>
                  <a:pt x="36" y="1"/>
                </a:cubicBezTo>
                <a:cubicBezTo>
                  <a:pt x="37" y="0"/>
                  <a:pt x="37" y="0"/>
                  <a:pt x="37" y="0"/>
                </a:cubicBezTo>
                <a:cubicBezTo>
                  <a:pt x="38" y="1"/>
                  <a:pt x="38" y="1"/>
                  <a:pt x="38" y="1"/>
                </a:cubicBezTo>
                <a:cubicBezTo>
                  <a:pt x="43" y="3"/>
                  <a:pt x="47" y="6"/>
                  <a:pt x="50" y="9"/>
                </a:cubicBezTo>
                <a:cubicBezTo>
                  <a:pt x="50" y="9"/>
                  <a:pt x="50" y="9"/>
                  <a:pt x="50" y="9"/>
                </a:cubicBezTo>
                <a:cubicBezTo>
                  <a:pt x="56" y="15"/>
                  <a:pt x="58" y="23"/>
                  <a:pt x="61" y="32"/>
                </a:cubicBezTo>
                <a:cubicBezTo>
                  <a:pt x="61" y="32"/>
                  <a:pt x="61" y="32"/>
                  <a:pt x="61" y="32"/>
                </a:cubicBezTo>
                <a:cubicBezTo>
                  <a:pt x="62" y="38"/>
                  <a:pt x="65" y="48"/>
                  <a:pt x="66" y="59"/>
                </a:cubicBezTo>
                <a:cubicBezTo>
                  <a:pt x="66" y="59"/>
                  <a:pt x="66" y="59"/>
                  <a:pt x="66" y="59"/>
                </a:cubicBezTo>
                <a:cubicBezTo>
                  <a:pt x="67" y="69"/>
                  <a:pt x="66" y="79"/>
                  <a:pt x="60" y="85"/>
                </a:cubicBezTo>
                <a:cubicBezTo>
                  <a:pt x="60" y="85"/>
                  <a:pt x="60" y="85"/>
                  <a:pt x="60" y="85"/>
                </a:cubicBezTo>
                <a:cubicBezTo>
                  <a:pt x="55" y="90"/>
                  <a:pt x="48" y="91"/>
                  <a:pt x="37" y="87"/>
                </a:cubicBezTo>
                <a:close/>
                <a:moveTo>
                  <a:pt x="28" y="76"/>
                </a:moveTo>
                <a:cubicBezTo>
                  <a:pt x="32" y="80"/>
                  <a:pt x="35" y="82"/>
                  <a:pt x="39" y="83"/>
                </a:cubicBezTo>
                <a:cubicBezTo>
                  <a:pt x="39" y="83"/>
                  <a:pt x="39" y="83"/>
                  <a:pt x="39" y="83"/>
                </a:cubicBezTo>
                <a:cubicBezTo>
                  <a:pt x="49" y="87"/>
                  <a:pt x="54" y="86"/>
                  <a:pt x="58" y="83"/>
                </a:cubicBezTo>
                <a:cubicBezTo>
                  <a:pt x="58" y="83"/>
                  <a:pt x="58" y="83"/>
                  <a:pt x="58" y="83"/>
                </a:cubicBezTo>
                <a:cubicBezTo>
                  <a:pt x="62" y="79"/>
                  <a:pt x="63" y="69"/>
                  <a:pt x="62" y="59"/>
                </a:cubicBezTo>
                <a:cubicBezTo>
                  <a:pt x="62" y="59"/>
                  <a:pt x="62" y="59"/>
                  <a:pt x="62" y="59"/>
                </a:cubicBezTo>
                <a:cubicBezTo>
                  <a:pt x="61" y="49"/>
                  <a:pt x="59" y="39"/>
                  <a:pt x="57" y="33"/>
                </a:cubicBezTo>
                <a:cubicBezTo>
                  <a:pt x="57" y="33"/>
                  <a:pt x="57" y="33"/>
                  <a:pt x="57" y="33"/>
                </a:cubicBezTo>
                <a:cubicBezTo>
                  <a:pt x="55" y="23"/>
                  <a:pt x="53" y="17"/>
                  <a:pt x="48" y="11"/>
                </a:cubicBezTo>
                <a:cubicBezTo>
                  <a:pt x="48" y="11"/>
                  <a:pt x="48" y="11"/>
                  <a:pt x="48" y="11"/>
                </a:cubicBezTo>
                <a:cubicBezTo>
                  <a:pt x="45" y="9"/>
                  <a:pt x="42" y="7"/>
                  <a:pt x="38" y="5"/>
                </a:cubicBezTo>
                <a:cubicBezTo>
                  <a:pt x="38" y="5"/>
                  <a:pt x="38" y="5"/>
                  <a:pt x="38" y="5"/>
                </a:cubicBezTo>
                <a:cubicBezTo>
                  <a:pt x="37" y="5"/>
                  <a:pt x="37" y="5"/>
                  <a:pt x="37" y="5"/>
                </a:cubicBezTo>
                <a:cubicBezTo>
                  <a:pt x="37" y="5"/>
                  <a:pt x="37" y="5"/>
                  <a:pt x="37" y="5"/>
                </a:cubicBezTo>
                <a:cubicBezTo>
                  <a:pt x="38" y="10"/>
                  <a:pt x="42" y="23"/>
                  <a:pt x="45" y="34"/>
                </a:cubicBezTo>
                <a:cubicBezTo>
                  <a:pt x="45" y="34"/>
                  <a:pt x="45" y="34"/>
                  <a:pt x="45" y="34"/>
                </a:cubicBezTo>
                <a:cubicBezTo>
                  <a:pt x="48" y="47"/>
                  <a:pt x="50" y="59"/>
                  <a:pt x="45" y="64"/>
                </a:cubicBezTo>
                <a:cubicBezTo>
                  <a:pt x="45" y="64"/>
                  <a:pt x="45" y="64"/>
                  <a:pt x="45" y="64"/>
                </a:cubicBezTo>
                <a:cubicBezTo>
                  <a:pt x="44" y="66"/>
                  <a:pt x="42" y="66"/>
                  <a:pt x="40" y="66"/>
                </a:cubicBezTo>
                <a:cubicBezTo>
                  <a:pt x="40" y="66"/>
                  <a:pt x="40" y="66"/>
                  <a:pt x="40" y="66"/>
                </a:cubicBezTo>
                <a:cubicBezTo>
                  <a:pt x="35" y="66"/>
                  <a:pt x="30" y="65"/>
                  <a:pt x="27" y="61"/>
                </a:cubicBezTo>
                <a:cubicBezTo>
                  <a:pt x="27" y="61"/>
                  <a:pt x="27" y="61"/>
                  <a:pt x="27" y="61"/>
                </a:cubicBezTo>
                <a:cubicBezTo>
                  <a:pt x="22" y="56"/>
                  <a:pt x="20" y="47"/>
                  <a:pt x="18" y="39"/>
                </a:cubicBezTo>
                <a:cubicBezTo>
                  <a:pt x="18" y="39"/>
                  <a:pt x="18" y="39"/>
                  <a:pt x="18" y="39"/>
                </a:cubicBezTo>
                <a:cubicBezTo>
                  <a:pt x="17" y="30"/>
                  <a:pt x="15" y="22"/>
                  <a:pt x="11" y="18"/>
                </a:cubicBezTo>
                <a:cubicBezTo>
                  <a:pt x="11" y="18"/>
                  <a:pt x="11" y="18"/>
                  <a:pt x="11" y="18"/>
                </a:cubicBezTo>
                <a:cubicBezTo>
                  <a:pt x="10" y="17"/>
                  <a:pt x="8" y="16"/>
                  <a:pt x="6" y="15"/>
                </a:cubicBezTo>
                <a:cubicBezTo>
                  <a:pt x="6" y="15"/>
                  <a:pt x="6" y="15"/>
                  <a:pt x="6" y="15"/>
                </a:cubicBezTo>
                <a:cubicBezTo>
                  <a:pt x="7" y="34"/>
                  <a:pt x="15" y="62"/>
                  <a:pt x="28" y="7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307"/>
          <p:cNvSpPr>
            <a:spLocks noEditPoints="1"/>
          </p:cNvSpPr>
          <p:nvPr/>
        </p:nvSpPr>
        <p:spPr bwMode="auto">
          <a:xfrm>
            <a:off x="5231220" y="108876"/>
            <a:ext cx="752475" cy="788988"/>
          </a:xfrm>
          <a:custGeom>
            <a:avLst/>
            <a:gdLst>
              <a:gd name="T0" fmla="*/ 29 w 160"/>
              <a:gd name="T1" fmla="*/ 161 h 168"/>
              <a:gd name="T2" fmla="*/ 42 w 160"/>
              <a:gd name="T3" fmla="*/ 117 h 168"/>
              <a:gd name="T4" fmla="*/ 31 w 160"/>
              <a:gd name="T5" fmla="*/ 132 h 168"/>
              <a:gd name="T6" fmla="*/ 18 w 160"/>
              <a:gd name="T7" fmla="*/ 151 h 168"/>
              <a:gd name="T8" fmla="*/ 0 w 160"/>
              <a:gd name="T9" fmla="*/ 133 h 168"/>
              <a:gd name="T10" fmla="*/ 5 w 160"/>
              <a:gd name="T11" fmla="*/ 119 h 168"/>
              <a:gd name="T12" fmla="*/ 9 w 160"/>
              <a:gd name="T13" fmla="*/ 102 h 168"/>
              <a:gd name="T14" fmla="*/ 46 w 160"/>
              <a:gd name="T15" fmla="*/ 0 h 168"/>
              <a:gd name="T16" fmla="*/ 50 w 160"/>
              <a:gd name="T17" fmla="*/ 1 h 168"/>
              <a:gd name="T18" fmla="*/ 80 w 160"/>
              <a:gd name="T19" fmla="*/ 16 h 168"/>
              <a:gd name="T20" fmla="*/ 79 w 160"/>
              <a:gd name="T21" fmla="*/ 20 h 168"/>
              <a:gd name="T22" fmla="*/ 55 w 160"/>
              <a:gd name="T23" fmla="*/ 65 h 168"/>
              <a:gd name="T24" fmla="*/ 44 w 160"/>
              <a:gd name="T25" fmla="*/ 94 h 168"/>
              <a:gd name="T26" fmla="*/ 72 w 160"/>
              <a:gd name="T27" fmla="*/ 67 h 168"/>
              <a:gd name="T28" fmla="*/ 82 w 160"/>
              <a:gd name="T29" fmla="*/ 79 h 168"/>
              <a:gd name="T30" fmla="*/ 70 w 160"/>
              <a:gd name="T31" fmla="*/ 97 h 168"/>
              <a:gd name="T32" fmla="*/ 64 w 160"/>
              <a:gd name="T33" fmla="*/ 117 h 168"/>
              <a:gd name="T34" fmla="*/ 124 w 160"/>
              <a:gd name="T35" fmla="*/ 68 h 168"/>
              <a:gd name="T36" fmla="*/ 137 w 160"/>
              <a:gd name="T37" fmla="*/ 57 h 168"/>
              <a:gd name="T38" fmla="*/ 158 w 160"/>
              <a:gd name="T39" fmla="*/ 74 h 168"/>
              <a:gd name="T40" fmla="*/ 158 w 160"/>
              <a:gd name="T41" fmla="*/ 77 h 168"/>
              <a:gd name="T42" fmla="*/ 50 w 160"/>
              <a:gd name="T43" fmla="*/ 167 h 168"/>
              <a:gd name="T44" fmla="*/ 45 w 160"/>
              <a:gd name="T45" fmla="*/ 168 h 168"/>
              <a:gd name="T46" fmla="*/ 49 w 160"/>
              <a:gd name="T47" fmla="*/ 164 h 168"/>
              <a:gd name="T48" fmla="*/ 74 w 160"/>
              <a:gd name="T49" fmla="*/ 145 h 168"/>
              <a:gd name="T50" fmla="*/ 139 w 160"/>
              <a:gd name="T51" fmla="*/ 61 h 168"/>
              <a:gd name="T52" fmla="*/ 127 w 160"/>
              <a:gd name="T53" fmla="*/ 71 h 168"/>
              <a:gd name="T54" fmla="*/ 63 w 160"/>
              <a:gd name="T55" fmla="*/ 121 h 168"/>
              <a:gd name="T56" fmla="*/ 61 w 160"/>
              <a:gd name="T57" fmla="*/ 119 h 168"/>
              <a:gd name="T58" fmla="*/ 67 w 160"/>
              <a:gd name="T59" fmla="*/ 96 h 168"/>
              <a:gd name="T60" fmla="*/ 78 w 160"/>
              <a:gd name="T61" fmla="*/ 79 h 168"/>
              <a:gd name="T62" fmla="*/ 41 w 160"/>
              <a:gd name="T63" fmla="*/ 103 h 168"/>
              <a:gd name="T64" fmla="*/ 51 w 160"/>
              <a:gd name="T65" fmla="*/ 63 h 168"/>
              <a:gd name="T66" fmla="*/ 66 w 160"/>
              <a:gd name="T67" fmla="*/ 33 h 168"/>
              <a:gd name="T68" fmla="*/ 49 w 160"/>
              <a:gd name="T69" fmla="*/ 3 h 168"/>
              <a:gd name="T70" fmla="*/ 37 w 160"/>
              <a:gd name="T71" fmla="*/ 27 h 168"/>
              <a:gd name="T72" fmla="*/ 8 w 160"/>
              <a:gd name="T73" fmla="*/ 120 h 168"/>
              <a:gd name="T74" fmla="*/ 3 w 160"/>
              <a:gd name="T75" fmla="*/ 133 h 168"/>
              <a:gd name="T76" fmla="*/ 17 w 160"/>
              <a:gd name="T77" fmla="*/ 146 h 168"/>
              <a:gd name="T78" fmla="*/ 28 w 160"/>
              <a:gd name="T79" fmla="*/ 130 h 168"/>
              <a:gd name="T80" fmla="*/ 46 w 160"/>
              <a:gd name="T81" fmla="*/ 111 h 168"/>
              <a:gd name="T82" fmla="*/ 40 w 160"/>
              <a:gd name="T83" fmla="*/ 133 h 168"/>
              <a:gd name="T84" fmla="*/ 45 w 160"/>
              <a:gd name="T85"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 h="168">
                <a:moveTo>
                  <a:pt x="30" y="163"/>
                </a:moveTo>
                <a:cubicBezTo>
                  <a:pt x="29" y="162"/>
                  <a:pt x="29" y="162"/>
                  <a:pt x="29" y="162"/>
                </a:cubicBezTo>
                <a:cubicBezTo>
                  <a:pt x="29" y="161"/>
                  <a:pt x="29" y="161"/>
                  <a:pt x="29" y="161"/>
                </a:cubicBezTo>
                <a:cubicBezTo>
                  <a:pt x="31" y="151"/>
                  <a:pt x="34" y="142"/>
                  <a:pt x="37" y="133"/>
                </a:cubicBezTo>
                <a:cubicBezTo>
                  <a:pt x="37" y="133"/>
                  <a:pt x="37" y="133"/>
                  <a:pt x="37" y="133"/>
                </a:cubicBezTo>
                <a:cubicBezTo>
                  <a:pt x="38" y="127"/>
                  <a:pt x="41" y="122"/>
                  <a:pt x="42" y="117"/>
                </a:cubicBezTo>
                <a:cubicBezTo>
                  <a:pt x="42" y="117"/>
                  <a:pt x="42" y="117"/>
                  <a:pt x="42" y="117"/>
                </a:cubicBezTo>
                <a:cubicBezTo>
                  <a:pt x="38" y="120"/>
                  <a:pt x="34" y="127"/>
                  <a:pt x="31" y="132"/>
                </a:cubicBezTo>
                <a:cubicBezTo>
                  <a:pt x="31" y="132"/>
                  <a:pt x="31" y="132"/>
                  <a:pt x="31" y="132"/>
                </a:cubicBezTo>
                <a:cubicBezTo>
                  <a:pt x="27" y="137"/>
                  <a:pt x="24" y="144"/>
                  <a:pt x="19" y="149"/>
                </a:cubicBezTo>
                <a:cubicBezTo>
                  <a:pt x="19" y="149"/>
                  <a:pt x="19" y="149"/>
                  <a:pt x="19" y="149"/>
                </a:cubicBezTo>
                <a:cubicBezTo>
                  <a:pt x="18" y="151"/>
                  <a:pt x="18" y="151"/>
                  <a:pt x="18" y="151"/>
                </a:cubicBezTo>
                <a:cubicBezTo>
                  <a:pt x="17" y="149"/>
                  <a:pt x="17" y="149"/>
                  <a:pt x="17" y="149"/>
                </a:cubicBezTo>
                <a:cubicBezTo>
                  <a:pt x="12" y="145"/>
                  <a:pt x="1" y="143"/>
                  <a:pt x="0" y="133"/>
                </a:cubicBezTo>
                <a:cubicBezTo>
                  <a:pt x="0" y="133"/>
                  <a:pt x="0" y="133"/>
                  <a:pt x="0" y="133"/>
                </a:cubicBezTo>
                <a:cubicBezTo>
                  <a:pt x="0" y="133"/>
                  <a:pt x="0" y="133"/>
                  <a:pt x="0" y="133"/>
                </a:cubicBezTo>
                <a:cubicBezTo>
                  <a:pt x="0" y="133"/>
                  <a:pt x="0" y="133"/>
                  <a:pt x="0" y="133"/>
                </a:cubicBezTo>
                <a:cubicBezTo>
                  <a:pt x="0" y="127"/>
                  <a:pt x="4" y="122"/>
                  <a:pt x="5" y="119"/>
                </a:cubicBezTo>
                <a:cubicBezTo>
                  <a:pt x="5" y="119"/>
                  <a:pt x="5" y="119"/>
                  <a:pt x="5" y="119"/>
                </a:cubicBezTo>
                <a:cubicBezTo>
                  <a:pt x="7" y="114"/>
                  <a:pt x="8" y="108"/>
                  <a:pt x="9" y="102"/>
                </a:cubicBezTo>
                <a:cubicBezTo>
                  <a:pt x="9" y="102"/>
                  <a:pt x="9" y="102"/>
                  <a:pt x="9" y="102"/>
                </a:cubicBezTo>
                <a:cubicBezTo>
                  <a:pt x="15" y="76"/>
                  <a:pt x="21" y="50"/>
                  <a:pt x="34" y="25"/>
                </a:cubicBezTo>
                <a:cubicBezTo>
                  <a:pt x="34" y="25"/>
                  <a:pt x="34" y="25"/>
                  <a:pt x="34" y="25"/>
                </a:cubicBezTo>
                <a:cubicBezTo>
                  <a:pt x="38" y="17"/>
                  <a:pt x="45" y="9"/>
                  <a:pt x="46" y="0"/>
                </a:cubicBezTo>
                <a:cubicBezTo>
                  <a:pt x="46" y="0"/>
                  <a:pt x="46" y="0"/>
                  <a:pt x="46" y="0"/>
                </a:cubicBezTo>
                <a:cubicBezTo>
                  <a:pt x="50" y="0"/>
                  <a:pt x="50" y="0"/>
                  <a:pt x="50" y="0"/>
                </a:cubicBezTo>
                <a:cubicBezTo>
                  <a:pt x="50" y="1"/>
                  <a:pt x="50" y="1"/>
                  <a:pt x="50" y="1"/>
                </a:cubicBezTo>
                <a:cubicBezTo>
                  <a:pt x="50" y="1"/>
                  <a:pt x="50" y="1"/>
                  <a:pt x="50" y="1"/>
                </a:cubicBezTo>
                <a:cubicBezTo>
                  <a:pt x="50" y="0"/>
                  <a:pt x="50" y="0"/>
                  <a:pt x="50" y="0"/>
                </a:cubicBezTo>
                <a:cubicBezTo>
                  <a:pt x="59" y="7"/>
                  <a:pt x="70" y="10"/>
                  <a:pt x="80" y="16"/>
                </a:cubicBezTo>
                <a:cubicBezTo>
                  <a:pt x="80" y="16"/>
                  <a:pt x="80" y="16"/>
                  <a:pt x="80" y="16"/>
                </a:cubicBezTo>
                <a:cubicBezTo>
                  <a:pt x="83" y="19"/>
                  <a:pt x="83" y="19"/>
                  <a:pt x="83" y="19"/>
                </a:cubicBezTo>
                <a:cubicBezTo>
                  <a:pt x="79" y="20"/>
                  <a:pt x="79" y="20"/>
                  <a:pt x="79" y="20"/>
                </a:cubicBezTo>
                <a:cubicBezTo>
                  <a:pt x="75" y="20"/>
                  <a:pt x="72" y="29"/>
                  <a:pt x="70" y="34"/>
                </a:cubicBezTo>
                <a:cubicBezTo>
                  <a:pt x="70" y="34"/>
                  <a:pt x="70" y="34"/>
                  <a:pt x="70" y="34"/>
                </a:cubicBezTo>
                <a:cubicBezTo>
                  <a:pt x="65" y="45"/>
                  <a:pt x="59" y="54"/>
                  <a:pt x="55" y="65"/>
                </a:cubicBezTo>
                <a:cubicBezTo>
                  <a:pt x="55" y="65"/>
                  <a:pt x="55" y="65"/>
                  <a:pt x="55" y="65"/>
                </a:cubicBezTo>
                <a:cubicBezTo>
                  <a:pt x="51" y="74"/>
                  <a:pt x="47" y="84"/>
                  <a:pt x="44" y="94"/>
                </a:cubicBezTo>
                <a:cubicBezTo>
                  <a:pt x="44" y="94"/>
                  <a:pt x="44" y="94"/>
                  <a:pt x="44" y="94"/>
                </a:cubicBezTo>
                <a:cubicBezTo>
                  <a:pt x="53" y="85"/>
                  <a:pt x="63" y="78"/>
                  <a:pt x="71" y="69"/>
                </a:cubicBezTo>
                <a:cubicBezTo>
                  <a:pt x="71" y="69"/>
                  <a:pt x="71" y="69"/>
                  <a:pt x="71" y="69"/>
                </a:cubicBezTo>
                <a:cubicBezTo>
                  <a:pt x="72" y="67"/>
                  <a:pt x="72" y="67"/>
                  <a:pt x="72" y="67"/>
                </a:cubicBezTo>
                <a:cubicBezTo>
                  <a:pt x="73" y="68"/>
                  <a:pt x="73" y="68"/>
                  <a:pt x="73" y="68"/>
                </a:cubicBezTo>
                <a:cubicBezTo>
                  <a:pt x="77" y="71"/>
                  <a:pt x="80" y="75"/>
                  <a:pt x="82" y="79"/>
                </a:cubicBezTo>
                <a:cubicBezTo>
                  <a:pt x="82" y="79"/>
                  <a:pt x="82" y="79"/>
                  <a:pt x="82" y="79"/>
                </a:cubicBezTo>
                <a:cubicBezTo>
                  <a:pt x="84" y="80"/>
                  <a:pt x="84" y="80"/>
                  <a:pt x="84" y="80"/>
                </a:cubicBezTo>
                <a:cubicBezTo>
                  <a:pt x="82" y="81"/>
                  <a:pt x="82" y="81"/>
                  <a:pt x="82" y="81"/>
                </a:cubicBezTo>
                <a:cubicBezTo>
                  <a:pt x="78" y="82"/>
                  <a:pt x="74" y="89"/>
                  <a:pt x="70" y="97"/>
                </a:cubicBezTo>
                <a:cubicBezTo>
                  <a:pt x="70" y="97"/>
                  <a:pt x="70" y="97"/>
                  <a:pt x="70" y="97"/>
                </a:cubicBezTo>
                <a:cubicBezTo>
                  <a:pt x="67" y="104"/>
                  <a:pt x="65" y="112"/>
                  <a:pt x="64" y="117"/>
                </a:cubicBezTo>
                <a:cubicBezTo>
                  <a:pt x="64" y="117"/>
                  <a:pt x="64" y="117"/>
                  <a:pt x="64" y="117"/>
                </a:cubicBezTo>
                <a:cubicBezTo>
                  <a:pt x="78" y="112"/>
                  <a:pt x="92" y="96"/>
                  <a:pt x="103" y="87"/>
                </a:cubicBezTo>
                <a:cubicBezTo>
                  <a:pt x="103" y="87"/>
                  <a:pt x="103" y="87"/>
                  <a:pt x="103" y="87"/>
                </a:cubicBezTo>
                <a:cubicBezTo>
                  <a:pt x="111" y="81"/>
                  <a:pt x="117" y="74"/>
                  <a:pt x="124" y="68"/>
                </a:cubicBezTo>
                <a:cubicBezTo>
                  <a:pt x="124" y="68"/>
                  <a:pt x="124" y="68"/>
                  <a:pt x="124" y="68"/>
                </a:cubicBezTo>
                <a:cubicBezTo>
                  <a:pt x="129" y="64"/>
                  <a:pt x="134" y="62"/>
                  <a:pt x="137" y="57"/>
                </a:cubicBezTo>
                <a:cubicBezTo>
                  <a:pt x="137" y="57"/>
                  <a:pt x="137" y="57"/>
                  <a:pt x="137" y="57"/>
                </a:cubicBezTo>
                <a:cubicBezTo>
                  <a:pt x="138" y="55"/>
                  <a:pt x="138" y="55"/>
                  <a:pt x="138" y="55"/>
                </a:cubicBezTo>
                <a:cubicBezTo>
                  <a:pt x="140" y="57"/>
                  <a:pt x="140" y="57"/>
                  <a:pt x="140" y="57"/>
                </a:cubicBezTo>
                <a:cubicBezTo>
                  <a:pt x="146" y="63"/>
                  <a:pt x="152" y="68"/>
                  <a:pt x="158" y="74"/>
                </a:cubicBezTo>
                <a:cubicBezTo>
                  <a:pt x="158" y="74"/>
                  <a:pt x="158" y="74"/>
                  <a:pt x="158" y="74"/>
                </a:cubicBezTo>
                <a:cubicBezTo>
                  <a:pt x="160" y="75"/>
                  <a:pt x="160" y="75"/>
                  <a:pt x="160" y="75"/>
                </a:cubicBezTo>
                <a:cubicBezTo>
                  <a:pt x="158" y="77"/>
                  <a:pt x="158" y="77"/>
                  <a:pt x="158" y="77"/>
                </a:cubicBezTo>
                <a:cubicBezTo>
                  <a:pt x="130" y="99"/>
                  <a:pt x="105" y="126"/>
                  <a:pt x="76" y="148"/>
                </a:cubicBezTo>
                <a:cubicBezTo>
                  <a:pt x="76" y="148"/>
                  <a:pt x="76" y="148"/>
                  <a:pt x="76" y="148"/>
                </a:cubicBezTo>
                <a:cubicBezTo>
                  <a:pt x="69" y="154"/>
                  <a:pt x="59" y="163"/>
                  <a:pt x="50" y="167"/>
                </a:cubicBezTo>
                <a:cubicBezTo>
                  <a:pt x="50" y="167"/>
                  <a:pt x="50" y="167"/>
                  <a:pt x="50" y="167"/>
                </a:cubicBezTo>
                <a:cubicBezTo>
                  <a:pt x="48" y="168"/>
                  <a:pt x="47" y="168"/>
                  <a:pt x="45" y="168"/>
                </a:cubicBezTo>
                <a:cubicBezTo>
                  <a:pt x="45" y="168"/>
                  <a:pt x="45" y="168"/>
                  <a:pt x="45" y="168"/>
                </a:cubicBezTo>
                <a:cubicBezTo>
                  <a:pt x="39" y="168"/>
                  <a:pt x="35" y="165"/>
                  <a:pt x="30" y="163"/>
                </a:cubicBezTo>
                <a:close/>
                <a:moveTo>
                  <a:pt x="45" y="165"/>
                </a:moveTo>
                <a:cubicBezTo>
                  <a:pt x="46" y="165"/>
                  <a:pt x="47" y="164"/>
                  <a:pt x="49" y="164"/>
                </a:cubicBezTo>
                <a:cubicBezTo>
                  <a:pt x="49" y="164"/>
                  <a:pt x="49" y="164"/>
                  <a:pt x="49" y="164"/>
                </a:cubicBezTo>
                <a:cubicBezTo>
                  <a:pt x="57" y="161"/>
                  <a:pt x="66" y="151"/>
                  <a:pt x="74" y="145"/>
                </a:cubicBezTo>
                <a:cubicBezTo>
                  <a:pt x="74" y="145"/>
                  <a:pt x="74" y="145"/>
                  <a:pt x="74" y="145"/>
                </a:cubicBezTo>
                <a:cubicBezTo>
                  <a:pt x="102" y="124"/>
                  <a:pt x="127" y="98"/>
                  <a:pt x="154" y="75"/>
                </a:cubicBezTo>
                <a:cubicBezTo>
                  <a:pt x="154" y="75"/>
                  <a:pt x="154" y="75"/>
                  <a:pt x="154" y="75"/>
                </a:cubicBezTo>
                <a:cubicBezTo>
                  <a:pt x="149" y="70"/>
                  <a:pt x="144" y="66"/>
                  <a:pt x="139" y="61"/>
                </a:cubicBezTo>
                <a:cubicBezTo>
                  <a:pt x="139" y="61"/>
                  <a:pt x="139" y="61"/>
                  <a:pt x="139" y="61"/>
                </a:cubicBezTo>
                <a:cubicBezTo>
                  <a:pt x="135" y="65"/>
                  <a:pt x="130" y="68"/>
                  <a:pt x="127" y="71"/>
                </a:cubicBezTo>
                <a:cubicBezTo>
                  <a:pt x="127" y="71"/>
                  <a:pt x="127" y="71"/>
                  <a:pt x="127" y="71"/>
                </a:cubicBezTo>
                <a:cubicBezTo>
                  <a:pt x="120" y="77"/>
                  <a:pt x="113" y="83"/>
                  <a:pt x="106" y="89"/>
                </a:cubicBezTo>
                <a:cubicBezTo>
                  <a:pt x="106" y="89"/>
                  <a:pt x="106" y="89"/>
                  <a:pt x="106" y="89"/>
                </a:cubicBezTo>
                <a:cubicBezTo>
                  <a:pt x="94" y="99"/>
                  <a:pt x="79" y="116"/>
                  <a:pt x="63" y="121"/>
                </a:cubicBezTo>
                <a:cubicBezTo>
                  <a:pt x="63" y="121"/>
                  <a:pt x="63" y="121"/>
                  <a:pt x="63" y="121"/>
                </a:cubicBezTo>
                <a:cubicBezTo>
                  <a:pt x="61" y="121"/>
                  <a:pt x="61" y="121"/>
                  <a:pt x="61" y="121"/>
                </a:cubicBezTo>
                <a:cubicBezTo>
                  <a:pt x="61" y="119"/>
                  <a:pt x="61" y="119"/>
                  <a:pt x="61" y="119"/>
                </a:cubicBezTo>
                <a:cubicBezTo>
                  <a:pt x="61" y="119"/>
                  <a:pt x="61" y="118"/>
                  <a:pt x="61" y="118"/>
                </a:cubicBezTo>
                <a:cubicBezTo>
                  <a:pt x="61" y="118"/>
                  <a:pt x="61" y="118"/>
                  <a:pt x="61" y="118"/>
                </a:cubicBezTo>
                <a:cubicBezTo>
                  <a:pt x="61" y="113"/>
                  <a:pt x="63" y="104"/>
                  <a:pt x="67" y="96"/>
                </a:cubicBezTo>
                <a:cubicBezTo>
                  <a:pt x="67" y="96"/>
                  <a:pt x="67" y="96"/>
                  <a:pt x="67" y="96"/>
                </a:cubicBezTo>
                <a:cubicBezTo>
                  <a:pt x="70" y="89"/>
                  <a:pt x="74" y="82"/>
                  <a:pt x="78" y="79"/>
                </a:cubicBezTo>
                <a:cubicBezTo>
                  <a:pt x="78" y="79"/>
                  <a:pt x="78" y="79"/>
                  <a:pt x="78" y="79"/>
                </a:cubicBezTo>
                <a:cubicBezTo>
                  <a:pt x="76" y="77"/>
                  <a:pt x="74" y="74"/>
                  <a:pt x="72" y="72"/>
                </a:cubicBezTo>
                <a:cubicBezTo>
                  <a:pt x="72" y="72"/>
                  <a:pt x="72" y="72"/>
                  <a:pt x="72" y="72"/>
                </a:cubicBezTo>
                <a:cubicBezTo>
                  <a:pt x="62" y="84"/>
                  <a:pt x="50" y="91"/>
                  <a:pt x="41" y="103"/>
                </a:cubicBezTo>
                <a:cubicBezTo>
                  <a:pt x="41" y="103"/>
                  <a:pt x="41" y="103"/>
                  <a:pt x="41" y="103"/>
                </a:cubicBezTo>
                <a:cubicBezTo>
                  <a:pt x="38" y="101"/>
                  <a:pt x="38" y="101"/>
                  <a:pt x="38" y="101"/>
                </a:cubicBezTo>
                <a:cubicBezTo>
                  <a:pt x="42" y="89"/>
                  <a:pt x="46" y="76"/>
                  <a:pt x="51" y="63"/>
                </a:cubicBezTo>
                <a:cubicBezTo>
                  <a:pt x="51" y="63"/>
                  <a:pt x="51" y="63"/>
                  <a:pt x="51" y="63"/>
                </a:cubicBezTo>
                <a:cubicBezTo>
                  <a:pt x="56" y="53"/>
                  <a:pt x="62" y="43"/>
                  <a:pt x="66" y="33"/>
                </a:cubicBezTo>
                <a:cubicBezTo>
                  <a:pt x="66" y="33"/>
                  <a:pt x="66" y="33"/>
                  <a:pt x="66" y="33"/>
                </a:cubicBezTo>
                <a:cubicBezTo>
                  <a:pt x="68" y="29"/>
                  <a:pt x="70" y="21"/>
                  <a:pt x="75" y="18"/>
                </a:cubicBezTo>
                <a:cubicBezTo>
                  <a:pt x="75" y="18"/>
                  <a:pt x="75" y="18"/>
                  <a:pt x="75" y="18"/>
                </a:cubicBezTo>
                <a:cubicBezTo>
                  <a:pt x="67" y="13"/>
                  <a:pt x="57" y="10"/>
                  <a:pt x="49" y="3"/>
                </a:cubicBezTo>
                <a:cubicBezTo>
                  <a:pt x="49" y="3"/>
                  <a:pt x="49" y="3"/>
                  <a:pt x="49" y="3"/>
                </a:cubicBezTo>
                <a:cubicBezTo>
                  <a:pt x="47" y="12"/>
                  <a:pt x="41" y="20"/>
                  <a:pt x="37" y="27"/>
                </a:cubicBezTo>
                <a:cubicBezTo>
                  <a:pt x="37" y="27"/>
                  <a:pt x="37" y="27"/>
                  <a:pt x="37" y="27"/>
                </a:cubicBezTo>
                <a:cubicBezTo>
                  <a:pt x="25" y="51"/>
                  <a:pt x="18" y="77"/>
                  <a:pt x="13" y="103"/>
                </a:cubicBezTo>
                <a:cubicBezTo>
                  <a:pt x="13" y="103"/>
                  <a:pt x="13" y="103"/>
                  <a:pt x="13" y="103"/>
                </a:cubicBezTo>
                <a:cubicBezTo>
                  <a:pt x="11" y="109"/>
                  <a:pt x="10" y="115"/>
                  <a:pt x="8" y="120"/>
                </a:cubicBezTo>
                <a:cubicBezTo>
                  <a:pt x="8" y="120"/>
                  <a:pt x="8" y="120"/>
                  <a:pt x="8" y="120"/>
                </a:cubicBezTo>
                <a:cubicBezTo>
                  <a:pt x="6" y="124"/>
                  <a:pt x="3" y="129"/>
                  <a:pt x="3" y="133"/>
                </a:cubicBezTo>
                <a:cubicBezTo>
                  <a:pt x="3" y="133"/>
                  <a:pt x="3" y="133"/>
                  <a:pt x="3" y="133"/>
                </a:cubicBezTo>
                <a:cubicBezTo>
                  <a:pt x="3" y="133"/>
                  <a:pt x="3" y="133"/>
                  <a:pt x="3" y="133"/>
                </a:cubicBezTo>
                <a:cubicBezTo>
                  <a:pt x="3" y="133"/>
                  <a:pt x="3" y="133"/>
                  <a:pt x="3" y="133"/>
                </a:cubicBezTo>
                <a:cubicBezTo>
                  <a:pt x="3" y="138"/>
                  <a:pt x="12" y="142"/>
                  <a:pt x="17" y="146"/>
                </a:cubicBezTo>
                <a:cubicBezTo>
                  <a:pt x="17" y="146"/>
                  <a:pt x="17" y="146"/>
                  <a:pt x="17" y="146"/>
                </a:cubicBezTo>
                <a:cubicBezTo>
                  <a:pt x="21" y="141"/>
                  <a:pt x="24" y="135"/>
                  <a:pt x="28" y="130"/>
                </a:cubicBezTo>
                <a:cubicBezTo>
                  <a:pt x="28" y="130"/>
                  <a:pt x="28" y="130"/>
                  <a:pt x="28" y="130"/>
                </a:cubicBezTo>
                <a:cubicBezTo>
                  <a:pt x="32" y="125"/>
                  <a:pt x="36" y="114"/>
                  <a:pt x="44" y="112"/>
                </a:cubicBezTo>
                <a:cubicBezTo>
                  <a:pt x="44" y="112"/>
                  <a:pt x="44" y="112"/>
                  <a:pt x="44" y="112"/>
                </a:cubicBezTo>
                <a:cubicBezTo>
                  <a:pt x="46" y="111"/>
                  <a:pt x="46" y="111"/>
                  <a:pt x="46" y="111"/>
                </a:cubicBezTo>
                <a:cubicBezTo>
                  <a:pt x="46" y="114"/>
                  <a:pt x="46" y="114"/>
                  <a:pt x="46" y="114"/>
                </a:cubicBezTo>
                <a:cubicBezTo>
                  <a:pt x="45" y="121"/>
                  <a:pt x="42" y="127"/>
                  <a:pt x="40" y="133"/>
                </a:cubicBezTo>
                <a:cubicBezTo>
                  <a:pt x="40" y="133"/>
                  <a:pt x="40" y="133"/>
                  <a:pt x="40" y="133"/>
                </a:cubicBezTo>
                <a:cubicBezTo>
                  <a:pt x="38" y="142"/>
                  <a:pt x="35" y="151"/>
                  <a:pt x="33" y="160"/>
                </a:cubicBezTo>
                <a:cubicBezTo>
                  <a:pt x="33" y="160"/>
                  <a:pt x="33" y="160"/>
                  <a:pt x="33" y="160"/>
                </a:cubicBezTo>
                <a:cubicBezTo>
                  <a:pt x="37" y="162"/>
                  <a:pt x="41" y="165"/>
                  <a:pt x="45" y="1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308"/>
          <p:cNvSpPr>
            <a:spLocks noEditPoints="1"/>
          </p:cNvSpPr>
          <p:nvPr/>
        </p:nvSpPr>
        <p:spPr bwMode="auto">
          <a:xfrm>
            <a:off x="5674133" y="737526"/>
            <a:ext cx="300038" cy="330200"/>
          </a:xfrm>
          <a:custGeom>
            <a:avLst/>
            <a:gdLst>
              <a:gd name="T0" fmla="*/ 34 w 64"/>
              <a:gd name="T1" fmla="*/ 70 h 70"/>
              <a:gd name="T2" fmla="*/ 34 w 64"/>
              <a:gd name="T3" fmla="*/ 70 h 70"/>
              <a:gd name="T4" fmla="*/ 3 w 64"/>
              <a:gd name="T5" fmla="*/ 51 h 70"/>
              <a:gd name="T6" fmla="*/ 3 w 64"/>
              <a:gd name="T7" fmla="*/ 51 h 70"/>
              <a:gd name="T8" fmla="*/ 0 w 64"/>
              <a:gd name="T9" fmla="*/ 37 h 70"/>
              <a:gd name="T10" fmla="*/ 0 w 64"/>
              <a:gd name="T11" fmla="*/ 37 h 70"/>
              <a:gd name="T12" fmla="*/ 36 w 64"/>
              <a:gd name="T13" fmla="*/ 0 h 70"/>
              <a:gd name="T14" fmla="*/ 36 w 64"/>
              <a:gd name="T15" fmla="*/ 0 h 70"/>
              <a:gd name="T16" fmla="*/ 55 w 64"/>
              <a:gd name="T17" fmla="*/ 8 h 70"/>
              <a:gd name="T18" fmla="*/ 55 w 64"/>
              <a:gd name="T19" fmla="*/ 8 h 70"/>
              <a:gd name="T20" fmla="*/ 56 w 64"/>
              <a:gd name="T21" fmla="*/ 7 h 70"/>
              <a:gd name="T22" fmla="*/ 64 w 64"/>
              <a:gd name="T23" fmla="*/ 28 h 70"/>
              <a:gd name="T24" fmla="*/ 64 w 64"/>
              <a:gd name="T25" fmla="*/ 28 h 70"/>
              <a:gd name="T26" fmla="*/ 62 w 64"/>
              <a:gd name="T27" fmla="*/ 40 h 70"/>
              <a:gd name="T28" fmla="*/ 62 w 64"/>
              <a:gd name="T29" fmla="*/ 40 h 70"/>
              <a:gd name="T30" fmla="*/ 34 w 64"/>
              <a:gd name="T31" fmla="*/ 70 h 70"/>
              <a:gd name="T32" fmla="*/ 34 w 64"/>
              <a:gd name="T33" fmla="*/ 70 h 70"/>
              <a:gd name="T34" fmla="*/ 34 w 64"/>
              <a:gd name="T35" fmla="*/ 70 h 70"/>
              <a:gd name="T36" fmla="*/ 34 w 64"/>
              <a:gd name="T37" fmla="*/ 67 h 70"/>
              <a:gd name="T38" fmla="*/ 59 w 64"/>
              <a:gd name="T39" fmla="*/ 39 h 70"/>
              <a:gd name="T40" fmla="*/ 59 w 64"/>
              <a:gd name="T41" fmla="*/ 39 h 70"/>
              <a:gd name="T42" fmla="*/ 60 w 64"/>
              <a:gd name="T43" fmla="*/ 28 h 70"/>
              <a:gd name="T44" fmla="*/ 60 w 64"/>
              <a:gd name="T45" fmla="*/ 28 h 70"/>
              <a:gd name="T46" fmla="*/ 54 w 64"/>
              <a:gd name="T47" fmla="*/ 10 h 70"/>
              <a:gd name="T48" fmla="*/ 54 w 64"/>
              <a:gd name="T49" fmla="*/ 10 h 70"/>
              <a:gd name="T50" fmla="*/ 53 w 64"/>
              <a:gd name="T51" fmla="*/ 11 h 70"/>
              <a:gd name="T52" fmla="*/ 36 w 64"/>
              <a:gd name="T53" fmla="*/ 4 h 70"/>
              <a:gd name="T54" fmla="*/ 36 w 64"/>
              <a:gd name="T55" fmla="*/ 4 h 70"/>
              <a:gd name="T56" fmla="*/ 13 w 64"/>
              <a:gd name="T57" fmla="*/ 14 h 70"/>
              <a:gd name="T58" fmla="*/ 13 w 64"/>
              <a:gd name="T59" fmla="*/ 14 h 70"/>
              <a:gd name="T60" fmla="*/ 4 w 64"/>
              <a:gd name="T61" fmla="*/ 37 h 70"/>
              <a:gd name="T62" fmla="*/ 4 w 64"/>
              <a:gd name="T63" fmla="*/ 37 h 70"/>
              <a:gd name="T64" fmla="*/ 6 w 64"/>
              <a:gd name="T65" fmla="*/ 49 h 70"/>
              <a:gd name="T66" fmla="*/ 6 w 64"/>
              <a:gd name="T67" fmla="*/ 49 h 70"/>
              <a:gd name="T68" fmla="*/ 34 w 64"/>
              <a:gd name="T69" fmla="*/ 67 h 70"/>
              <a:gd name="T70" fmla="*/ 34 w 64"/>
              <a:gd name="T71" fmla="*/ 67 h 70"/>
              <a:gd name="T72" fmla="*/ 34 w 64"/>
              <a:gd name="T73" fmla="*/ 67 h 70"/>
              <a:gd name="T74" fmla="*/ 34 w 64"/>
              <a:gd name="T75" fmla="*/ 67 h 70"/>
              <a:gd name="T76" fmla="*/ 34 w 64"/>
              <a:gd name="T77"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 h="70">
                <a:moveTo>
                  <a:pt x="34" y="70"/>
                </a:moveTo>
                <a:cubicBezTo>
                  <a:pt x="34" y="70"/>
                  <a:pt x="34" y="70"/>
                  <a:pt x="34" y="70"/>
                </a:cubicBezTo>
                <a:cubicBezTo>
                  <a:pt x="21" y="70"/>
                  <a:pt x="8" y="62"/>
                  <a:pt x="3" y="51"/>
                </a:cubicBezTo>
                <a:cubicBezTo>
                  <a:pt x="3" y="51"/>
                  <a:pt x="3" y="51"/>
                  <a:pt x="3" y="51"/>
                </a:cubicBezTo>
                <a:cubicBezTo>
                  <a:pt x="1" y="46"/>
                  <a:pt x="0" y="42"/>
                  <a:pt x="0" y="37"/>
                </a:cubicBezTo>
                <a:cubicBezTo>
                  <a:pt x="0" y="37"/>
                  <a:pt x="0" y="37"/>
                  <a:pt x="0" y="37"/>
                </a:cubicBezTo>
                <a:cubicBezTo>
                  <a:pt x="0" y="18"/>
                  <a:pt x="17" y="0"/>
                  <a:pt x="36" y="0"/>
                </a:cubicBezTo>
                <a:cubicBezTo>
                  <a:pt x="36" y="0"/>
                  <a:pt x="36" y="0"/>
                  <a:pt x="36" y="0"/>
                </a:cubicBezTo>
                <a:cubicBezTo>
                  <a:pt x="42" y="0"/>
                  <a:pt x="49" y="3"/>
                  <a:pt x="55" y="8"/>
                </a:cubicBezTo>
                <a:cubicBezTo>
                  <a:pt x="55" y="8"/>
                  <a:pt x="55" y="8"/>
                  <a:pt x="55" y="8"/>
                </a:cubicBezTo>
                <a:cubicBezTo>
                  <a:pt x="56" y="7"/>
                  <a:pt x="56" y="7"/>
                  <a:pt x="56" y="7"/>
                </a:cubicBezTo>
                <a:cubicBezTo>
                  <a:pt x="62" y="14"/>
                  <a:pt x="64" y="20"/>
                  <a:pt x="64" y="28"/>
                </a:cubicBezTo>
                <a:cubicBezTo>
                  <a:pt x="64" y="28"/>
                  <a:pt x="64" y="28"/>
                  <a:pt x="64" y="28"/>
                </a:cubicBezTo>
                <a:cubicBezTo>
                  <a:pt x="64" y="32"/>
                  <a:pt x="63" y="36"/>
                  <a:pt x="62" y="40"/>
                </a:cubicBezTo>
                <a:cubicBezTo>
                  <a:pt x="62" y="40"/>
                  <a:pt x="62" y="40"/>
                  <a:pt x="62" y="40"/>
                </a:cubicBezTo>
                <a:cubicBezTo>
                  <a:pt x="59" y="54"/>
                  <a:pt x="51" y="70"/>
                  <a:pt x="34" y="70"/>
                </a:cubicBezTo>
                <a:cubicBezTo>
                  <a:pt x="34" y="70"/>
                  <a:pt x="34" y="70"/>
                  <a:pt x="34" y="70"/>
                </a:cubicBezTo>
                <a:cubicBezTo>
                  <a:pt x="34" y="70"/>
                  <a:pt x="34" y="70"/>
                  <a:pt x="34" y="70"/>
                </a:cubicBezTo>
                <a:close/>
                <a:moveTo>
                  <a:pt x="34" y="67"/>
                </a:moveTo>
                <a:cubicBezTo>
                  <a:pt x="48" y="67"/>
                  <a:pt x="55" y="52"/>
                  <a:pt x="59" y="39"/>
                </a:cubicBezTo>
                <a:cubicBezTo>
                  <a:pt x="59" y="39"/>
                  <a:pt x="59" y="39"/>
                  <a:pt x="59" y="39"/>
                </a:cubicBezTo>
                <a:cubicBezTo>
                  <a:pt x="60" y="35"/>
                  <a:pt x="60" y="31"/>
                  <a:pt x="60" y="28"/>
                </a:cubicBezTo>
                <a:cubicBezTo>
                  <a:pt x="60" y="28"/>
                  <a:pt x="60" y="28"/>
                  <a:pt x="60" y="28"/>
                </a:cubicBezTo>
                <a:cubicBezTo>
                  <a:pt x="60" y="22"/>
                  <a:pt x="59" y="16"/>
                  <a:pt x="54" y="10"/>
                </a:cubicBezTo>
                <a:cubicBezTo>
                  <a:pt x="54" y="10"/>
                  <a:pt x="54" y="10"/>
                  <a:pt x="54" y="10"/>
                </a:cubicBezTo>
                <a:cubicBezTo>
                  <a:pt x="53" y="11"/>
                  <a:pt x="53" y="11"/>
                  <a:pt x="53" y="11"/>
                </a:cubicBezTo>
                <a:cubicBezTo>
                  <a:pt x="48" y="6"/>
                  <a:pt x="42" y="4"/>
                  <a:pt x="36" y="4"/>
                </a:cubicBezTo>
                <a:cubicBezTo>
                  <a:pt x="36" y="4"/>
                  <a:pt x="36" y="4"/>
                  <a:pt x="36" y="4"/>
                </a:cubicBezTo>
                <a:cubicBezTo>
                  <a:pt x="28" y="4"/>
                  <a:pt x="19" y="8"/>
                  <a:pt x="13" y="14"/>
                </a:cubicBezTo>
                <a:cubicBezTo>
                  <a:pt x="13" y="14"/>
                  <a:pt x="13" y="14"/>
                  <a:pt x="13" y="14"/>
                </a:cubicBezTo>
                <a:cubicBezTo>
                  <a:pt x="7" y="20"/>
                  <a:pt x="4" y="28"/>
                  <a:pt x="4" y="37"/>
                </a:cubicBezTo>
                <a:cubicBezTo>
                  <a:pt x="4" y="37"/>
                  <a:pt x="4" y="37"/>
                  <a:pt x="4" y="37"/>
                </a:cubicBezTo>
                <a:cubicBezTo>
                  <a:pt x="4" y="41"/>
                  <a:pt x="4" y="45"/>
                  <a:pt x="6" y="49"/>
                </a:cubicBezTo>
                <a:cubicBezTo>
                  <a:pt x="6" y="49"/>
                  <a:pt x="6" y="49"/>
                  <a:pt x="6" y="49"/>
                </a:cubicBezTo>
                <a:cubicBezTo>
                  <a:pt x="11" y="59"/>
                  <a:pt x="23" y="67"/>
                  <a:pt x="34" y="67"/>
                </a:cubicBezTo>
                <a:cubicBezTo>
                  <a:pt x="34" y="67"/>
                  <a:pt x="34" y="67"/>
                  <a:pt x="34" y="67"/>
                </a:cubicBezTo>
                <a:cubicBezTo>
                  <a:pt x="34" y="67"/>
                  <a:pt x="34" y="67"/>
                  <a:pt x="34" y="67"/>
                </a:cubicBezTo>
                <a:cubicBezTo>
                  <a:pt x="34" y="67"/>
                  <a:pt x="34" y="67"/>
                  <a:pt x="34" y="67"/>
                </a:cubicBezTo>
                <a:cubicBezTo>
                  <a:pt x="34" y="67"/>
                  <a:pt x="34" y="67"/>
                  <a:pt x="34" y="6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309"/>
          <p:cNvSpPr>
            <a:spLocks noEditPoints="1"/>
          </p:cNvSpPr>
          <p:nvPr/>
        </p:nvSpPr>
        <p:spPr bwMode="auto">
          <a:xfrm>
            <a:off x="5743983" y="818489"/>
            <a:ext cx="165100" cy="165100"/>
          </a:xfrm>
          <a:custGeom>
            <a:avLst/>
            <a:gdLst>
              <a:gd name="T0" fmla="*/ 8 w 35"/>
              <a:gd name="T1" fmla="*/ 33 h 35"/>
              <a:gd name="T2" fmla="*/ 0 w 35"/>
              <a:gd name="T3" fmla="*/ 20 h 35"/>
              <a:gd name="T4" fmla="*/ 0 w 35"/>
              <a:gd name="T5" fmla="*/ 20 h 35"/>
              <a:gd name="T6" fmla="*/ 19 w 35"/>
              <a:gd name="T7" fmla="*/ 0 h 35"/>
              <a:gd name="T8" fmla="*/ 19 w 35"/>
              <a:gd name="T9" fmla="*/ 0 h 35"/>
              <a:gd name="T10" fmla="*/ 32 w 35"/>
              <a:gd name="T11" fmla="*/ 7 h 35"/>
              <a:gd name="T12" fmla="*/ 32 w 35"/>
              <a:gd name="T13" fmla="*/ 7 h 35"/>
              <a:gd name="T14" fmla="*/ 32 w 35"/>
              <a:gd name="T15" fmla="*/ 7 h 35"/>
              <a:gd name="T16" fmla="*/ 32 w 35"/>
              <a:gd name="T17" fmla="*/ 7 h 35"/>
              <a:gd name="T18" fmla="*/ 35 w 35"/>
              <a:gd name="T19" fmla="*/ 16 h 35"/>
              <a:gd name="T20" fmla="*/ 35 w 35"/>
              <a:gd name="T21" fmla="*/ 16 h 35"/>
              <a:gd name="T22" fmla="*/ 16 w 35"/>
              <a:gd name="T23" fmla="*/ 35 h 35"/>
              <a:gd name="T24" fmla="*/ 16 w 35"/>
              <a:gd name="T25" fmla="*/ 35 h 35"/>
              <a:gd name="T26" fmla="*/ 8 w 35"/>
              <a:gd name="T27" fmla="*/ 33 h 35"/>
              <a:gd name="T28" fmla="*/ 8 w 35"/>
              <a:gd name="T29" fmla="*/ 9 h 35"/>
              <a:gd name="T30" fmla="*/ 4 w 35"/>
              <a:gd name="T31" fmla="*/ 20 h 35"/>
              <a:gd name="T32" fmla="*/ 4 w 35"/>
              <a:gd name="T33" fmla="*/ 20 h 35"/>
              <a:gd name="T34" fmla="*/ 9 w 35"/>
              <a:gd name="T35" fmla="*/ 30 h 35"/>
              <a:gd name="T36" fmla="*/ 9 w 35"/>
              <a:gd name="T37" fmla="*/ 30 h 35"/>
              <a:gd name="T38" fmla="*/ 16 w 35"/>
              <a:gd name="T39" fmla="*/ 31 h 35"/>
              <a:gd name="T40" fmla="*/ 16 w 35"/>
              <a:gd name="T41" fmla="*/ 31 h 35"/>
              <a:gd name="T42" fmla="*/ 27 w 35"/>
              <a:gd name="T43" fmla="*/ 27 h 35"/>
              <a:gd name="T44" fmla="*/ 27 w 35"/>
              <a:gd name="T45" fmla="*/ 27 h 35"/>
              <a:gd name="T46" fmla="*/ 32 w 35"/>
              <a:gd name="T47" fmla="*/ 16 h 35"/>
              <a:gd name="T48" fmla="*/ 32 w 35"/>
              <a:gd name="T49" fmla="*/ 16 h 35"/>
              <a:gd name="T50" fmla="*/ 27 w 35"/>
              <a:gd name="T51" fmla="*/ 7 h 35"/>
              <a:gd name="T52" fmla="*/ 27 w 35"/>
              <a:gd name="T53" fmla="*/ 7 h 35"/>
              <a:gd name="T54" fmla="*/ 28 w 35"/>
              <a:gd name="T55" fmla="*/ 7 h 35"/>
              <a:gd name="T56" fmla="*/ 19 w 35"/>
              <a:gd name="T57" fmla="*/ 4 h 35"/>
              <a:gd name="T58" fmla="*/ 19 w 35"/>
              <a:gd name="T59" fmla="*/ 4 h 35"/>
              <a:gd name="T60" fmla="*/ 19 w 35"/>
              <a:gd name="T61" fmla="*/ 4 h 35"/>
              <a:gd name="T62" fmla="*/ 19 w 35"/>
              <a:gd name="T63" fmla="*/ 4 h 35"/>
              <a:gd name="T64" fmla="*/ 8 w 35"/>
              <a:gd name="T65"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 h="35">
                <a:moveTo>
                  <a:pt x="8" y="33"/>
                </a:moveTo>
                <a:cubicBezTo>
                  <a:pt x="2" y="29"/>
                  <a:pt x="0" y="24"/>
                  <a:pt x="0" y="20"/>
                </a:cubicBezTo>
                <a:cubicBezTo>
                  <a:pt x="0" y="20"/>
                  <a:pt x="0" y="20"/>
                  <a:pt x="0" y="20"/>
                </a:cubicBezTo>
                <a:cubicBezTo>
                  <a:pt x="0" y="10"/>
                  <a:pt x="9" y="0"/>
                  <a:pt x="19" y="0"/>
                </a:cubicBezTo>
                <a:cubicBezTo>
                  <a:pt x="19" y="0"/>
                  <a:pt x="19" y="0"/>
                  <a:pt x="19" y="0"/>
                </a:cubicBezTo>
                <a:cubicBezTo>
                  <a:pt x="23" y="0"/>
                  <a:pt x="28" y="2"/>
                  <a:pt x="32" y="7"/>
                </a:cubicBezTo>
                <a:cubicBezTo>
                  <a:pt x="32" y="7"/>
                  <a:pt x="32" y="7"/>
                  <a:pt x="32" y="7"/>
                </a:cubicBezTo>
                <a:cubicBezTo>
                  <a:pt x="32" y="7"/>
                  <a:pt x="32" y="7"/>
                  <a:pt x="32" y="7"/>
                </a:cubicBezTo>
                <a:cubicBezTo>
                  <a:pt x="32" y="7"/>
                  <a:pt x="32" y="7"/>
                  <a:pt x="32" y="7"/>
                </a:cubicBezTo>
                <a:cubicBezTo>
                  <a:pt x="34" y="10"/>
                  <a:pt x="35" y="13"/>
                  <a:pt x="35" y="16"/>
                </a:cubicBezTo>
                <a:cubicBezTo>
                  <a:pt x="35" y="16"/>
                  <a:pt x="35" y="16"/>
                  <a:pt x="35" y="16"/>
                </a:cubicBezTo>
                <a:cubicBezTo>
                  <a:pt x="35" y="26"/>
                  <a:pt x="26" y="35"/>
                  <a:pt x="16" y="35"/>
                </a:cubicBezTo>
                <a:cubicBezTo>
                  <a:pt x="16" y="35"/>
                  <a:pt x="16" y="35"/>
                  <a:pt x="16" y="35"/>
                </a:cubicBezTo>
                <a:cubicBezTo>
                  <a:pt x="13" y="35"/>
                  <a:pt x="10" y="34"/>
                  <a:pt x="8" y="33"/>
                </a:cubicBezTo>
                <a:close/>
                <a:moveTo>
                  <a:pt x="8" y="9"/>
                </a:moveTo>
                <a:cubicBezTo>
                  <a:pt x="5" y="12"/>
                  <a:pt x="4" y="16"/>
                  <a:pt x="4" y="20"/>
                </a:cubicBezTo>
                <a:cubicBezTo>
                  <a:pt x="4" y="20"/>
                  <a:pt x="4" y="20"/>
                  <a:pt x="4" y="20"/>
                </a:cubicBezTo>
                <a:cubicBezTo>
                  <a:pt x="4" y="23"/>
                  <a:pt x="5" y="27"/>
                  <a:pt x="9" y="30"/>
                </a:cubicBezTo>
                <a:cubicBezTo>
                  <a:pt x="9" y="30"/>
                  <a:pt x="9" y="30"/>
                  <a:pt x="9" y="30"/>
                </a:cubicBezTo>
                <a:cubicBezTo>
                  <a:pt x="12" y="31"/>
                  <a:pt x="14" y="31"/>
                  <a:pt x="16" y="31"/>
                </a:cubicBezTo>
                <a:cubicBezTo>
                  <a:pt x="16" y="31"/>
                  <a:pt x="16" y="31"/>
                  <a:pt x="16" y="31"/>
                </a:cubicBezTo>
                <a:cubicBezTo>
                  <a:pt x="20" y="31"/>
                  <a:pt x="24" y="30"/>
                  <a:pt x="27" y="27"/>
                </a:cubicBezTo>
                <a:cubicBezTo>
                  <a:pt x="27" y="27"/>
                  <a:pt x="27" y="27"/>
                  <a:pt x="27" y="27"/>
                </a:cubicBezTo>
                <a:cubicBezTo>
                  <a:pt x="30" y="24"/>
                  <a:pt x="32" y="20"/>
                  <a:pt x="32" y="16"/>
                </a:cubicBezTo>
                <a:cubicBezTo>
                  <a:pt x="32" y="16"/>
                  <a:pt x="32" y="16"/>
                  <a:pt x="32" y="16"/>
                </a:cubicBezTo>
                <a:cubicBezTo>
                  <a:pt x="32" y="13"/>
                  <a:pt x="30" y="10"/>
                  <a:pt x="27" y="7"/>
                </a:cubicBezTo>
                <a:cubicBezTo>
                  <a:pt x="27" y="7"/>
                  <a:pt x="27" y="7"/>
                  <a:pt x="27" y="7"/>
                </a:cubicBezTo>
                <a:cubicBezTo>
                  <a:pt x="28" y="7"/>
                  <a:pt x="28" y="7"/>
                  <a:pt x="28" y="7"/>
                </a:cubicBezTo>
                <a:cubicBezTo>
                  <a:pt x="25" y="5"/>
                  <a:pt x="22" y="4"/>
                  <a:pt x="19" y="4"/>
                </a:cubicBezTo>
                <a:cubicBezTo>
                  <a:pt x="19" y="4"/>
                  <a:pt x="19" y="4"/>
                  <a:pt x="19" y="4"/>
                </a:cubicBezTo>
                <a:cubicBezTo>
                  <a:pt x="19" y="4"/>
                  <a:pt x="19" y="4"/>
                  <a:pt x="19" y="4"/>
                </a:cubicBezTo>
                <a:cubicBezTo>
                  <a:pt x="19" y="4"/>
                  <a:pt x="19" y="4"/>
                  <a:pt x="19" y="4"/>
                </a:cubicBezTo>
                <a:cubicBezTo>
                  <a:pt x="15" y="4"/>
                  <a:pt x="11" y="6"/>
                  <a:pt x="8"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310"/>
          <p:cNvSpPr>
            <a:spLocks noEditPoints="1"/>
          </p:cNvSpPr>
          <p:nvPr/>
        </p:nvSpPr>
        <p:spPr bwMode="auto">
          <a:xfrm>
            <a:off x="5959883" y="883576"/>
            <a:ext cx="404813" cy="438150"/>
          </a:xfrm>
          <a:custGeom>
            <a:avLst/>
            <a:gdLst>
              <a:gd name="T0" fmla="*/ 22 w 86"/>
              <a:gd name="T1" fmla="*/ 86 h 93"/>
              <a:gd name="T2" fmla="*/ 25 w 86"/>
              <a:gd name="T3" fmla="*/ 77 h 93"/>
              <a:gd name="T4" fmla="*/ 31 w 86"/>
              <a:gd name="T5" fmla="*/ 61 h 93"/>
              <a:gd name="T6" fmla="*/ 27 w 86"/>
              <a:gd name="T7" fmla="*/ 56 h 93"/>
              <a:gd name="T8" fmla="*/ 12 w 86"/>
              <a:gd name="T9" fmla="*/ 79 h 93"/>
              <a:gd name="T10" fmla="*/ 11 w 86"/>
              <a:gd name="T11" fmla="*/ 80 h 93"/>
              <a:gd name="T12" fmla="*/ 2 w 86"/>
              <a:gd name="T13" fmla="*/ 75 h 93"/>
              <a:gd name="T14" fmla="*/ 0 w 86"/>
              <a:gd name="T15" fmla="*/ 74 h 93"/>
              <a:gd name="T16" fmla="*/ 18 w 86"/>
              <a:gd name="T17" fmla="*/ 13 h 93"/>
              <a:gd name="T18" fmla="*/ 23 w 86"/>
              <a:gd name="T19" fmla="*/ 1 h 93"/>
              <a:gd name="T20" fmla="*/ 24 w 86"/>
              <a:gd name="T21" fmla="*/ 0 h 93"/>
              <a:gd name="T22" fmla="*/ 24 w 86"/>
              <a:gd name="T23" fmla="*/ 0 h 93"/>
              <a:gd name="T24" fmla="*/ 36 w 86"/>
              <a:gd name="T25" fmla="*/ 2 h 93"/>
              <a:gd name="T26" fmla="*/ 37 w 86"/>
              <a:gd name="T27" fmla="*/ 5 h 93"/>
              <a:gd name="T28" fmla="*/ 31 w 86"/>
              <a:gd name="T29" fmla="*/ 36 h 93"/>
              <a:gd name="T30" fmla="*/ 43 w 86"/>
              <a:gd name="T31" fmla="*/ 25 h 93"/>
              <a:gd name="T32" fmla="*/ 45 w 86"/>
              <a:gd name="T33" fmla="*/ 25 h 93"/>
              <a:gd name="T34" fmla="*/ 53 w 86"/>
              <a:gd name="T35" fmla="*/ 37 h 93"/>
              <a:gd name="T36" fmla="*/ 51 w 86"/>
              <a:gd name="T37" fmla="*/ 43 h 93"/>
              <a:gd name="T38" fmla="*/ 63 w 86"/>
              <a:gd name="T39" fmla="*/ 34 h 93"/>
              <a:gd name="T40" fmla="*/ 70 w 86"/>
              <a:gd name="T41" fmla="*/ 31 h 93"/>
              <a:gd name="T42" fmla="*/ 85 w 86"/>
              <a:gd name="T43" fmla="*/ 40 h 93"/>
              <a:gd name="T44" fmla="*/ 86 w 86"/>
              <a:gd name="T45" fmla="*/ 42 h 93"/>
              <a:gd name="T46" fmla="*/ 59 w 86"/>
              <a:gd name="T47" fmla="*/ 64 h 93"/>
              <a:gd name="T48" fmla="*/ 30 w 86"/>
              <a:gd name="T49" fmla="*/ 92 h 93"/>
              <a:gd name="T50" fmla="*/ 28 w 86"/>
              <a:gd name="T51" fmla="*/ 93 h 93"/>
              <a:gd name="T52" fmla="*/ 35 w 86"/>
              <a:gd name="T53" fmla="*/ 60 h 93"/>
              <a:gd name="T54" fmla="*/ 35 w 86"/>
              <a:gd name="T55" fmla="*/ 61 h 93"/>
              <a:gd name="T56" fmla="*/ 28 w 86"/>
              <a:gd name="T57" fmla="*/ 79 h 93"/>
              <a:gd name="T58" fmla="*/ 26 w 86"/>
              <a:gd name="T59" fmla="*/ 86 h 93"/>
              <a:gd name="T60" fmla="*/ 28 w 86"/>
              <a:gd name="T61" fmla="*/ 89 h 93"/>
              <a:gd name="T62" fmla="*/ 57 w 86"/>
              <a:gd name="T63" fmla="*/ 61 h 93"/>
              <a:gd name="T64" fmla="*/ 82 w 86"/>
              <a:gd name="T65" fmla="*/ 42 h 93"/>
              <a:gd name="T66" fmla="*/ 70 w 86"/>
              <a:gd name="T67" fmla="*/ 35 h 93"/>
              <a:gd name="T68" fmla="*/ 65 w 86"/>
              <a:gd name="T69" fmla="*/ 36 h 93"/>
              <a:gd name="T70" fmla="*/ 46 w 86"/>
              <a:gd name="T71" fmla="*/ 52 h 93"/>
              <a:gd name="T72" fmla="*/ 44 w 86"/>
              <a:gd name="T73" fmla="*/ 50 h 93"/>
              <a:gd name="T74" fmla="*/ 49 w 86"/>
              <a:gd name="T75" fmla="*/ 37 h 93"/>
              <a:gd name="T76" fmla="*/ 44 w 86"/>
              <a:gd name="T77" fmla="*/ 29 h 93"/>
              <a:gd name="T78" fmla="*/ 30 w 86"/>
              <a:gd name="T79" fmla="*/ 41 h 93"/>
              <a:gd name="T80" fmla="*/ 28 w 86"/>
              <a:gd name="T81" fmla="*/ 39 h 93"/>
              <a:gd name="T82" fmla="*/ 28 w 86"/>
              <a:gd name="T83" fmla="*/ 38 h 93"/>
              <a:gd name="T84" fmla="*/ 33 w 86"/>
              <a:gd name="T85" fmla="*/ 5 h 93"/>
              <a:gd name="T86" fmla="*/ 25 w 86"/>
              <a:gd name="T87" fmla="*/ 4 h 93"/>
              <a:gd name="T88" fmla="*/ 24 w 86"/>
              <a:gd name="T89" fmla="*/ 5 h 93"/>
              <a:gd name="T90" fmla="*/ 22 w 86"/>
              <a:gd name="T91" fmla="*/ 13 h 93"/>
              <a:gd name="T92" fmla="*/ 15 w 86"/>
              <a:gd name="T93" fmla="*/ 35 h 93"/>
              <a:gd name="T94" fmla="*/ 4 w 86"/>
              <a:gd name="T95" fmla="*/ 72 h 93"/>
              <a:gd name="T96" fmla="*/ 10 w 86"/>
              <a:gd name="T97" fmla="*/ 76 h 93"/>
              <a:gd name="T98" fmla="*/ 25 w 86"/>
              <a:gd name="T99" fmla="*/ 52 h 93"/>
              <a:gd name="T100" fmla="*/ 28 w 86"/>
              <a:gd name="T101" fmla="*/ 52 h 93"/>
              <a:gd name="T102" fmla="*/ 23 w 86"/>
              <a:gd name="T103" fmla="*/ 3 h 93"/>
              <a:gd name="T104" fmla="*/ 23 w 86"/>
              <a:gd name="T105" fmla="*/ 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93">
                <a:moveTo>
                  <a:pt x="28" y="93"/>
                </a:moveTo>
                <a:cubicBezTo>
                  <a:pt x="24" y="91"/>
                  <a:pt x="22" y="89"/>
                  <a:pt x="22" y="86"/>
                </a:cubicBezTo>
                <a:cubicBezTo>
                  <a:pt x="22" y="86"/>
                  <a:pt x="22" y="86"/>
                  <a:pt x="22" y="86"/>
                </a:cubicBezTo>
                <a:cubicBezTo>
                  <a:pt x="22" y="83"/>
                  <a:pt x="24" y="81"/>
                  <a:pt x="25" y="77"/>
                </a:cubicBezTo>
                <a:cubicBezTo>
                  <a:pt x="25" y="77"/>
                  <a:pt x="25" y="77"/>
                  <a:pt x="25" y="77"/>
                </a:cubicBezTo>
                <a:cubicBezTo>
                  <a:pt x="27" y="72"/>
                  <a:pt x="29" y="66"/>
                  <a:pt x="31" y="61"/>
                </a:cubicBezTo>
                <a:cubicBezTo>
                  <a:pt x="31" y="61"/>
                  <a:pt x="31" y="61"/>
                  <a:pt x="31" y="61"/>
                </a:cubicBezTo>
                <a:cubicBezTo>
                  <a:pt x="30" y="59"/>
                  <a:pt x="28" y="57"/>
                  <a:pt x="27" y="56"/>
                </a:cubicBezTo>
                <a:cubicBezTo>
                  <a:pt x="27" y="56"/>
                  <a:pt x="27" y="56"/>
                  <a:pt x="27" y="56"/>
                </a:cubicBezTo>
                <a:cubicBezTo>
                  <a:pt x="21" y="63"/>
                  <a:pt x="18" y="72"/>
                  <a:pt x="12" y="79"/>
                </a:cubicBezTo>
                <a:cubicBezTo>
                  <a:pt x="12" y="79"/>
                  <a:pt x="12" y="79"/>
                  <a:pt x="12" y="79"/>
                </a:cubicBezTo>
                <a:cubicBezTo>
                  <a:pt x="11" y="80"/>
                  <a:pt x="11" y="80"/>
                  <a:pt x="11" y="80"/>
                </a:cubicBezTo>
                <a:cubicBezTo>
                  <a:pt x="10" y="80"/>
                  <a:pt x="10" y="80"/>
                  <a:pt x="10" y="80"/>
                </a:cubicBezTo>
                <a:cubicBezTo>
                  <a:pt x="7" y="78"/>
                  <a:pt x="4" y="75"/>
                  <a:pt x="2" y="75"/>
                </a:cubicBezTo>
                <a:cubicBezTo>
                  <a:pt x="2" y="75"/>
                  <a:pt x="2" y="75"/>
                  <a:pt x="2" y="75"/>
                </a:cubicBezTo>
                <a:cubicBezTo>
                  <a:pt x="0" y="74"/>
                  <a:pt x="0" y="74"/>
                  <a:pt x="0" y="74"/>
                </a:cubicBezTo>
                <a:cubicBezTo>
                  <a:pt x="1" y="73"/>
                  <a:pt x="1" y="73"/>
                  <a:pt x="1" y="73"/>
                </a:cubicBezTo>
                <a:cubicBezTo>
                  <a:pt x="2" y="66"/>
                  <a:pt x="12" y="32"/>
                  <a:pt x="18" y="13"/>
                </a:cubicBezTo>
                <a:cubicBezTo>
                  <a:pt x="18" y="13"/>
                  <a:pt x="18" y="13"/>
                  <a:pt x="18" y="13"/>
                </a:cubicBezTo>
                <a:cubicBezTo>
                  <a:pt x="20" y="7"/>
                  <a:pt x="21" y="3"/>
                  <a:pt x="23" y="1"/>
                </a:cubicBezTo>
                <a:cubicBezTo>
                  <a:pt x="23" y="1"/>
                  <a:pt x="23" y="1"/>
                  <a:pt x="23" y="1"/>
                </a:cubicBezTo>
                <a:cubicBezTo>
                  <a:pt x="23" y="1"/>
                  <a:pt x="23" y="1"/>
                  <a:pt x="24" y="0"/>
                </a:cubicBezTo>
                <a:cubicBezTo>
                  <a:pt x="24" y="0"/>
                  <a:pt x="24" y="0"/>
                  <a:pt x="24" y="0"/>
                </a:cubicBezTo>
                <a:cubicBezTo>
                  <a:pt x="24" y="0"/>
                  <a:pt x="24" y="0"/>
                  <a:pt x="24" y="0"/>
                </a:cubicBezTo>
                <a:cubicBezTo>
                  <a:pt x="27" y="1"/>
                  <a:pt x="32" y="1"/>
                  <a:pt x="36" y="2"/>
                </a:cubicBezTo>
                <a:cubicBezTo>
                  <a:pt x="36" y="2"/>
                  <a:pt x="36" y="2"/>
                  <a:pt x="36" y="2"/>
                </a:cubicBezTo>
                <a:cubicBezTo>
                  <a:pt x="37" y="3"/>
                  <a:pt x="37" y="3"/>
                  <a:pt x="37" y="3"/>
                </a:cubicBezTo>
                <a:cubicBezTo>
                  <a:pt x="37" y="5"/>
                  <a:pt x="37" y="5"/>
                  <a:pt x="37" y="5"/>
                </a:cubicBezTo>
                <a:cubicBezTo>
                  <a:pt x="33" y="15"/>
                  <a:pt x="31" y="25"/>
                  <a:pt x="31" y="36"/>
                </a:cubicBezTo>
                <a:cubicBezTo>
                  <a:pt x="31" y="36"/>
                  <a:pt x="31" y="36"/>
                  <a:pt x="31" y="36"/>
                </a:cubicBezTo>
                <a:cubicBezTo>
                  <a:pt x="35" y="32"/>
                  <a:pt x="38" y="28"/>
                  <a:pt x="43" y="25"/>
                </a:cubicBezTo>
                <a:cubicBezTo>
                  <a:pt x="43" y="25"/>
                  <a:pt x="43" y="25"/>
                  <a:pt x="43" y="25"/>
                </a:cubicBezTo>
                <a:cubicBezTo>
                  <a:pt x="44" y="25"/>
                  <a:pt x="44" y="25"/>
                  <a:pt x="44" y="25"/>
                </a:cubicBezTo>
                <a:cubicBezTo>
                  <a:pt x="45" y="25"/>
                  <a:pt x="45" y="25"/>
                  <a:pt x="45" y="25"/>
                </a:cubicBezTo>
                <a:cubicBezTo>
                  <a:pt x="50" y="28"/>
                  <a:pt x="53" y="32"/>
                  <a:pt x="53" y="37"/>
                </a:cubicBezTo>
                <a:cubicBezTo>
                  <a:pt x="53" y="37"/>
                  <a:pt x="53" y="37"/>
                  <a:pt x="53" y="37"/>
                </a:cubicBezTo>
                <a:cubicBezTo>
                  <a:pt x="53" y="39"/>
                  <a:pt x="52" y="41"/>
                  <a:pt x="51" y="43"/>
                </a:cubicBezTo>
                <a:cubicBezTo>
                  <a:pt x="51" y="43"/>
                  <a:pt x="51" y="43"/>
                  <a:pt x="51" y="43"/>
                </a:cubicBezTo>
                <a:cubicBezTo>
                  <a:pt x="55" y="40"/>
                  <a:pt x="59" y="36"/>
                  <a:pt x="63" y="34"/>
                </a:cubicBezTo>
                <a:cubicBezTo>
                  <a:pt x="63" y="34"/>
                  <a:pt x="63" y="34"/>
                  <a:pt x="63" y="34"/>
                </a:cubicBezTo>
                <a:cubicBezTo>
                  <a:pt x="65" y="32"/>
                  <a:pt x="68" y="31"/>
                  <a:pt x="70" y="31"/>
                </a:cubicBezTo>
                <a:cubicBezTo>
                  <a:pt x="70" y="31"/>
                  <a:pt x="70" y="31"/>
                  <a:pt x="70" y="31"/>
                </a:cubicBezTo>
                <a:cubicBezTo>
                  <a:pt x="76" y="31"/>
                  <a:pt x="80" y="36"/>
                  <a:pt x="85" y="40"/>
                </a:cubicBezTo>
                <a:cubicBezTo>
                  <a:pt x="85" y="40"/>
                  <a:pt x="85" y="40"/>
                  <a:pt x="85" y="40"/>
                </a:cubicBezTo>
                <a:cubicBezTo>
                  <a:pt x="86" y="41"/>
                  <a:pt x="86" y="41"/>
                  <a:pt x="86" y="41"/>
                </a:cubicBezTo>
                <a:cubicBezTo>
                  <a:pt x="86" y="42"/>
                  <a:pt x="86" y="42"/>
                  <a:pt x="86" y="42"/>
                </a:cubicBezTo>
                <a:cubicBezTo>
                  <a:pt x="81" y="51"/>
                  <a:pt x="66" y="59"/>
                  <a:pt x="59" y="64"/>
                </a:cubicBezTo>
                <a:cubicBezTo>
                  <a:pt x="59" y="64"/>
                  <a:pt x="59" y="64"/>
                  <a:pt x="59" y="64"/>
                </a:cubicBezTo>
                <a:cubicBezTo>
                  <a:pt x="47" y="73"/>
                  <a:pt x="39" y="81"/>
                  <a:pt x="30" y="92"/>
                </a:cubicBezTo>
                <a:cubicBezTo>
                  <a:pt x="30" y="92"/>
                  <a:pt x="30" y="92"/>
                  <a:pt x="30" y="92"/>
                </a:cubicBezTo>
                <a:cubicBezTo>
                  <a:pt x="29" y="93"/>
                  <a:pt x="29" y="93"/>
                  <a:pt x="29" y="93"/>
                </a:cubicBezTo>
                <a:cubicBezTo>
                  <a:pt x="28" y="93"/>
                  <a:pt x="28" y="93"/>
                  <a:pt x="28" y="93"/>
                </a:cubicBezTo>
                <a:close/>
                <a:moveTo>
                  <a:pt x="28" y="52"/>
                </a:moveTo>
                <a:cubicBezTo>
                  <a:pt x="30" y="54"/>
                  <a:pt x="33" y="56"/>
                  <a:pt x="35" y="60"/>
                </a:cubicBezTo>
                <a:cubicBezTo>
                  <a:pt x="35" y="60"/>
                  <a:pt x="35" y="60"/>
                  <a:pt x="35" y="60"/>
                </a:cubicBezTo>
                <a:cubicBezTo>
                  <a:pt x="35" y="61"/>
                  <a:pt x="35" y="61"/>
                  <a:pt x="35" y="61"/>
                </a:cubicBezTo>
                <a:cubicBezTo>
                  <a:pt x="35" y="61"/>
                  <a:pt x="35" y="61"/>
                  <a:pt x="35" y="61"/>
                </a:cubicBezTo>
                <a:cubicBezTo>
                  <a:pt x="32" y="67"/>
                  <a:pt x="30" y="73"/>
                  <a:pt x="28" y="79"/>
                </a:cubicBezTo>
                <a:cubicBezTo>
                  <a:pt x="28" y="79"/>
                  <a:pt x="28" y="79"/>
                  <a:pt x="28" y="79"/>
                </a:cubicBezTo>
                <a:cubicBezTo>
                  <a:pt x="27" y="82"/>
                  <a:pt x="26" y="84"/>
                  <a:pt x="26" y="86"/>
                </a:cubicBezTo>
                <a:cubicBezTo>
                  <a:pt x="26" y="86"/>
                  <a:pt x="26" y="86"/>
                  <a:pt x="26" y="86"/>
                </a:cubicBezTo>
                <a:cubicBezTo>
                  <a:pt x="26" y="87"/>
                  <a:pt x="26" y="88"/>
                  <a:pt x="28" y="89"/>
                </a:cubicBezTo>
                <a:cubicBezTo>
                  <a:pt x="28" y="89"/>
                  <a:pt x="28" y="89"/>
                  <a:pt x="28" y="89"/>
                </a:cubicBezTo>
                <a:cubicBezTo>
                  <a:pt x="37" y="79"/>
                  <a:pt x="45" y="70"/>
                  <a:pt x="57" y="61"/>
                </a:cubicBezTo>
                <a:cubicBezTo>
                  <a:pt x="57" y="61"/>
                  <a:pt x="57" y="61"/>
                  <a:pt x="57" y="61"/>
                </a:cubicBezTo>
                <a:cubicBezTo>
                  <a:pt x="64" y="57"/>
                  <a:pt x="77" y="49"/>
                  <a:pt x="82" y="42"/>
                </a:cubicBezTo>
                <a:cubicBezTo>
                  <a:pt x="82" y="42"/>
                  <a:pt x="82" y="42"/>
                  <a:pt x="82" y="42"/>
                </a:cubicBezTo>
                <a:cubicBezTo>
                  <a:pt x="77" y="38"/>
                  <a:pt x="73" y="35"/>
                  <a:pt x="70" y="35"/>
                </a:cubicBezTo>
                <a:cubicBezTo>
                  <a:pt x="70" y="35"/>
                  <a:pt x="70" y="35"/>
                  <a:pt x="70" y="35"/>
                </a:cubicBezTo>
                <a:cubicBezTo>
                  <a:pt x="68" y="35"/>
                  <a:pt x="67" y="35"/>
                  <a:pt x="65" y="36"/>
                </a:cubicBezTo>
                <a:cubicBezTo>
                  <a:pt x="65" y="36"/>
                  <a:pt x="65" y="36"/>
                  <a:pt x="65" y="36"/>
                </a:cubicBezTo>
                <a:cubicBezTo>
                  <a:pt x="59" y="41"/>
                  <a:pt x="53" y="47"/>
                  <a:pt x="46" y="52"/>
                </a:cubicBezTo>
                <a:cubicBezTo>
                  <a:pt x="46" y="52"/>
                  <a:pt x="46" y="52"/>
                  <a:pt x="46" y="52"/>
                </a:cubicBezTo>
                <a:cubicBezTo>
                  <a:pt x="44" y="50"/>
                  <a:pt x="44" y="50"/>
                  <a:pt x="44" y="50"/>
                </a:cubicBezTo>
                <a:cubicBezTo>
                  <a:pt x="47" y="45"/>
                  <a:pt x="49" y="40"/>
                  <a:pt x="49" y="37"/>
                </a:cubicBezTo>
                <a:cubicBezTo>
                  <a:pt x="49" y="37"/>
                  <a:pt x="49" y="37"/>
                  <a:pt x="49" y="37"/>
                </a:cubicBezTo>
                <a:cubicBezTo>
                  <a:pt x="49" y="34"/>
                  <a:pt x="48" y="31"/>
                  <a:pt x="44" y="29"/>
                </a:cubicBezTo>
                <a:cubicBezTo>
                  <a:pt x="44" y="29"/>
                  <a:pt x="44" y="29"/>
                  <a:pt x="44" y="29"/>
                </a:cubicBezTo>
                <a:cubicBezTo>
                  <a:pt x="39" y="31"/>
                  <a:pt x="36" y="37"/>
                  <a:pt x="30" y="41"/>
                </a:cubicBezTo>
                <a:cubicBezTo>
                  <a:pt x="30" y="41"/>
                  <a:pt x="30" y="41"/>
                  <a:pt x="30" y="41"/>
                </a:cubicBezTo>
                <a:cubicBezTo>
                  <a:pt x="28" y="42"/>
                  <a:pt x="28" y="42"/>
                  <a:pt x="28" y="42"/>
                </a:cubicBezTo>
                <a:cubicBezTo>
                  <a:pt x="28" y="39"/>
                  <a:pt x="28" y="39"/>
                  <a:pt x="28" y="39"/>
                </a:cubicBezTo>
                <a:cubicBezTo>
                  <a:pt x="28" y="39"/>
                  <a:pt x="28" y="38"/>
                  <a:pt x="28" y="38"/>
                </a:cubicBezTo>
                <a:cubicBezTo>
                  <a:pt x="28" y="38"/>
                  <a:pt x="28" y="38"/>
                  <a:pt x="28" y="38"/>
                </a:cubicBezTo>
                <a:cubicBezTo>
                  <a:pt x="28" y="27"/>
                  <a:pt x="29" y="16"/>
                  <a:pt x="33" y="5"/>
                </a:cubicBezTo>
                <a:cubicBezTo>
                  <a:pt x="33" y="5"/>
                  <a:pt x="33" y="5"/>
                  <a:pt x="33" y="5"/>
                </a:cubicBezTo>
                <a:cubicBezTo>
                  <a:pt x="31" y="5"/>
                  <a:pt x="28" y="5"/>
                  <a:pt x="25" y="4"/>
                </a:cubicBezTo>
                <a:cubicBezTo>
                  <a:pt x="25" y="4"/>
                  <a:pt x="25" y="4"/>
                  <a:pt x="25" y="4"/>
                </a:cubicBezTo>
                <a:cubicBezTo>
                  <a:pt x="25" y="4"/>
                  <a:pt x="25" y="5"/>
                  <a:pt x="24" y="5"/>
                </a:cubicBezTo>
                <a:cubicBezTo>
                  <a:pt x="24" y="5"/>
                  <a:pt x="24" y="5"/>
                  <a:pt x="24" y="5"/>
                </a:cubicBezTo>
                <a:cubicBezTo>
                  <a:pt x="24" y="7"/>
                  <a:pt x="23" y="10"/>
                  <a:pt x="22" y="13"/>
                </a:cubicBezTo>
                <a:cubicBezTo>
                  <a:pt x="22" y="13"/>
                  <a:pt x="22" y="13"/>
                  <a:pt x="22" y="13"/>
                </a:cubicBezTo>
                <a:cubicBezTo>
                  <a:pt x="20" y="18"/>
                  <a:pt x="17" y="26"/>
                  <a:pt x="15" y="35"/>
                </a:cubicBezTo>
                <a:cubicBezTo>
                  <a:pt x="15" y="35"/>
                  <a:pt x="15" y="35"/>
                  <a:pt x="15" y="35"/>
                </a:cubicBezTo>
                <a:cubicBezTo>
                  <a:pt x="10" y="50"/>
                  <a:pt x="6" y="66"/>
                  <a:pt x="4" y="72"/>
                </a:cubicBezTo>
                <a:cubicBezTo>
                  <a:pt x="4" y="72"/>
                  <a:pt x="4" y="72"/>
                  <a:pt x="4" y="72"/>
                </a:cubicBezTo>
                <a:cubicBezTo>
                  <a:pt x="7" y="73"/>
                  <a:pt x="9" y="74"/>
                  <a:pt x="10" y="76"/>
                </a:cubicBezTo>
                <a:cubicBezTo>
                  <a:pt x="10" y="76"/>
                  <a:pt x="10" y="76"/>
                  <a:pt x="10" y="76"/>
                </a:cubicBezTo>
                <a:cubicBezTo>
                  <a:pt x="16" y="69"/>
                  <a:pt x="19" y="60"/>
                  <a:pt x="25" y="52"/>
                </a:cubicBezTo>
                <a:cubicBezTo>
                  <a:pt x="25" y="52"/>
                  <a:pt x="25" y="52"/>
                  <a:pt x="25" y="52"/>
                </a:cubicBezTo>
                <a:cubicBezTo>
                  <a:pt x="26" y="51"/>
                  <a:pt x="26" y="51"/>
                  <a:pt x="26" y="51"/>
                </a:cubicBezTo>
                <a:cubicBezTo>
                  <a:pt x="28" y="52"/>
                  <a:pt x="28" y="52"/>
                  <a:pt x="28" y="52"/>
                </a:cubicBezTo>
                <a:close/>
                <a:moveTo>
                  <a:pt x="23" y="4"/>
                </a:moveTo>
                <a:cubicBezTo>
                  <a:pt x="23" y="3"/>
                  <a:pt x="23" y="3"/>
                  <a:pt x="23" y="3"/>
                </a:cubicBezTo>
                <a:cubicBezTo>
                  <a:pt x="23" y="3"/>
                  <a:pt x="23" y="3"/>
                  <a:pt x="23" y="3"/>
                </a:cubicBezTo>
                <a:cubicBezTo>
                  <a:pt x="23" y="3"/>
                  <a:pt x="23" y="3"/>
                  <a:pt x="23" y="3"/>
                </a:cubicBezTo>
                <a:cubicBezTo>
                  <a:pt x="23" y="4"/>
                  <a:pt x="23" y="4"/>
                  <a:pt x="23"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311"/>
          <p:cNvSpPr>
            <a:spLocks noEditPoints="1"/>
          </p:cNvSpPr>
          <p:nvPr/>
        </p:nvSpPr>
        <p:spPr bwMode="auto">
          <a:xfrm>
            <a:off x="6082120" y="1072489"/>
            <a:ext cx="334963" cy="268288"/>
          </a:xfrm>
          <a:custGeom>
            <a:avLst/>
            <a:gdLst>
              <a:gd name="T0" fmla="*/ 9 w 71"/>
              <a:gd name="T1" fmla="*/ 57 h 57"/>
              <a:gd name="T2" fmla="*/ 0 w 71"/>
              <a:gd name="T3" fmla="*/ 53 h 57"/>
              <a:gd name="T4" fmla="*/ 0 w 71"/>
              <a:gd name="T5" fmla="*/ 53 h 57"/>
              <a:gd name="T6" fmla="*/ 1 w 71"/>
              <a:gd name="T7" fmla="*/ 49 h 57"/>
              <a:gd name="T8" fmla="*/ 10 w 71"/>
              <a:gd name="T9" fmla="*/ 53 h 57"/>
              <a:gd name="T10" fmla="*/ 10 w 71"/>
              <a:gd name="T11" fmla="*/ 53 h 57"/>
              <a:gd name="T12" fmla="*/ 34 w 71"/>
              <a:gd name="T13" fmla="*/ 27 h 57"/>
              <a:gd name="T14" fmla="*/ 34 w 71"/>
              <a:gd name="T15" fmla="*/ 27 h 57"/>
              <a:gd name="T16" fmla="*/ 63 w 71"/>
              <a:gd name="T17" fmla="*/ 5 h 57"/>
              <a:gd name="T18" fmla="*/ 63 w 71"/>
              <a:gd name="T19" fmla="*/ 5 h 57"/>
              <a:gd name="T20" fmla="*/ 56 w 71"/>
              <a:gd name="T21" fmla="*/ 3 h 57"/>
              <a:gd name="T22" fmla="*/ 56 w 71"/>
              <a:gd name="T23" fmla="*/ 3 h 57"/>
              <a:gd name="T24" fmla="*/ 57 w 71"/>
              <a:gd name="T25" fmla="*/ 0 h 57"/>
              <a:gd name="T26" fmla="*/ 67 w 71"/>
              <a:gd name="T27" fmla="*/ 2 h 57"/>
              <a:gd name="T28" fmla="*/ 67 w 71"/>
              <a:gd name="T29" fmla="*/ 2 h 57"/>
              <a:gd name="T30" fmla="*/ 71 w 71"/>
              <a:gd name="T31" fmla="*/ 2 h 57"/>
              <a:gd name="T32" fmla="*/ 68 w 71"/>
              <a:gd name="T33" fmla="*/ 5 h 57"/>
              <a:gd name="T34" fmla="*/ 37 w 71"/>
              <a:gd name="T35" fmla="*/ 30 h 57"/>
              <a:gd name="T36" fmla="*/ 37 w 71"/>
              <a:gd name="T37" fmla="*/ 30 h 57"/>
              <a:gd name="T38" fmla="*/ 11 w 71"/>
              <a:gd name="T39" fmla="*/ 56 h 57"/>
              <a:gd name="T40" fmla="*/ 11 w 71"/>
              <a:gd name="T41" fmla="*/ 56 h 57"/>
              <a:gd name="T42" fmla="*/ 11 w 71"/>
              <a:gd name="T43" fmla="*/ 57 h 57"/>
              <a:gd name="T44" fmla="*/ 9 w 71"/>
              <a:gd name="T45" fmla="*/ 57 h 57"/>
              <a:gd name="T46" fmla="*/ 56 w 71"/>
              <a:gd name="T47" fmla="*/ 3 h 57"/>
              <a:gd name="T48" fmla="*/ 56 w 71"/>
              <a:gd name="T49" fmla="*/ 3 h 57"/>
              <a:gd name="T50" fmla="*/ 56 w 71"/>
              <a:gd name="T51" fmla="*/ 3 h 57"/>
              <a:gd name="T52" fmla="*/ 56 w 71"/>
              <a:gd name="T53" fmla="*/ 3 h 57"/>
              <a:gd name="T54" fmla="*/ 56 w 71"/>
              <a:gd name="T55" fmla="*/ 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57">
                <a:moveTo>
                  <a:pt x="9" y="57"/>
                </a:moveTo>
                <a:cubicBezTo>
                  <a:pt x="6" y="55"/>
                  <a:pt x="3" y="54"/>
                  <a:pt x="0" y="53"/>
                </a:cubicBezTo>
                <a:cubicBezTo>
                  <a:pt x="0" y="53"/>
                  <a:pt x="0" y="53"/>
                  <a:pt x="0" y="53"/>
                </a:cubicBezTo>
                <a:cubicBezTo>
                  <a:pt x="1" y="49"/>
                  <a:pt x="1" y="49"/>
                  <a:pt x="1" y="49"/>
                </a:cubicBezTo>
                <a:cubicBezTo>
                  <a:pt x="4" y="51"/>
                  <a:pt x="7" y="52"/>
                  <a:pt x="10" y="53"/>
                </a:cubicBezTo>
                <a:cubicBezTo>
                  <a:pt x="10" y="53"/>
                  <a:pt x="10" y="53"/>
                  <a:pt x="10" y="53"/>
                </a:cubicBezTo>
                <a:cubicBezTo>
                  <a:pt x="18" y="45"/>
                  <a:pt x="25" y="34"/>
                  <a:pt x="34" y="27"/>
                </a:cubicBezTo>
                <a:cubicBezTo>
                  <a:pt x="34" y="27"/>
                  <a:pt x="34" y="27"/>
                  <a:pt x="34" y="27"/>
                </a:cubicBezTo>
                <a:cubicBezTo>
                  <a:pt x="44" y="19"/>
                  <a:pt x="54" y="12"/>
                  <a:pt x="63" y="5"/>
                </a:cubicBezTo>
                <a:cubicBezTo>
                  <a:pt x="63" y="5"/>
                  <a:pt x="63" y="5"/>
                  <a:pt x="63" y="5"/>
                </a:cubicBezTo>
                <a:cubicBezTo>
                  <a:pt x="60" y="4"/>
                  <a:pt x="57" y="4"/>
                  <a:pt x="56" y="3"/>
                </a:cubicBezTo>
                <a:cubicBezTo>
                  <a:pt x="56" y="3"/>
                  <a:pt x="56" y="3"/>
                  <a:pt x="56" y="3"/>
                </a:cubicBezTo>
                <a:cubicBezTo>
                  <a:pt x="57" y="0"/>
                  <a:pt x="57" y="0"/>
                  <a:pt x="57" y="0"/>
                </a:cubicBezTo>
                <a:cubicBezTo>
                  <a:pt x="59" y="0"/>
                  <a:pt x="64" y="1"/>
                  <a:pt x="67" y="2"/>
                </a:cubicBezTo>
                <a:cubicBezTo>
                  <a:pt x="67" y="2"/>
                  <a:pt x="67" y="2"/>
                  <a:pt x="67" y="2"/>
                </a:cubicBezTo>
                <a:cubicBezTo>
                  <a:pt x="71" y="2"/>
                  <a:pt x="71" y="2"/>
                  <a:pt x="71" y="2"/>
                </a:cubicBezTo>
                <a:cubicBezTo>
                  <a:pt x="68" y="5"/>
                  <a:pt x="68" y="5"/>
                  <a:pt x="68" y="5"/>
                </a:cubicBezTo>
                <a:cubicBezTo>
                  <a:pt x="58" y="14"/>
                  <a:pt x="47" y="22"/>
                  <a:pt x="37" y="30"/>
                </a:cubicBezTo>
                <a:cubicBezTo>
                  <a:pt x="37" y="30"/>
                  <a:pt x="37" y="30"/>
                  <a:pt x="37" y="30"/>
                </a:cubicBezTo>
                <a:cubicBezTo>
                  <a:pt x="27" y="37"/>
                  <a:pt x="20" y="48"/>
                  <a:pt x="11" y="56"/>
                </a:cubicBezTo>
                <a:cubicBezTo>
                  <a:pt x="11" y="56"/>
                  <a:pt x="11" y="56"/>
                  <a:pt x="11" y="56"/>
                </a:cubicBezTo>
                <a:cubicBezTo>
                  <a:pt x="11" y="57"/>
                  <a:pt x="11" y="57"/>
                  <a:pt x="11" y="57"/>
                </a:cubicBezTo>
                <a:cubicBezTo>
                  <a:pt x="9" y="57"/>
                  <a:pt x="9" y="57"/>
                  <a:pt x="9" y="57"/>
                </a:cubicBezTo>
                <a:close/>
                <a:moveTo>
                  <a:pt x="56" y="3"/>
                </a:moveTo>
                <a:cubicBezTo>
                  <a:pt x="56" y="3"/>
                  <a:pt x="56" y="3"/>
                  <a:pt x="56" y="3"/>
                </a:cubicBezTo>
                <a:cubicBezTo>
                  <a:pt x="56" y="3"/>
                  <a:pt x="56" y="3"/>
                  <a:pt x="56" y="3"/>
                </a:cubicBezTo>
                <a:cubicBezTo>
                  <a:pt x="56" y="3"/>
                  <a:pt x="56" y="3"/>
                  <a:pt x="56" y="3"/>
                </a:cubicBezTo>
                <a:cubicBezTo>
                  <a:pt x="56" y="3"/>
                  <a:pt x="56" y="3"/>
                  <a:pt x="5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312"/>
          <p:cNvSpPr>
            <a:spLocks noEditPoints="1"/>
          </p:cNvSpPr>
          <p:nvPr/>
        </p:nvSpPr>
        <p:spPr bwMode="auto">
          <a:xfrm>
            <a:off x="5997983" y="1156626"/>
            <a:ext cx="107950" cy="107950"/>
          </a:xfrm>
          <a:custGeom>
            <a:avLst/>
            <a:gdLst>
              <a:gd name="T0" fmla="*/ 5 w 23"/>
              <a:gd name="T1" fmla="*/ 22 h 23"/>
              <a:gd name="T2" fmla="*/ 3 w 23"/>
              <a:gd name="T3" fmla="*/ 21 h 23"/>
              <a:gd name="T4" fmla="*/ 3 w 23"/>
              <a:gd name="T5" fmla="*/ 21 h 23"/>
              <a:gd name="T6" fmla="*/ 2 w 23"/>
              <a:gd name="T7" fmla="*/ 22 h 23"/>
              <a:gd name="T8" fmla="*/ 2 w 23"/>
              <a:gd name="T9" fmla="*/ 22 h 23"/>
              <a:gd name="T10" fmla="*/ 2 w 23"/>
              <a:gd name="T11" fmla="*/ 21 h 23"/>
              <a:gd name="T12" fmla="*/ 3 w 23"/>
              <a:gd name="T13" fmla="*/ 21 h 23"/>
              <a:gd name="T14" fmla="*/ 2 w 23"/>
              <a:gd name="T15" fmla="*/ 20 h 23"/>
              <a:gd name="T16" fmla="*/ 2 w 23"/>
              <a:gd name="T17" fmla="*/ 22 h 23"/>
              <a:gd name="T18" fmla="*/ 1 w 23"/>
              <a:gd name="T19" fmla="*/ 21 h 23"/>
              <a:gd name="T20" fmla="*/ 1 w 23"/>
              <a:gd name="T21" fmla="*/ 21 h 23"/>
              <a:gd name="T22" fmla="*/ 0 w 23"/>
              <a:gd name="T23" fmla="*/ 20 h 23"/>
              <a:gd name="T24" fmla="*/ 0 w 23"/>
              <a:gd name="T25" fmla="*/ 20 h 23"/>
              <a:gd name="T26" fmla="*/ 2 w 23"/>
              <a:gd name="T27" fmla="*/ 18 h 23"/>
              <a:gd name="T28" fmla="*/ 2 w 23"/>
              <a:gd name="T29" fmla="*/ 18 h 23"/>
              <a:gd name="T30" fmla="*/ 2 w 23"/>
              <a:gd name="T31" fmla="*/ 18 h 23"/>
              <a:gd name="T32" fmla="*/ 2 w 23"/>
              <a:gd name="T33" fmla="*/ 18 h 23"/>
              <a:gd name="T34" fmla="*/ 3 w 23"/>
              <a:gd name="T35" fmla="*/ 18 h 23"/>
              <a:gd name="T36" fmla="*/ 3 w 23"/>
              <a:gd name="T37" fmla="*/ 18 h 23"/>
              <a:gd name="T38" fmla="*/ 5 w 23"/>
              <a:gd name="T39" fmla="*/ 18 h 23"/>
              <a:gd name="T40" fmla="*/ 5 w 23"/>
              <a:gd name="T41" fmla="*/ 18 h 23"/>
              <a:gd name="T42" fmla="*/ 19 w 23"/>
              <a:gd name="T43" fmla="*/ 1 h 23"/>
              <a:gd name="T44" fmla="*/ 19 w 23"/>
              <a:gd name="T45" fmla="*/ 1 h 23"/>
              <a:gd name="T46" fmla="*/ 19 w 23"/>
              <a:gd name="T47" fmla="*/ 0 h 23"/>
              <a:gd name="T48" fmla="*/ 21 w 23"/>
              <a:gd name="T49" fmla="*/ 0 h 23"/>
              <a:gd name="T50" fmla="*/ 23 w 23"/>
              <a:gd name="T51" fmla="*/ 1 h 23"/>
              <a:gd name="T52" fmla="*/ 23 w 23"/>
              <a:gd name="T53" fmla="*/ 1 h 23"/>
              <a:gd name="T54" fmla="*/ 22 w 23"/>
              <a:gd name="T55" fmla="*/ 4 h 23"/>
              <a:gd name="T56" fmla="*/ 21 w 23"/>
              <a:gd name="T57" fmla="*/ 4 h 23"/>
              <a:gd name="T58" fmla="*/ 21 w 23"/>
              <a:gd name="T59" fmla="*/ 4 h 23"/>
              <a:gd name="T60" fmla="*/ 7 w 23"/>
              <a:gd name="T61" fmla="*/ 21 h 23"/>
              <a:gd name="T62" fmla="*/ 7 w 23"/>
              <a:gd name="T63" fmla="*/ 21 h 23"/>
              <a:gd name="T64" fmla="*/ 6 w 23"/>
              <a:gd name="T65" fmla="*/ 23 h 23"/>
              <a:gd name="T66" fmla="*/ 5 w 23"/>
              <a:gd name="T67" fmla="*/ 22 h 23"/>
              <a:gd name="T68" fmla="*/ 4 w 23"/>
              <a:gd name="T69" fmla="*/ 20 h 23"/>
              <a:gd name="T70" fmla="*/ 2 w 23"/>
              <a:gd name="T71" fmla="*/ 20 h 23"/>
              <a:gd name="T72" fmla="*/ 4 w 23"/>
              <a:gd name="T73" fmla="*/ 20 h 23"/>
              <a:gd name="T74" fmla="*/ 2 w 23"/>
              <a:gd name="T75" fmla="*/ 20 h 23"/>
              <a:gd name="T76" fmla="*/ 2 w 23"/>
              <a:gd name="T77" fmla="*/ 20 h 23"/>
              <a:gd name="T78" fmla="*/ 3 w 23"/>
              <a:gd name="T79" fmla="*/ 18 h 23"/>
              <a:gd name="T80" fmla="*/ 2 w 23"/>
              <a:gd name="T81"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 h="23">
                <a:moveTo>
                  <a:pt x="5" y="22"/>
                </a:moveTo>
                <a:cubicBezTo>
                  <a:pt x="5" y="22"/>
                  <a:pt x="3" y="21"/>
                  <a:pt x="3" y="21"/>
                </a:cubicBezTo>
                <a:cubicBezTo>
                  <a:pt x="3" y="21"/>
                  <a:pt x="3" y="21"/>
                  <a:pt x="3" y="21"/>
                </a:cubicBezTo>
                <a:cubicBezTo>
                  <a:pt x="3" y="21"/>
                  <a:pt x="2" y="22"/>
                  <a:pt x="2" y="22"/>
                </a:cubicBezTo>
                <a:cubicBezTo>
                  <a:pt x="2" y="22"/>
                  <a:pt x="2" y="22"/>
                  <a:pt x="2" y="22"/>
                </a:cubicBezTo>
                <a:cubicBezTo>
                  <a:pt x="2" y="21"/>
                  <a:pt x="2" y="21"/>
                  <a:pt x="2" y="21"/>
                </a:cubicBezTo>
                <a:cubicBezTo>
                  <a:pt x="3" y="21"/>
                  <a:pt x="3" y="21"/>
                  <a:pt x="3" y="21"/>
                </a:cubicBezTo>
                <a:cubicBezTo>
                  <a:pt x="2" y="20"/>
                  <a:pt x="2" y="20"/>
                  <a:pt x="2" y="20"/>
                </a:cubicBezTo>
                <a:cubicBezTo>
                  <a:pt x="2" y="22"/>
                  <a:pt x="2" y="22"/>
                  <a:pt x="2" y="22"/>
                </a:cubicBezTo>
                <a:cubicBezTo>
                  <a:pt x="1" y="21"/>
                  <a:pt x="1" y="21"/>
                  <a:pt x="1" y="21"/>
                </a:cubicBezTo>
                <a:cubicBezTo>
                  <a:pt x="1" y="21"/>
                  <a:pt x="1" y="21"/>
                  <a:pt x="1" y="21"/>
                </a:cubicBezTo>
                <a:cubicBezTo>
                  <a:pt x="1" y="21"/>
                  <a:pt x="0" y="21"/>
                  <a:pt x="0" y="20"/>
                </a:cubicBezTo>
                <a:cubicBezTo>
                  <a:pt x="0" y="20"/>
                  <a:pt x="0" y="20"/>
                  <a:pt x="0" y="20"/>
                </a:cubicBezTo>
                <a:cubicBezTo>
                  <a:pt x="1" y="18"/>
                  <a:pt x="2" y="18"/>
                  <a:pt x="2" y="18"/>
                </a:cubicBezTo>
                <a:cubicBezTo>
                  <a:pt x="2" y="18"/>
                  <a:pt x="2" y="18"/>
                  <a:pt x="2" y="18"/>
                </a:cubicBezTo>
                <a:cubicBezTo>
                  <a:pt x="2" y="18"/>
                  <a:pt x="2" y="18"/>
                  <a:pt x="2" y="18"/>
                </a:cubicBezTo>
                <a:cubicBezTo>
                  <a:pt x="2" y="18"/>
                  <a:pt x="2" y="18"/>
                  <a:pt x="2" y="18"/>
                </a:cubicBezTo>
                <a:cubicBezTo>
                  <a:pt x="2" y="18"/>
                  <a:pt x="2" y="18"/>
                  <a:pt x="3" y="18"/>
                </a:cubicBezTo>
                <a:cubicBezTo>
                  <a:pt x="3" y="18"/>
                  <a:pt x="3" y="18"/>
                  <a:pt x="3" y="18"/>
                </a:cubicBezTo>
                <a:cubicBezTo>
                  <a:pt x="3" y="18"/>
                  <a:pt x="4" y="18"/>
                  <a:pt x="5" y="18"/>
                </a:cubicBezTo>
                <a:cubicBezTo>
                  <a:pt x="5" y="18"/>
                  <a:pt x="5" y="18"/>
                  <a:pt x="5" y="18"/>
                </a:cubicBezTo>
                <a:cubicBezTo>
                  <a:pt x="10" y="13"/>
                  <a:pt x="14" y="6"/>
                  <a:pt x="19" y="1"/>
                </a:cubicBezTo>
                <a:cubicBezTo>
                  <a:pt x="19" y="1"/>
                  <a:pt x="19" y="1"/>
                  <a:pt x="19" y="1"/>
                </a:cubicBezTo>
                <a:cubicBezTo>
                  <a:pt x="19" y="0"/>
                  <a:pt x="19" y="0"/>
                  <a:pt x="19" y="0"/>
                </a:cubicBezTo>
                <a:cubicBezTo>
                  <a:pt x="21" y="0"/>
                  <a:pt x="21" y="0"/>
                  <a:pt x="21" y="0"/>
                </a:cubicBezTo>
                <a:cubicBezTo>
                  <a:pt x="21" y="0"/>
                  <a:pt x="22" y="0"/>
                  <a:pt x="23" y="1"/>
                </a:cubicBezTo>
                <a:cubicBezTo>
                  <a:pt x="23" y="1"/>
                  <a:pt x="23" y="1"/>
                  <a:pt x="23" y="1"/>
                </a:cubicBezTo>
                <a:cubicBezTo>
                  <a:pt x="22" y="4"/>
                  <a:pt x="22" y="4"/>
                  <a:pt x="22" y="4"/>
                </a:cubicBezTo>
                <a:cubicBezTo>
                  <a:pt x="22" y="4"/>
                  <a:pt x="21" y="4"/>
                  <a:pt x="21" y="4"/>
                </a:cubicBezTo>
                <a:cubicBezTo>
                  <a:pt x="21" y="4"/>
                  <a:pt x="21" y="4"/>
                  <a:pt x="21" y="4"/>
                </a:cubicBezTo>
                <a:cubicBezTo>
                  <a:pt x="16" y="9"/>
                  <a:pt x="12" y="16"/>
                  <a:pt x="7" y="21"/>
                </a:cubicBezTo>
                <a:cubicBezTo>
                  <a:pt x="7" y="21"/>
                  <a:pt x="7" y="21"/>
                  <a:pt x="7" y="21"/>
                </a:cubicBezTo>
                <a:cubicBezTo>
                  <a:pt x="6" y="23"/>
                  <a:pt x="6" y="23"/>
                  <a:pt x="6" y="23"/>
                </a:cubicBezTo>
                <a:cubicBezTo>
                  <a:pt x="5" y="22"/>
                  <a:pt x="5" y="22"/>
                  <a:pt x="5" y="22"/>
                </a:cubicBezTo>
                <a:close/>
                <a:moveTo>
                  <a:pt x="4" y="20"/>
                </a:moveTo>
                <a:cubicBezTo>
                  <a:pt x="2" y="20"/>
                  <a:pt x="2" y="20"/>
                  <a:pt x="2" y="20"/>
                </a:cubicBezTo>
                <a:cubicBezTo>
                  <a:pt x="4" y="20"/>
                  <a:pt x="4" y="20"/>
                  <a:pt x="4" y="20"/>
                </a:cubicBezTo>
                <a:close/>
                <a:moveTo>
                  <a:pt x="2" y="20"/>
                </a:moveTo>
                <a:cubicBezTo>
                  <a:pt x="2" y="20"/>
                  <a:pt x="2" y="20"/>
                  <a:pt x="2" y="20"/>
                </a:cubicBezTo>
                <a:cubicBezTo>
                  <a:pt x="3" y="18"/>
                  <a:pt x="3" y="18"/>
                  <a:pt x="3" y="18"/>
                </a:cubicBezTo>
                <a:cubicBezTo>
                  <a:pt x="2" y="20"/>
                  <a:pt x="2" y="20"/>
                  <a:pt x="2"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313"/>
          <p:cNvSpPr>
            <a:spLocks noEditPoints="1"/>
          </p:cNvSpPr>
          <p:nvPr/>
        </p:nvSpPr>
        <p:spPr bwMode="auto">
          <a:xfrm>
            <a:off x="6105933" y="888339"/>
            <a:ext cx="57150" cy="169863"/>
          </a:xfrm>
          <a:custGeom>
            <a:avLst/>
            <a:gdLst>
              <a:gd name="T0" fmla="*/ 0 w 12"/>
              <a:gd name="T1" fmla="*/ 28 h 36"/>
              <a:gd name="T2" fmla="*/ 6 w 12"/>
              <a:gd name="T3" fmla="*/ 6 h 36"/>
              <a:gd name="T4" fmla="*/ 6 w 12"/>
              <a:gd name="T5" fmla="*/ 6 h 36"/>
              <a:gd name="T6" fmla="*/ 0 w 12"/>
              <a:gd name="T7" fmla="*/ 3 h 36"/>
              <a:gd name="T8" fmla="*/ 0 w 12"/>
              <a:gd name="T9" fmla="*/ 3 h 36"/>
              <a:gd name="T10" fmla="*/ 2 w 12"/>
              <a:gd name="T11" fmla="*/ 0 h 36"/>
              <a:gd name="T12" fmla="*/ 9 w 12"/>
              <a:gd name="T13" fmla="*/ 4 h 36"/>
              <a:gd name="T14" fmla="*/ 9 w 12"/>
              <a:gd name="T15" fmla="*/ 4 h 36"/>
              <a:gd name="T16" fmla="*/ 12 w 12"/>
              <a:gd name="T17" fmla="*/ 5 h 36"/>
              <a:gd name="T18" fmla="*/ 10 w 12"/>
              <a:gd name="T19" fmla="*/ 6 h 36"/>
              <a:gd name="T20" fmla="*/ 3 w 12"/>
              <a:gd name="T21" fmla="*/ 28 h 36"/>
              <a:gd name="T22" fmla="*/ 3 w 12"/>
              <a:gd name="T23" fmla="*/ 28 h 36"/>
              <a:gd name="T24" fmla="*/ 5 w 12"/>
              <a:gd name="T25" fmla="*/ 34 h 36"/>
              <a:gd name="T26" fmla="*/ 5 w 12"/>
              <a:gd name="T27" fmla="*/ 34 h 36"/>
              <a:gd name="T28" fmla="*/ 1 w 12"/>
              <a:gd name="T29" fmla="*/ 36 h 36"/>
              <a:gd name="T30" fmla="*/ 0 w 12"/>
              <a:gd name="T31" fmla="*/ 28 h 36"/>
              <a:gd name="T32" fmla="*/ 0 w 12"/>
              <a:gd name="T33" fmla="*/ 3 h 36"/>
              <a:gd name="T34" fmla="*/ 0 w 12"/>
              <a:gd name="T35" fmla="*/ 3 h 36"/>
              <a:gd name="T36" fmla="*/ 0 w 12"/>
              <a:gd name="T37" fmla="*/ 3 h 36"/>
              <a:gd name="T38" fmla="*/ 0 w 12"/>
              <a:gd name="T39" fmla="*/ 3 h 36"/>
              <a:gd name="T40" fmla="*/ 0 w 12"/>
              <a:gd name="T41"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36">
                <a:moveTo>
                  <a:pt x="0" y="28"/>
                </a:moveTo>
                <a:cubicBezTo>
                  <a:pt x="0" y="21"/>
                  <a:pt x="3" y="11"/>
                  <a:pt x="6" y="6"/>
                </a:cubicBezTo>
                <a:cubicBezTo>
                  <a:pt x="6" y="6"/>
                  <a:pt x="6" y="6"/>
                  <a:pt x="6" y="6"/>
                </a:cubicBezTo>
                <a:cubicBezTo>
                  <a:pt x="4" y="5"/>
                  <a:pt x="2" y="5"/>
                  <a:pt x="0" y="3"/>
                </a:cubicBezTo>
                <a:cubicBezTo>
                  <a:pt x="0" y="3"/>
                  <a:pt x="0" y="3"/>
                  <a:pt x="0" y="3"/>
                </a:cubicBezTo>
                <a:cubicBezTo>
                  <a:pt x="2" y="0"/>
                  <a:pt x="2" y="0"/>
                  <a:pt x="2" y="0"/>
                </a:cubicBezTo>
                <a:cubicBezTo>
                  <a:pt x="4" y="2"/>
                  <a:pt x="7" y="2"/>
                  <a:pt x="9" y="4"/>
                </a:cubicBezTo>
                <a:cubicBezTo>
                  <a:pt x="9" y="4"/>
                  <a:pt x="9" y="4"/>
                  <a:pt x="9" y="4"/>
                </a:cubicBezTo>
                <a:cubicBezTo>
                  <a:pt x="12" y="5"/>
                  <a:pt x="12" y="5"/>
                  <a:pt x="12" y="5"/>
                </a:cubicBezTo>
                <a:cubicBezTo>
                  <a:pt x="10" y="6"/>
                  <a:pt x="10" y="6"/>
                  <a:pt x="10" y="6"/>
                </a:cubicBezTo>
                <a:cubicBezTo>
                  <a:pt x="7" y="10"/>
                  <a:pt x="3" y="21"/>
                  <a:pt x="3" y="28"/>
                </a:cubicBezTo>
                <a:cubicBezTo>
                  <a:pt x="3" y="28"/>
                  <a:pt x="3" y="28"/>
                  <a:pt x="3" y="28"/>
                </a:cubicBezTo>
                <a:cubicBezTo>
                  <a:pt x="3" y="31"/>
                  <a:pt x="4" y="33"/>
                  <a:pt x="5" y="34"/>
                </a:cubicBezTo>
                <a:cubicBezTo>
                  <a:pt x="5" y="34"/>
                  <a:pt x="5" y="34"/>
                  <a:pt x="5" y="34"/>
                </a:cubicBezTo>
                <a:cubicBezTo>
                  <a:pt x="1" y="36"/>
                  <a:pt x="1" y="36"/>
                  <a:pt x="1" y="36"/>
                </a:cubicBezTo>
                <a:cubicBezTo>
                  <a:pt x="0" y="33"/>
                  <a:pt x="0" y="31"/>
                  <a:pt x="0" y="28"/>
                </a:cubicBezTo>
                <a:close/>
                <a:moveTo>
                  <a:pt x="0" y="3"/>
                </a:moveTo>
                <a:cubicBezTo>
                  <a:pt x="0" y="3"/>
                  <a:pt x="0" y="3"/>
                  <a:pt x="0" y="3"/>
                </a:cubicBezTo>
                <a:cubicBezTo>
                  <a:pt x="0" y="3"/>
                  <a:pt x="0" y="3"/>
                  <a:pt x="0" y="3"/>
                </a:cubicBezTo>
                <a:cubicBezTo>
                  <a:pt x="0" y="3"/>
                  <a:pt x="0" y="3"/>
                  <a:pt x="0" y="3"/>
                </a:cubicBezTo>
                <a:cubicBezTo>
                  <a:pt x="0" y="3"/>
                  <a:pt x="0" y="3"/>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314"/>
          <p:cNvSpPr>
            <a:spLocks/>
          </p:cNvSpPr>
          <p:nvPr/>
        </p:nvSpPr>
        <p:spPr bwMode="auto">
          <a:xfrm>
            <a:off x="6163083" y="1005814"/>
            <a:ext cx="60325" cy="80963"/>
          </a:xfrm>
          <a:custGeom>
            <a:avLst/>
            <a:gdLst>
              <a:gd name="T0" fmla="*/ 0 w 13"/>
              <a:gd name="T1" fmla="*/ 3 h 17"/>
              <a:gd name="T2" fmla="*/ 2 w 13"/>
              <a:gd name="T3" fmla="*/ 0 h 17"/>
              <a:gd name="T4" fmla="*/ 13 w 13"/>
              <a:gd name="T5" fmla="*/ 15 h 17"/>
              <a:gd name="T6" fmla="*/ 13 w 13"/>
              <a:gd name="T7" fmla="*/ 15 h 17"/>
              <a:gd name="T8" fmla="*/ 10 w 13"/>
              <a:gd name="T9" fmla="*/ 17 h 17"/>
              <a:gd name="T10" fmla="*/ 0 w 13"/>
              <a:gd name="T11" fmla="*/ 3 h 17"/>
            </a:gdLst>
            <a:ahLst/>
            <a:cxnLst>
              <a:cxn ang="0">
                <a:pos x="T0" y="T1"/>
              </a:cxn>
              <a:cxn ang="0">
                <a:pos x="T2" y="T3"/>
              </a:cxn>
              <a:cxn ang="0">
                <a:pos x="T4" y="T5"/>
              </a:cxn>
              <a:cxn ang="0">
                <a:pos x="T6" y="T7"/>
              </a:cxn>
              <a:cxn ang="0">
                <a:pos x="T8" y="T9"/>
              </a:cxn>
              <a:cxn ang="0">
                <a:pos x="T10" y="T11"/>
              </a:cxn>
            </a:cxnLst>
            <a:rect l="0" t="0" r="r" b="b"/>
            <a:pathLst>
              <a:path w="13" h="17">
                <a:moveTo>
                  <a:pt x="0" y="3"/>
                </a:moveTo>
                <a:cubicBezTo>
                  <a:pt x="2" y="0"/>
                  <a:pt x="2" y="0"/>
                  <a:pt x="2" y="0"/>
                </a:cubicBezTo>
                <a:cubicBezTo>
                  <a:pt x="9" y="5"/>
                  <a:pt x="9" y="8"/>
                  <a:pt x="13" y="15"/>
                </a:cubicBezTo>
                <a:cubicBezTo>
                  <a:pt x="13" y="15"/>
                  <a:pt x="13" y="15"/>
                  <a:pt x="13" y="15"/>
                </a:cubicBezTo>
                <a:cubicBezTo>
                  <a:pt x="10" y="17"/>
                  <a:pt x="10" y="17"/>
                  <a:pt x="10" y="17"/>
                </a:cubicBezTo>
                <a:cubicBezTo>
                  <a:pt x="6" y="9"/>
                  <a:pt x="6" y="7"/>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315"/>
          <p:cNvSpPr>
            <a:spLocks/>
          </p:cNvSpPr>
          <p:nvPr/>
        </p:nvSpPr>
        <p:spPr bwMode="auto">
          <a:xfrm>
            <a:off x="5734458" y="770864"/>
            <a:ext cx="263525" cy="325438"/>
          </a:xfrm>
          <a:custGeom>
            <a:avLst/>
            <a:gdLst>
              <a:gd name="T0" fmla="*/ 19 w 56"/>
              <a:gd name="T1" fmla="*/ 69 h 69"/>
              <a:gd name="T2" fmla="*/ 0 w 56"/>
              <a:gd name="T3" fmla="*/ 57 h 69"/>
              <a:gd name="T4" fmla="*/ 0 w 56"/>
              <a:gd name="T5" fmla="*/ 57 h 69"/>
              <a:gd name="T6" fmla="*/ 3 w 56"/>
              <a:gd name="T7" fmla="*/ 54 h 69"/>
              <a:gd name="T8" fmla="*/ 20 w 56"/>
              <a:gd name="T9" fmla="*/ 65 h 69"/>
              <a:gd name="T10" fmla="*/ 20 w 56"/>
              <a:gd name="T11" fmla="*/ 65 h 69"/>
              <a:gd name="T12" fmla="*/ 22 w 56"/>
              <a:gd name="T13" fmla="*/ 65 h 69"/>
              <a:gd name="T14" fmla="*/ 22 w 56"/>
              <a:gd name="T15" fmla="*/ 65 h 69"/>
              <a:gd name="T16" fmla="*/ 52 w 56"/>
              <a:gd name="T17" fmla="*/ 41 h 69"/>
              <a:gd name="T18" fmla="*/ 52 w 56"/>
              <a:gd name="T19" fmla="*/ 41 h 69"/>
              <a:gd name="T20" fmla="*/ 53 w 56"/>
              <a:gd name="T21" fmla="*/ 34 h 69"/>
              <a:gd name="T22" fmla="*/ 53 w 56"/>
              <a:gd name="T23" fmla="*/ 34 h 69"/>
              <a:gd name="T24" fmla="*/ 38 w 56"/>
              <a:gd name="T25" fmla="*/ 2 h 69"/>
              <a:gd name="T26" fmla="*/ 38 w 56"/>
              <a:gd name="T27" fmla="*/ 2 h 69"/>
              <a:gd name="T28" fmla="*/ 41 w 56"/>
              <a:gd name="T29" fmla="*/ 0 h 69"/>
              <a:gd name="T30" fmla="*/ 56 w 56"/>
              <a:gd name="T31" fmla="*/ 34 h 69"/>
              <a:gd name="T32" fmla="*/ 56 w 56"/>
              <a:gd name="T33" fmla="*/ 34 h 69"/>
              <a:gd name="T34" fmla="*/ 55 w 56"/>
              <a:gd name="T35" fmla="*/ 42 h 69"/>
              <a:gd name="T36" fmla="*/ 55 w 56"/>
              <a:gd name="T37" fmla="*/ 42 h 69"/>
              <a:gd name="T38" fmla="*/ 22 w 56"/>
              <a:gd name="T39" fmla="*/ 69 h 69"/>
              <a:gd name="T40" fmla="*/ 22 w 56"/>
              <a:gd name="T41" fmla="*/ 69 h 69"/>
              <a:gd name="T42" fmla="*/ 19 w 56"/>
              <a:gd name="T43"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69">
                <a:moveTo>
                  <a:pt x="19" y="69"/>
                </a:moveTo>
                <a:cubicBezTo>
                  <a:pt x="11" y="68"/>
                  <a:pt x="5" y="62"/>
                  <a:pt x="0" y="57"/>
                </a:cubicBezTo>
                <a:cubicBezTo>
                  <a:pt x="0" y="57"/>
                  <a:pt x="0" y="57"/>
                  <a:pt x="0" y="57"/>
                </a:cubicBezTo>
                <a:cubicBezTo>
                  <a:pt x="3" y="54"/>
                  <a:pt x="3" y="54"/>
                  <a:pt x="3" y="54"/>
                </a:cubicBezTo>
                <a:cubicBezTo>
                  <a:pt x="7" y="60"/>
                  <a:pt x="13" y="65"/>
                  <a:pt x="20" y="65"/>
                </a:cubicBezTo>
                <a:cubicBezTo>
                  <a:pt x="20" y="65"/>
                  <a:pt x="20" y="65"/>
                  <a:pt x="20" y="65"/>
                </a:cubicBezTo>
                <a:cubicBezTo>
                  <a:pt x="20" y="65"/>
                  <a:pt x="21" y="65"/>
                  <a:pt x="22" y="65"/>
                </a:cubicBezTo>
                <a:cubicBezTo>
                  <a:pt x="22" y="65"/>
                  <a:pt x="22" y="65"/>
                  <a:pt x="22" y="65"/>
                </a:cubicBezTo>
                <a:cubicBezTo>
                  <a:pt x="35" y="66"/>
                  <a:pt x="48" y="53"/>
                  <a:pt x="52" y="41"/>
                </a:cubicBezTo>
                <a:cubicBezTo>
                  <a:pt x="52" y="41"/>
                  <a:pt x="52" y="41"/>
                  <a:pt x="52" y="41"/>
                </a:cubicBezTo>
                <a:cubicBezTo>
                  <a:pt x="52" y="39"/>
                  <a:pt x="53" y="36"/>
                  <a:pt x="53" y="34"/>
                </a:cubicBezTo>
                <a:cubicBezTo>
                  <a:pt x="53" y="34"/>
                  <a:pt x="53" y="34"/>
                  <a:pt x="53" y="34"/>
                </a:cubicBezTo>
                <a:cubicBezTo>
                  <a:pt x="53" y="23"/>
                  <a:pt x="45" y="12"/>
                  <a:pt x="38" y="2"/>
                </a:cubicBezTo>
                <a:cubicBezTo>
                  <a:pt x="38" y="2"/>
                  <a:pt x="38" y="2"/>
                  <a:pt x="38" y="2"/>
                </a:cubicBezTo>
                <a:cubicBezTo>
                  <a:pt x="41" y="0"/>
                  <a:pt x="41" y="0"/>
                  <a:pt x="41" y="0"/>
                </a:cubicBezTo>
                <a:cubicBezTo>
                  <a:pt x="48" y="10"/>
                  <a:pt x="56" y="21"/>
                  <a:pt x="56" y="34"/>
                </a:cubicBezTo>
                <a:cubicBezTo>
                  <a:pt x="56" y="34"/>
                  <a:pt x="56" y="34"/>
                  <a:pt x="56" y="34"/>
                </a:cubicBezTo>
                <a:cubicBezTo>
                  <a:pt x="56" y="37"/>
                  <a:pt x="56" y="39"/>
                  <a:pt x="55" y="42"/>
                </a:cubicBezTo>
                <a:cubicBezTo>
                  <a:pt x="55" y="42"/>
                  <a:pt x="55" y="42"/>
                  <a:pt x="55" y="42"/>
                </a:cubicBezTo>
                <a:cubicBezTo>
                  <a:pt x="51" y="56"/>
                  <a:pt x="37" y="69"/>
                  <a:pt x="22" y="69"/>
                </a:cubicBezTo>
                <a:cubicBezTo>
                  <a:pt x="22" y="69"/>
                  <a:pt x="22" y="69"/>
                  <a:pt x="22" y="69"/>
                </a:cubicBezTo>
                <a:cubicBezTo>
                  <a:pt x="21" y="69"/>
                  <a:pt x="20" y="69"/>
                  <a:pt x="19"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316"/>
          <p:cNvSpPr>
            <a:spLocks/>
          </p:cNvSpPr>
          <p:nvPr/>
        </p:nvSpPr>
        <p:spPr bwMode="auto">
          <a:xfrm>
            <a:off x="5758270" y="828014"/>
            <a:ext cx="98425" cy="146050"/>
          </a:xfrm>
          <a:custGeom>
            <a:avLst/>
            <a:gdLst>
              <a:gd name="T0" fmla="*/ 4 w 21"/>
              <a:gd name="T1" fmla="*/ 31 h 31"/>
              <a:gd name="T2" fmla="*/ 2 w 21"/>
              <a:gd name="T3" fmla="*/ 30 h 31"/>
              <a:gd name="T4" fmla="*/ 2 w 21"/>
              <a:gd name="T5" fmla="*/ 30 h 31"/>
              <a:gd name="T6" fmla="*/ 2 w 21"/>
              <a:gd name="T7" fmla="*/ 30 h 31"/>
              <a:gd name="T8" fmla="*/ 1 w 21"/>
              <a:gd name="T9" fmla="*/ 30 h 31"/>
              <a:gd name="T10" fmla="*/ 0 w 21"/>
              <a:gd name="T11" fmla="*/ 24 h 31"/>
              <a:gd name="T12" fmla="*/ 0 w 21"/>
              <a:gd name="T13" fmla="*/ 24 h 31"/>
              <a:gd name="T14" fmla="*/ 5 w 21"/>
              <a:gd name="T15" fmla="*/ 9 h 31"/>
              <a:gd name="T16" fmla="*/ 5 w 21"/>
              <a:gd name="T17" fmla="*/ 9 h 31"/>
              <a:gd name="T18" fmla="*/ 17 w 21"/>
              <a:gd name="T19" fmla="*/ 0 h 31"/>
              <a:gd name="T20" fmla="*/ 17 w 21"/>
              <a:gd name="T21" fmla="*/ 0 h 31"/>
              <a:gd name="T22" fmla="*/ 21 w 21"/>
              <a:gd name="T23" fmla="*/ 2 h 31"/>
              <a:gd name="T24" fmla="*/ 21 w 21"/>
              <a:gd name="T25" fmla="*/ 2 h 31"/>
              <a:gd name="T26" fmla="*/ 19 w 21"/>
              <a:gd name="T27" fmla="*/ 4 h 31"/>
              <a:gd name="T28" fmla="*/ 17 w 21"/>
              <a:gd name="T29" fmla="*/ 4 h 31"/>
              <a:gd name="T30" fmla="*/ 17 w 21"/>
              <a:gd name="T31" fmla="*/ 4 h 31"/>
              <a:gd name="T32" fmla="*/ 8 w 21"/>
              <a:gd name="T33" fmla="*/ 10 h 31"/>
              <a:gd name="T34" fmla="*/ 8 w 21"/>
              <a:gd name="T35" fmla="*/ 10 h 31"/>
              <a:gd name="T36" fmla="*/ 4 w 21"/>
              <a:gd name="T37" fmla="*/ 24 h 31"/>
              <a:gd name="T38" fmla="*/ 4 w 21"/>
              <a:gd name="T39" fmla="*/ 24 h 31"/>
              <a:gd name="T40" fmla="*/ 4 w 21"/>
              <a:gd name="T41" fmla="*/ 26 h 31"/>
              <a:gd name="T42" fmla="*/ 4 w 21"/>
              <a:gd name="T43" fmla="*/ 26 h 31"/>
              <a:gd name="T44" fmla="*/ 6 w 21"/>
              <a:gd name="T45" fmla="*/ 29 h 31"/>
              <a:gd name="T46" fmla="*/ 5 w 21"/>
              <a:gd name="T47" fmla="*/ 29 h 31"/>
              <a:gd name="T48" fmla="*/ 6 w 21"/>
              <a:gd name="T49" fmla="*/ 29 h 31"/>
              <a:gd name="T50" fmla="*/ 6 w 21"/>
              <a:gd name="T51" fmla="*/ 29 h 31"/>
              <a:gd name="T52" fmla="*/ 4 w 21"/>
              <a:gd name="T53" fmla="*/ 31 h 31"/>
              <a:gd name="T54" fmla="*/ 4 w 21"/>
              <a:gd name="T55" fmla="*/ 31 h 31"/>
              <a:gd name="T56" fmla="*/ 4 w 21"/>
              <a:gd name="T5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1" h="31">
                <a:moveTo>
                  <a:pt x="4" y="31"/>
                </a:moveTo>
                <a:cubicBezTo>
                  <a:pt x="3" y="31"/>
                  <a:pt x="3" y="30"/>
                  <a:pt x="2" y="30"/>
                </a:cubicBezTo>
                <a:cubicBezTo>
                  <a:pt x="2" y="30"/>
                  <a:pt x="2" y="30"/>
                  <a:pt x="2" y="30"/>
                </a:cubicBezTo>
                <a:cubicBezTo>
                  <a:pt x="2" y="30"/>
                  <a:pt x="2" y="30"/>
                  <a:pt x="2" y="30"/>
                </a:cubicBezTo>
                <a:cubicBezTo>
                  <a:pt x="1" y="30"/>
                  <a:pt x="1" y="30"/>
                  <a:pt x="1" y="30"/>
                </a:cubicBezTo>
                <a:cubicBezTo>
                  <a:pt x="0" y="28"/>
                  <a:pt x="0" y="26"/>
                  <a:pt x="0" y="24"/>
                </a:cubicBezTo>
                <a:cubicBezTo>
                  <a:pt x="0" y="24"/>
                  <a:pt x="0" y="24"/>
                  <a:pt x="0" y="24"/>
                </a:cubicBezTo>
                <a:cubicBezTo>
                  <a:pt x="0" y="19"/>
                  <a:pt x="2" y="13"/>
                  <a:pt x="5" y="9"/>
                </a:cubicBezTo>
                <a:cubicBezTo>
                  <a:pt x="5" y="9"/>
                  <a:pt x="5" y="9"/>
                  <a:pt x="5" y="9"/>
                </a:cubicBezTo>
                <a:cubicBezTo>
                  <a:pt x="8" y="4"/>
                  <a:pt x="12" y="0"/>
                  <a:pt x="17" y="0"/>
                </a:cubicBezTo>
                <a:cubicBezTo>
                  <a:pt x="17" y="0"/>
                  <a:pt x="17" y="0"/>
                  <a:pt x="17" y="0"/>
                </a:cubicBezTo>
                <a:cubicBezTo>
                  <a:pt x="18" y="0"/>
                  <a:pt x="20" y="1"/>
                  <a:pt x="21" y="2"/>
                </a:cubicBezTo>
                <a:cubicBezTo>
                  <a:pt x="21" y="2"/>
                  <a:pt x="21" y="2"/>
                  <a:pt x="21" y="2"/>
                </a:cubicBezTo>
                <a:cubicBezTo>
                  <a:pt x="19" y="4"/>
                  <a:pt x="19" y="4"/>
                  <a:pt x="19" y="4"/>
                </a:cubicBezTo>
                <a:cubicBezTo>
                  <a:pt x="18" y="4"/>
                  <a:pt x="17" y="4"/>
                  <a:pt x="17" y="4"/>
                </a:cubicBezTo>
                <a:cubicBezTo>
                  <a:pt x="17" y="4"/>
                  <a:pt x="17" y="4"/>
                  <a:pt x="17" y="4"/>
                </a:cubicBezTo>
                <a:cubicBezTo>
                  <a:pt x="14" y="4"/>
                  <a:pt x="11" y="6"/>
                  <a:pt x="8" y="10"/>
                </a:cubicBezTo>
                <a:cubicBezTo>
                  <a:pt x="8" y="10"/>
                  <a:pt x="8" y="10"/>
                  <a:pt x="8" y="10"/>
                </a:cubicBezTo>
                <a:cubicBezTo>
                  <a:pt x="6" y="15"/>
                  <a:pt x="4" y="20"/>
                  <a:pt x="4" y="24"/>
                </a:cubicBezTo>
                <a:cubicBezTo>
                  <a:pt x="4" y="24"/>
                  <a:pt x="4" y="24"/>
                  <a:pt x="4" y="24"/>
                </a:cubicBezTo>
                <a:cubicBezTo>
                  <a:pt x="4" y="25"/>
                  <a:pt x="4" y="25"/>
                  <a:pt x="4" y="26"/>
                </a:cubicBezTo>
                <a:cubicBezTo>
                  <a:pt x="4" y="26"/>
                  <a:pt x="4" y="26"/>
                  <a:pt x="4" y="26"/>
                </a:cubicBezTo>
                <a:cubicBezTo>
                  <a:pt x="6" y="29"/>
                  <a:pt x="6" y="29"/>
                  <a:pt x="6" y="29"/>
                </a:cubicBezTo>
                <a:cubicBezTo>
                  <a:pt x="5" y="29"/>
                  <a:pt x="5" y="29"/>
                  <a:pt x="5" y="29"/>
                </a:cubicBezTo>
                <a:cubicBezTo>
                  <a:pt x="6" y="29"/>
                  <a:pt x="6" y="29"/>
                  <a:pt x="6" y="29"/>
                </a:cubicBezTo>
                <a:cubicBezTo>
                  <a:pt x="6" y="29"/>
                  <a:pt x="6" y="29"/>
                  <a:pt x="6" y="29"/>
                </a:cubicBezTo>
                <a:cubicBezTo>
                  <a:pt x="6" y="29"/>
                  <a:pt x="5" y="31"/>
                  <a:pt x="4" y="31"/>
                </a:cubicBezTo>
                <a:cubicBezTo>
                  <a:pt x="4" y="31"/>
                  <a:pt x="4" y="31"/>
                  <a:pt x="4" y="31"/>
                </a:cubicBezTo>
                <a:cubicBezTo>
                  <a:pt x="4" y="31"/>
                  <a:pt x="4" y="31"/>
                  <a:pt x="4"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317"/>
          <p:cNvSpPr>
            <a:spLocks/>
          </p:cNvSpPr>
          <p:nvPr/>
        </p:nvSpPr>
        <p:spPr bwMode="auto">
          <a:xfrm>
            <a:off x="5453470" y="451776"/>
            <a:ext cx="544513" cy="450850"/>
          </a:xfrm>
          <a:custGeom>
            <a:avLst/>
            <a:gdLst>
              <a:gd name="T0" fmla="*/ 0 w 116"/>
              <a:gd name="T1" fmla="*/ 92 h 96"/>
              <a:gd name="T2" fmla="*/ 25 w 116"/>
              <a:gd name="T3" fmla="*/ 81 h 96"/>
              <a:gd name="T4" fmla="*/ 25 w 116"/>
              <a:gd name="T5" fmla="*/ 81 h 96"/>
              <a:gd name="T6" fmla="*/ 70 w 116"/>
              <a:gd name="T7" fmla="*/ 46 h 96"/>
              <a:gd name="T8" fmla="*/ 70 w 116"/>
              <a:gd name="T9" fmla="*/ 46 h 96"/>
              <a:gd name="T10" fmla="*/ 111 w 116"/>
              <a:gd name="T11" fmla="*/ 5 h 96"/>
              <a:gd name="T12" fmla="*/ 111 w 116"/>
              <a:gd name="T13" fmla="*/ 5 h 96"/>
              <a:gd name="T14" fmla="*/ 107 w 116"/>
              <a:gd name="T15" fmla="*/ 3 h 96"/>
              <a:gd name="T16" fmla="*/ 107 w 116"/>
              <a:gd name="T17" fmla="*/ 3 h 96"/>
              <a:gd name="T18" fmla="*/ 108 w 116"/>
              <a:gd name="T19" fmla="*/ 0 h 96"/>
              <a:gd name="T20" fmla="*/ 115 w 116"/>
              <a:gd name="T21" fmla="*/ 3 h 96"/>
              <a:gd name="T22" fmla="*/ 115 w 116"/>
              <a:gd name="T23" fmla="*/ 3 h 96"/>
              <a:gd name="T24" fmla="*/ 116 w 116"/>
              <a:gd name="T25" fmla="*/ 4 h 96"/>
              <a:gd name="T26" fmla="*/ 115 w 116"/>
              <a:gd name="T27" fmla="*/ 6 h 96"/>
              <a:gd name="T28" fmla="*/ 73 w 116"/>
              <a:gd name="T29" fmla="*/ 48 h 96"/>
              <a:gd name="T30" fmla="*/ 73 w 116"/>
              <a:gd name="T31" fmla="*/ 48 h 96"/>
              <a:gd name="T32" fmla="*/ 27 w 116"/>
              <a:gd name="T33" fmla="*/ 84 h 96"/>
              <a:gd name="T34" fmla="*/ 27 w 116"/>
              <a:gd name="T35" fmla="*/ 84 h 96"/>
              <a:gd name="T36" fmla="*/ 1 w 116"/>
              <a:gd name="T37" fmla="*/ 96 h 96"/>
              <a:gd name="T38" fmla="*/ 1 w 116"/>
              <a:gd name="T39" fmla="*/ 96 h 96"/>
              <a:gd name="T40" fmla="*/ 0 w 116"/>
              <a:gd name="T41" fmla="*/ 9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96">
                <a:moveTo>
                  <a:pt x="0" y="92"/>
                </a:moveTo>
                <a:cubicBezTo>
                  <a:pt x="10" y="89"/>
                  <a:pt x="16" y="88"/>
                  <a:pt x="25" y="81"/>
                </a:cubicBezTo>
                <a:cubicBezTo>
                  <a:pt x="25" y="81"/>
                  <a:pt x="25" y="81"/>
                  <a:pt x="25" y="81"/>
                </a:cubicBezTo>
                <a:cubicBezTo>
                  <a:pt x="40" y="69"/>
                  <a:pt x="57" y="59"/>
                  <a:pt x="70" y="46"/>
                </a:cubicBezTo>
                <a:cubicBezTo>
                  <a:pt x="70" y="46"/>
                  <a:pt x="70" y="46"/>
                  <a:pt x="70" y="46"/>
                </a:cubicBezTo>
                <a:cubicBezTo>
                  <a:pt x="84" y="33"/>
                  <a:pt x="101" y="20"/>
                  <a:pt x="111" y="5"/>
                </a:cubicBezTo>
                <a:cubicBezTo>
                  <a:pt x="111" y="5"/>
                  <a:pt x="111" y="5"/>
                  <a:pt x="111" y="5"/>
                </a:cubicBezTo>
                <a:cubicBezTo>
                  <a:pt x="110" y="4"/>
                  <a:pt x="108" y="3"/>
                  <a:pt x="107" y="3"/>
                </a:cubicBezTo>
                <a:cubicBezTo>
                  <a:pt x="107" y="3"/>
                  <a:pt x="107" y="3"/>
                  <a:pt x="107" y="3"/>
                </a:cubicBezTo>
                <a:cubicBezTo>
                  <a:pt x="108" y="0"/>
                  <a:pt x="108" y="0"/>
                  <a:pt x="108" y="0"/>
                </a:cubicBezTo>
                <a:cubicBezTo>
                  <a:pt x="110" y="0"/>
                  <a:pt x="113" y="1"/>
                  <a:pt x="115" y="3"/>
                </a:cubicBezTo>
                <a:cubicBezTo>
                  <a:pt x="115" y="3"/>
                  <a:pt x="115" y="3"/>
                  <a:pt x="115" y="3"/>
                </a:cubicBezTo>
                <a:cubicBezTo>
                  <a:pt x="116" y="4"/>
                  <a:pt x="116" y="4"/>
                  <a:pt x="116" y="4"/>
                </a:cubicBezTo>
                <a:cubicBezTo>
                  <a:pt x="115" y="6"/>
                  <a:pt x="115" y="6"/>
                  <a:pt x="115" y="6"/>
                </a:cubicBezTo>
                <a:cubicBezTo>
                  <a:pt x="104" y="22"/>
                  <a:pt x="87" y="35"/>
                  <a:pt x="73" y="48"/>
                </a:cubicBezTo>
                <a:cubicBezTo>
                  <a:pt x="73" y="48"/>
                  <a:pt x="73" y="48"/>
                  <a:pt x="73" y="48"/>
                </a:cubicBezTo>
                <a:cubicBezTo>
                  <a:pt x="59" y="62"/>
                  <a:pt x="42" y="72"/>
                  <a:pt x="27" y="84"/>
                </a:cubicBezTo>
                <a:cubicBezTo>
                  <a:pt x="27" y="84"/>
                  <a:pt x="27" y="84"/>
                  <a:pt x="27" y="84"/>
                </a:cubicBezTo>
                <a:cubicBezTo>
                  <a:pt x="18" y="91"/>
                  <a:pt x="11" y="92"/>
                  <a:pt x="1" y="96"/>
                </a:cubicBezTo>
                <a:cubicBezTo>
                  <a:pt x="1" y="96"/>
                  <a:pt x="1" y="96"/>
                  <a:pt x="1" y="96"/>
                </a:cubicBezTo>
                <a:cubicBezTo>
                  <a:pt x="0" y="92"/>
                  <a:pt x="0" y="92"/>
                  <a:pt x="0" y="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318"/>
          <p:cNvSpPr>
            <a:spLocks/>
          </p:cNvSpPr>
          <p:nvPr/>
        </p:nvSpPr>
        <p:spPr bwMode="auto">
          <a:xfrm>
            <a:off x="5307420" y="681964"/>
            <a:ext cx="117475" cy="131763"/>
          </a:xfrm>
          <a:custGeom>
            <a:avLst/>
            <a:gdLst>
              <a:gd name="T0" fmla="*/ 0 w 25"/>
              <a:gd name="T1" fmla="*/ 25 h 28"/>
              <a:gd name="T2" fmla="*/ 24 w 25"/>
              <a:gd name="T3" fmla="*/ 0 h 28"/>
              <a:gd name="T4" fmla="*/ 24 w 25"/>
              <a:gd name="T5" fmla="*/ 0 h 28"/>
              <a:gd name="T6" fmla="*/ 25 w 25"/>
              <a:gd name="T7" fmla="*/ 3 h 28"/>
              <a:gd name="T8" fmla="*/ 1 w 25"/>
              <a:gd name="T9" fmla="*/ 28 h 28"/>
              <a:gd name="T10" fmla="*/ 1 w 25"/>
              <a:gd name="T11" fmla="*/ 28 h 28"/>
              <a:gd name="T12" fmla="*/ 1 w 25"/>
              <a:gd name="T13" fmla="*/ 28 h 28"/>
              <a:gd name="T14" fmla="*/ 0 w 25"/>
              <a:gd name="T15" fmla="*/ 25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8">
                <a:moveTo>
                  <a:pt x="0" y="25"/>
                </a:moveTo>
                <a:cubicBezTo>
                  <a:pt x="9" y="20"/>
                  <a:pt x="13" y="6"/>
                  <a:pt x="24" y="0"/>
                </a:cubicBezTo>
                <a:cubicBezTo>
                  <a:pt x="24" y="0"/>
                  <a:pt x="24" y="0"/>
                  <a:pt x="24" y="0"/>
                </a:cubicBezTo>
                <a:cubicBezTo>
                  <a:pt x="25" y="3"/>
                  <a:pt x="25" y="3"/>
                  <a:pt x="25" y="3"/>
                </a:cubicBezTo>
                <a:cubicBezTo>
                  <a:pt x="16" y="7"/>
                  <a:pt x="13" y="22"/>
                  <a:pt x="1" y="28"/>
                </a:cubicBezTo>
                <a:cubicBezTo>
                  <a:pt x="1" y="28"/>
                  <a:pt x="1" y="28"/>
                  <a:pt x="1" y="28"/>
                </a:cubicBezTo>
                <a:cubicBezTo>
                  <a:pt x="1" y="28"/>
                  <a:pt x="1" y="28"/>
                  <a:pt x="1" y="28"/>
                </a:cubicBezTo>
                <a:cubicBezTo>
                  <a:pt x="0" y="25"/>
                  <a:pt x="0" y="25"/>
                  <a:pt x="0"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319"/>
          <p:cNvSpPr>
            <a:spLocks noEditPoints="1"/>
          </p:cNvSpPr>
          <p:nvPr/>
        </p:nvSpPr>
        <p:spPr bwMode="auto">
          <a:xfrm>
            <a:off x="5547133" y="480351"/>
            <a:ext cx="74613" cy="173038"/>
          </a:xfrm>
          <a:custGeom>
            <a:avLst/>
            <a:gdLst>
              <a:gd name="T0" fmla="*/ 0 w 16"/>
              <a:gd name="T1" fmla="*/ 36 h 37"/>
              <a:gd name="T2" fmla="*/ 13 w 16"/>
              <a:gd name="T3" fmla="*/ 4 h 37"/>
              <a:gd name="T4" fmla="*/ 13 w 16"/>
              <a:gd name="T5" fmla="*/ 4 h 37"/>
              <a:gd name="T6" fmla="*/ 11 w 16"/>
              <a:gd name="T7" fmla="*/ 4 h 37"/>
              <a:gd name="T8" fmla="*/ 11 w 16"/>
              <a:gd name="T9" fmla="*/ 4 h 37"/>
              <a:gd name="T10" fmla="*/ 11 w 16"/>
              <a:gd name="T11" fmla="*/ 4 h 37"/>
              <a:gd name="T12" fmla="*/ 11 w 16"/>
              <a:gd name="T13" fmla="*/ 4 h 37"/>
              <a:gd name="T14" fmla="*/ 10 w 16"/>
              <a:gd name="T15" fmla="*/ 0 h 37"/>
              <a:gd name="T16" fmla="*/ 11 w 16"/>
              <a:gd name="T17" fmla="*/ 0 h 37"/>
              <a:gd name="T18" fmla="*/ 11 w 16"/>
              <a:gd name="T19" fmla="*/ 0 h 37"/>
              <a:gd name="T20" fmla="*/ 16 w 16"/>
              <a:gd name="T21" fmla="*/ 2 h 37"/>
              <a:gd name="T22" fmla="*/ 16 w 16"/>
              <a:gd name="T23" fmla="*/ 2 h 37"/>
              <a:gd name="T24" fmla="*/ 16 w 16"/>
              <a:gd name="T25" fmla="*/ 2 h 37"/>
              <a:gd name="T26" fmla="*/ 16 w 16"/>
              <a:gd name="T27" fmla="*/ 3 h 37"/>
              <a:gd name="T28" fmla="*/ 3 w 16"/>
              <a:gd name="T29" fmla="*/ 36 h 37"/>
              <a:gd name="T30" fmla="*/ 3 w 16"/>
              <a:gd name="T31" fmla="*/ 36 h 37"/>
              <a:gd name="T32" fmla="*/ 3 w 16"/>
              <a:gd name="T33" fmla="*/ 36 h 37"/>
              <a:gd name="T34" fmla="*/ 3 w 16"/>
              <a:gd name="T35" fmla="*/ 36 h 37"/>
              <a:gd name="T36" fmla="*/ 0 w 16"/>
              <a:gd name="T37" fmla="*/ 37 h 37"/>
              <a:gd name="T38" fmla="*/ 0 w 16"/>
              <a:gd name="T39" fmla="*/ 36 h 37"/>
              <a:gd name="T40" fmla="*/ 11 w 16"/>
              <a:gd name="T41" fmla="*/ 4 h 37"/>
              <a:gd name="T42" fmla="*/ 11 w 16"/>
              <a:gd name="T43" fmla="*/ 4 h 37"/>
              <a:gd name="T44" fmla="*/ 11 w 16"/>
              <a:gd name="T45" fmla="*/ 4 h 37"/>
              <a:gd name="T46" fmla="*/ 11 w 16"/>
              <a:gd name="T47" fmla="*/ 4 h 37"/>
              <a:gd name="T48" fmla="*/ 11 w 16"/>
              <a:gd name="T49"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37">
                <a:moveTo>
                  <a:pt x="0" y="36"/>
                </a:moveTo>
                <a:cubicBezTo>
                  <a:pt x="0" y="24"/>
                  <a:pt x="12" y="15"/>
                  <a:pt x="13" y="4"/>
                </a:cubicBezTo>
                <a:cubicBezTo>
                  <a:pt x="13" y="4"/>
                  <a:pt x="13" y="4"/>
                  <a:pt x="13" y="4"/>
                </a:cubicBezTo>
                <a:cubicBezTo>
                  <a:pt x="12" y="4"/>
                  <a:pt x="12" y="4"/>
                  <a:pt x="11" y="4"/>
                </a:cubicBezTo>
                <a:cubicBezTo>
                  <a:pt x="11" y="4"/>
                  <a:pt x="11" y="4"/>
                  <a:pt x="11" y="4"/>
                </a:cubicBezTo>
                <a:cubicBezTo>
                  <a:pt x="11" y="4"/>
                  <a:pt x="11" y="4"/>
                  <a:pt x="11" y="4"/>
                </a:cubicBezTo>
                <a:cubicBezTo>
                  <a:pt x="11" y="4"/>
                  <a:pt x="11" y="4"/>
                  <a:pt x="11" y="4"/>
                </a:cubicBezTo>
                <a:cubicBezTo>
                  <a:pt x="10" y="0"/>
                  <a:pt x="10" y="0"/>
                  <a:pt x="10" y="0"/>
                </a:cubicBezTo>
                <a:cubicBezTo>
                  <a:pt x="10" y="0"/>
                  <a:pt x="11" y="0"/>
                  <a:pt x="11" y="0"/>
                </a:cubicBezTo>
                <a:cubicBezTo>
                  <a:pt x="11" y="0"/>
                  <a:pt x="11" y="0"/>
                  <a:pt x="11" y="0"/>
                </a:cubicBezTo>
                <a:cubicBezTo>
                  <a:pt x="13" y="0"/>
                  <a:pt x="14" y="1"/>
                  <a:pt x="16" y="2"/>
                </a:cubicBezTo>
                <a:cubicBezTo>
                  <a:pt x="16" y="2"/>
                  <a:pt x="16" y="2"/>
                  <a:pt x="16" y="2"/>
                </a:cubicBezTo>
                <a:cubicBezTo>
                  <a:pt x="16" y="2"/>
                  <a:pt x="16" y="2"/>
                  <a:pt x="16" y="2"/>
                </a:cubicBezTo>
                <a:cubicBezTo>
                  <a:pt x="16" y="3"/>
                  <a:pt x="16" y="3"/>
                  <a:pt x="16" y="3"/>
                </a:cubicBezTo>
                <a:cubicBezTo>
                  <a:pt x="15" y="16"/>
                  <a:pt x="3" y="26"/>
                  <a:pt x="3" y="36"/>
                </a:cubicBezTo>
                <a:cubicBezTo>
                  <a:pt x="3" y="36"/>
                  <a:pt x="3" y="36"/>
                  <a:pt x="3" y="36"/>
                </a:cubicBezTo>
                <a:cubicBezTo>
                  <a:pt x="3" y="36"/>
                  <a:pt x="3" y="36"/>
                  <a:pt x="3" y="36"/>
                </a:cubicBezTo>
                <a:cubicBezTo>
                  <a:pt x="3" y="36"/>
                  <a:pt x="3" y="36"/>
                  <a:pt x="3" y="36"/>
                </a:cubicBezTo>
                <a:cubicBezTo>
                  <a:pt x="0" y="37"/>
                  <a:pt x="0" y="37"/>
                  <a:pt x="0" y="37"/>
                </a:cubicBezTo>
                <a:cubicBezTo>
                  <a:pt x="0" y="36"/>
                  <a:pt x="0" y="36"/>
                  <a:pt x="0" y="36"/>
                </a:cubicBezTo>
                <a:close/>
                <a:moveTo>
                  <a:pt x="11" y="4"/>
                </a:moveTo>
                <a:cubicBezTo>
                  <a:pt x="11" y="4"/>
                  <a:pt x="11" y="4"/>
                  <a:pt x="11" y="4"/>
                </a:cubicBezTo>
                <a:cubicBezTo>
                  <a:pt x="11" y="4"/>
                  <a:pt x="11" y="4"/>
                  <a:pt x="11" y="4"/>
                </a:cubicBezTo>
                <a:cubicBezTo>
                  <a:pt x="11" y="4"/>
                  <a:pt x="11" y="4"/>
                  <a:pt x="11" y="4"/>
                </a:cubicBezTo>
                <a:cubicBezTo>
                  <a:pt x="11" y="4"/>
                  <a:pt x="11" y="4"/>
                  <a:pt x="1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320"/>
          <p:cNvSpPr>
            <a:spLocks noEditPoints="1"/>
          </p:cNvSpPr>
          <p:nvPr/>
        </p:nvSpPr>
        <p:spPr bwMode="auto">
          <a:xfrm>
            <a:off x="5466170" y="169201"/>
            <a:ext cx="165100" cy="352425"/>
          </a:xfrm>
          <a:custGeom>
            <a:avLst/>
            <a:gdLst>
              <a:gd name="T0" fmla="*/ 0 w 35"/>
              <a:gd name="T1" fmla="*/ 75 h 75"/>
              <a:gd name="T2" fmla="*/ 13 w 35"/>
              <a:gd name="T3" fmla="*/ 37 h 75"/>
              <a:gd name="T4" fmla="*/ 13 w 35"/>
              <a:gd name="T5" fmla="*/ 37 h 75"/>
              <a:gd name="T6" fmla="*/ 32 w 35"/>
              <a:gd name="T7" fmla="*/ 4 h 75"/>
              <a:gd name="T8" fmla="*/ 32 w 35"/>
              <a:gd name="T9" fmla="*/ 4 h 75"/>
              <a:gd name="T10" fmla="*/ 32 w 35"/>
              <a:gd name="T11" fmla="*/ 4 h 75"/>
              <a:gd name="T12" fmla="*/ 32 w 35"/>
              <a:gd name="T13" fmla="*/ 4 h 75"/>
              <a:gd name="T14" fmla="*/ 25 w 35"/>
              <a:gd name="T15" fmla="*/ 6 h 75"/>
              <a:gd name="T16" fmla="*/ 25 w 35"/>
              <a:gd name="T17" fmla="*/ 6 h 75"/>
              <a:gd name="T18" fmla="*/ 24 w 35"/>
              <a:gd name="T19" fmla="*/ 3 h 75"/>
              <a:gd name="T20" fmla="*/ 33 w 35"/>
              <a:gd name="T21" fmla="*/ 0 h 75"/>
              <a:gd name="T22" fmla="*/ 33 w 35"/>
              <a:gd name="T23" fmla="*/ 0 h 75"/>
              <a:gd name="T24" fmla="*/ 35 w 35"/>
              <a:gd name="T25" fmla="*/ 0 h 75"/>
              <a:gd name="T26" fmla="*/ 35 w 35"/>
              <a:gd name="T27" fmla="*/ 1 h 75"/>
              <a:gd name="T28" fmla="*/ 35 w 35"/>
              <a:gd name="T29" fmla="*/ 4 h 75"/>
              <a:gd name="T30" fmla="*/ 35 w 35"/>
              <a:gd name="T31" fmla="*/ 4 h 75"/>
              <a:gd name="T32" fmla="*/ 16 w 35"/>
              <a:gd name="T33" fmla="*/ 39 h 75"/>
              <a:gd name="T34" fmla="*/ 16 w 35"/>
              <a:gd name="T35" fmla="*/ 39 h 75"/>
              <a:gd name="T36" fmla="*/ 4 w 35"/>
              <a:gd name="T37" fmla="*/ 75 h 75"/>
              <a:gd name="T38" fmla="*/ 4 w 35"/>
              <a:gd name="T39" fmla="*/ 75 h 75"/>
              <a:gd name="T40" fmla="*/ 0 w 35"/>
              <a:gd name="T41" fmla="*/ 75 h 75"/>
              <a:gd name="T42" fmla="*/ 25 w 35"/>
              <a:gd name="T43" fmla="*/ 6 h 75"/>
              <a:gd name="T44" fmla="*/ 25 w 35"/>
              <a:gd name="T45" fmla="*/ 6 h 75"/>
              <a:gd name="T46" fmla="*/ 25 w 35"/>
              <a:gd name="T47" fmla="*/ 6 h 75"/>
              <a:gd name="T48" fmla="*/ 26 w 35"/>
              <a:gd name="T49" fmla="*/ 7 h 75"/>
              <a:gd name="T50" fmla="*/ 25 w 35"/>
              <a:gd name="T51" fmla="*/ 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 h="75">
                <a:moveTo>
                  <a:pt x="0" y="75"/>
                </a:moveTo>
                <a:cubicBezTo>
                  <a:pt x="0" y="63"/>
                  <a:pt x="8" y="48"/>
                  <a:pt x="13" y="37"/>
                </a:cubicBezTo>
                <a:cubicBezTo>
                  <a:pt x="13" y="37"/>
                  <a:pt x="13" y="37"/>
                  <a:pt x="13" y="37"/>
                </a:cubicBezTo>
                <a:cubicBezTo>
                  <a:pt x="17" y="29"/>
                  <a:pt x="32" y="13"/>
                  <a:pt x="32" y="4"/>
                </a:cubicBezTo>
                <a:cubicBezTo>
                  <a:pt x="32" y="4"/>
                  <a:pt x="32" y="4"/>
                  <a:pt x="32" y="4"/>
                </a:cubicBezTo>
                <a:cubicBezTo>
                  <a:pt x="32" y="4"/>
                  <a:pt x="32" y="4"/>
                  <a:pt x="32" y="4"/>
                </a:cubicBezTo>
                <a:cubicBezTo>
                  <a:pt x="32" y="4"/>
                  <a:pt x="32" y="4"/>
                  <a:pt x="32" y="4"/>
                </a:cubicBezTo>
                <a:cubicBezTo>
                  <a:pt x="30" y="4"/>
                  <a:pt x="27" y="5"/>
                  <a:pt x="25" y="6"/>
                </a:cubicBezTo>
                <a:cubicBezTo>
                  <a:pt x="25" y="6"/>
                  <a:pt x="25" y="6"/>
                  <a:pt x="25" y="6"/>
                </a:cubicBezTo>
                <a:cubicBezTo>
                  <a:pt x="24" y="3"/>
                  <a:pt x="24" y="3"/>
                  <a:pt x="24" y="3"/>
                </a:cubicBezTo>
                <a:cubicBezTo>
                  <a:pt x="26" y="2"/>
                  <a:pt x="30" y="0"/>
                  <a:pt x="33" y="0"/>
                </a:cubicBezTo>
                <a:cubicBezTo>
                  <a:pt x="33" y="0"/>
                  <a:pt x="33" y="0"/>
                  <a:pt x="33" y="0"/>
                </a:cubicBezTo>
                <a:cubicBezTo>
                  <a:pt x="35" y="0"/>
                  <a:pt x="35" y="0"/>
                  <a:pt x="35" y="0"/>
                </a:cubicBezTo>
                <a:cubicBezTo>
                  <a:pt x="35" y="1"/>
                  <a:pt x="35" y="1"/>
                  <a:pt x="35" y="1"/>
                </a:cubicBezTo>
                <a:cubicBezTo>
                  <a:pt x="35" y="2"/>
                  <a:pt x="35" y="3"/>
                  <a:pt x="35" y="4"/>
                </a:cubicBezTo>
                <a:cubicBezTo>
                  <a:pt x="35" y="4"/>
                  <a:pt x="35" y="4"/>
                  <a:pt x="35" y="4"/>
                </a:cubicBezTo>
                <a:cubicBezTo>
                  <a:pt x="35" y="16"/>
                  <a:pt x="20" y="31"/>
                  <a:pt x="16" y="39"/>
                </a:cubicBezTo>
                <a:cubicBezTo>
                  <a:pt x="16" y="39"/>
                  <a:pt x="16" y="39"/>
                  <a:pt x="16" y="39"/>
                </a:cubicBezTo>
                <a:cubicBezTo>
                  <a:pt x="11" y="49"/>
                  <a:pt x="4" y="64"/>
                  <a:pt x="4" y="75"/>
                </a:cubicBezTo>
                <a:cubicBezTo>
                  <a:pt x="4" y="75"/>
                  <a:pt x="4" y="75"/>
                  <a:pt x="4" y="75"/>
                </a:cubicBezTo>
                <a:cubicBezTo>
                  <a:pt x="0" y="75"/>
                  <a:pt x="0" y="75"/>
                  <a:pt x="0" y="75"/>
                </a:cubicBezTo>
                <a:close/>
                <a:moveTo>
                  <a:pt x="25" y="6"/>
                </a:moveTo>
                <a:cubicBezTo>
                  <a:pt x="25" y="6"/>
                  <a:pt x="25" y="6"/>
                  <a:pt x="25" y="6"/>
                </a:cubicBezTo>
                <a:cubicBezTo>
                  <a:pt x="25" y="6"/>
                  <a:pt x="25" y="6"/>
                  <a:pt x="25" y="6"/>
                </a:cubicBezTo>
                <a:cubicBezTo>
                  <a:pt x="26" y="7"/>
                  <a:pt x="26" y="7"/>
                  <a:pt x="26" y="7"/>
                </a:cubicBezTo>
                <a:cubicBezTo>
                  <a:pt x="25" y="6"/>
                  <a:pt x="25" y="6"/>
                  <a:pt x="25"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321"/>
          <p:cNvSpPr>
            <a:spLocks/>
          </p:cNvSpPr>
          <p:nvPr/>
        </p:nvSpPr>
        <p:spPr bwMode="auto">
          <a:xfrm>
            <a:off x="5453470" y="108876"/>
            <a:ext cx="163513" cy="65088"/>
          </a:xfrm>
          <a:custGeom>
            <a:avLst/>
            <a:gdLst>
              <a:gd name="T0" fmla="*/ 18 w 35"/>
              <a:gd name="T1" fmla="*/ 7 h 14"/>
              <a:gd name="T2" fmla="*/ 11 w 35"/>
              <a:gd name="T3" fmla="*/ 4 h 14"/>
              <a:gd name="T4" fmla="*/ 11 w 35"/>
              <a:gd name="T5" fmla="*/ 4 h 14"/>
              <a:gd name="T6" fmla="*/ 9 w 35"/>
              <a:gd name="T7" fmla="*/ 4 h 14"/>
              <a:gd name="T8" fmla="*/ 9 w 35"/>
              <a:gd name="T9" fmla="*/ 4 h 14"/>
              <a:gd name="T10" fmla="*/ 5 w 35"/>
              <a:gd name="T11" fmla="*/ 4 h 14"/>
              <a:gd name="T12" fmla="*/ 5 w 35"/>
              <a:gd name="T13" fmla="*/ 4 h 14"/>
              <a:gd name="T14" fmla="*/ 0 w 35"/>
              <a:gd name="T15" fmla="*/ 3 h 14"/>
              <a:gd name="T16" fmla="*/ 0 w 35"/>
              <a:gd name="T17" fmla="*/ 3 h 14"/>
              <a:gd name="T18" fmla="*/ 2 w 35"/>
              <a:gd name="T19" fmla="*/ 0 h 14"/>
              <a:gd name="T20" fmla="*/ 5 w 35"/>
              <a:gd name="T21" fmla="*/ 0 h 14"/>
              <a:gd name="T22" fmla="*/ 5 w 35"/>
              <a:gd name="T23" fmla="*/ 0 h 14"/>
              <a:gd name="T24" fmla="*/ 9 w 35"/>
              <a:gd name="T25" fmla="*/ 0 h 14"/>
              <a:gd name="T26" fmla="*/ 9 w 35"/>
              <a:gd name="T27" fmla="*/ 0 h 14"/>
              <a:gd name="T28" fmla="*/ 11 w 35"/>
              <a:gd name="T29" fmla="*/ 0 h 14"/>
              <a:gd name="T30" fmla="*/ 11 w 35"/>
              <a:gd name="T31" fmla="*/ 0 h 14"/>
              <a:gd name="T32" fmla="*/ 20 w 35"/>
              <a:gd name="T33" fmla="*/ 4 h 14"/>
              <a:gd name="T34" fmla="*/ 20 w 35"/>
              <a:gd name="T35" fmla="*/ 4 h 14"/>
              <a:gd name="T36" fmla="*/ 35 w 35"/>
              <a:gd name="T37" fmla="*/ 12 h 14"/>
              <a:gd name="T38" fmla="*/ 35 w 35"/>
              <a:gd name="T39" fmla="*/ 12 h 14"/>
              <a:gd name="T40" fmla="*/ 32 w 35"/>
              <a:gd name="T41" fmla="*/ 14 h 14"/>
              <a:gd name="T42" fmla="*/ 18 w 35"/>
              <a:gd name="T43"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 h="14">
                <a:moveTo>
                  <a:pt x="18" y="7"/>
                </a:moveTo>
                <a:cubicBezTo>
                  <a:pt x="14" y="5"/>
                  <a:pt x="14" y="4"/>
                  <a:pt x="11" y="4"/>
                </a:cubicBezTo>
                <a:cubicBezTo>
                  <a:pt x="11" y="4"/>
                  <a:pt x="11" y="4"/>
                  <a:pt x="11" y="4"/>
                </a:cubicBezTo>
                <a:cubicBezTo>
                  <a:pt x="10" y="4"/>
                  <a:pt x="10" y="4"/>
                  <a:pt x="9" y="4"/>
                </a:cubicBezTo>
                <a:cubicBezTo>
                  <a:pt x="9" y="4"/>
                  <a:pt x="9" y="4"/>
                  <a:pt x="9" y="4"/>
                </a:cubicBezTo>
                <a:cubicBezTo>
                  <a:pt x="8" y="4"/>
                  <a:pt x="6" y="4"/>
                  <a:pt x="5" y="4"/>
                </a:cubicBezTo>
                <a:cubicBezTo>
                  <a:pt x="5" y="4"/>
                  <a:pt x="5" y="4"/>
                  <a:pt x="5" y="4"/>
                </a:cubicBezTo>
                <a:cubicBezTo>
                  <a:pt x="3" y="4"/>
                  <a:pt x="2" y="4"/>
                  <a:pt x="0" y="3"/>
                </a:cubicBezTo>
                <a:cubicBezTo>
                  <a:pt x="0" y="3"/>
                  <a:pt x="0" y="3"/>
                  <a:pt x="0" y="3"/>
                </a:cubicBezTo>
                <a:cubicBezTo>
                  <a:pt x="2" y="0"/>
                  <a:pt x="2" y="0"/>
                  <a:pt x="2" y="0"/>
                </a:cubicBezTo>
                <a:cubicBezTo>
                  <a:pt x="3" y="0"/>
                  <a:pt x="4" y="0"/>
                  <a:pt x="5" y="0"/>
                </a:cubicBezTo>
                <a:cubicBezTo>
                  <a:pt x="5" y="0"/>
                  <a:pt x="5" y="0"/>
                  <a:pt x="5" y="0"/>
                </a:cubicBezTo>
                <a:cubicBezTo>
                  <a:pt x="6" y="0"/>
                  <a:pt x="8" y="0"/>
                  <a:pt x="9" y="0"/>
                </a:cubicBezTo>
                <a:cubicBezTo>
                  <a:pt x="9" y="0"/>
                  <a:pt x="9" y="0"/>
                  <a:pt x="9" y="0"/>
                </a:cubicBezTo>
                <a:cubicBezTo>
                  <a:pt x="10" y="0"/>
                  <a:pt x="10" y="0"/>
                  <a:pt x="11" y="0"/>
                </a:cubicBezTo>
                <a:cubicBezTo>
                  <a:pt x="11" y="0"/>
                  <a:pt x="11" y="0"/>
                  <a:pt x="11" y="0"/>
                </a:cubicBezTo>
                <a:cubicBezTo>
                  <a:pt x="15" y="1"/>
                  <a:pt x="16" y="2"/>
                  <a:pt x="20" y="4"/>
                </a:cubicBezTo>
                <a:cubicBezTo>
                  <a:pt x="20" y="4"/>
                  <a:pt x="20" y="4"/>
                  <a:pt x="20" y="4"/>
                </a:cubicBezTo>
                <a:cubicBezTo>
                  <a:pt x="24" y="6"/>
                  <a:pt x="31" y="8"/>
                  <a:pt x="35" y="12"/>
                </a:cubicBezTo>
                <a:cubicBezTo>
                  <a:pt x="35" y="12"/>
                  <a:pt x="35" y="12"/>
                  <a:pt x="35" y="12"/>
                </a:cubicBezTo>
                <a:cubicBezTo>
                  <a:pt x="32" y="14"/>
                  <a:pt x="32" y="14"/>
                  <a:pt x="32" y="14"/>
                </a:cubicBezTo>
                <a:cubicBezTo>
                  <a:pt x="30" y="12"/>
                  <a:pt x="22" y="9"/>
                  <a:pt x="18"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322"/>
          <p:cNvSpPr>
            <a:spLocks noEditPoints="1"/>
          </p:cNvSpPr>
          <p:nvPr/>
        </p:nvSpPr>
        <p:spPr bwMode="auto">
          <a:xfrm>
            <a:off x="6285320" y="1029626"/>
            <a:ext cx="122238" cy="57150"/>
          </a:xfrm>
          <a:custGeom>
            <a:avLst/>
            <a:gdLst>
              <a:gd name="T0" fmla="*/ 1 w 26"/>
              <a:gd name="T1" fmla="*/ 3 h 12"/>
              <a:gd name="T2" fmla="*/ 0 w 26"/>
              <a:gd name="T3" fmla="*/ 3 h 12"/>
              <a:gd name="T4" fmla="*/ 0 w 26"/>
              <a:gd name="T5" fmla="*/ 3 h 12"/>
              <a:gd name="T6" fmla="*/ 0 w 26"/>
              <a:gd name="T7" fmla="*/ 0 h 12"/>
              <a:gd name="T8" fmla="*/ 1 w 26"/>
              <a:gd name="T9" fmla="*/ 0 h 12"/>
              <a:gd name="T10" fmla="*/ 1 w 26"/>
              <a:gd name="T11" fmla="*/ 0 h 12"/>
              <a:gd name="T12" fmla="*/ 26 w 26"/>
              <a:gd name="T13" fmla="*/ 11 h 12"/>
              <a:gd name="T14" fmla="*/ 26 w 26"/>
              <a:gd name="T15" fmla="*/ 11 h 12"/>
              <a:gd name="T16" fmla="*/ 22 w 26"/>
              <a:gd name="T17" fmla="*/ 12 h 12"/>
              <a:gd name="T18" fmla="*/ 1 w 26"/>
              <a:gd name="T19" fmla="*/ 3 h 12"/>
              <a:gd name="T20" fmla="*/ 0 w 26"/>
              <a:gd name="T21" fmla="*/ 3 h 12"/>
              <a:gd name="T22" fmla="*/ 0 w 26"/>
              <a:gd name="T23" fmla="*/ 3 h 12"/>
              <a:gd name="T24" fmla="*/ 0 w 26"/>
              <a:gd name="T25" fmla="*/ 3 h 12"/>
              <a:gd name="T26" fmla="*/ 0 w 26"/>
              <a:gd name="T27" fmla="*/ 3 h 12"/>
              <a:gd name="T28" fmla="*/ 0 w 26"/>
              <a:gd name="T29"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12">
                <a:moveTo>
                  <a:pt x="1" y="3"/>
                </a:moveTo>
                <a:cubicBezTo>
                  <a:pt x="1" y="3"/>
                  <a:pt x="1" y="3"/>
                  <a:pt x="0" y="3"/>
                </a:cubicBezTo>
                <a:cubicBezTo>
                  <a:pt x="0" y="3"/>
                  <a:pt x="0" y="3"/>
                  <a:pt x="0" y="3"/>
                </a:cubicBezTo>
                <a:cubicBezTo>
                  <a:pt x="0" y="0"/>
                  <a:pt x="0" y="0"/>
                  <a:pt x="0" y="0"/>
                </a:cubicBezTo>
                <a:cubicBezTo>
                  <a:pt x="0" y="0"/>
                  <a:pt x="1" y="0"/>
                  <a:pt x="1" y="0"/>
                </a:cubicBezTo>
                <a:cubicBezTo>
                  <a:pt x="1" y="0"/>
                  <a:pt x="1" y="0"/>
                  <a:pt x="1" y="0"/>
                </a:cubicBezTo>
                <a:cubicBezTo>
                  <a:pt x="9" y="0"/>
                  <a:pt x="22" y="2"/>
                  <a:pt x="26" y="11"/>
                </a:cubicBezTo>
                <a:cubicBezTo>
                  <a:pt x="26" y="11"/>
                  <a:pt x="26" y="11"/>
                  <a:pt x="26" y="11"/>
                </a:cubicBezTo>
                <a:cubicBezTo>
                  <a:pt x="22" y="12"/>
                  <a:pt x="22" y="12"/>
                  <a:pt x="22" y="12"/>
                </a:cubicBezTo>
                <a:cubicBezTo>
                  <a:pt x="21" y="6"/>
                  <a:pt x="8" y="3"/>
                  <a:pt x="1" y="3"/>
                </a:cubicBezTo>
                <a:close/>
                <a:moveTo>
                  <a:pt x="0" y="3"/>
                </a:moveTo>
                <a:cubicBezTo>
                  <a:pt x="0" y="3"/>
                  <a:pt x="0" y="3"/>
                  <a:pt x="0" y="3"/>
                </a:cubicBezTo>
                <a:cubicBezTo>
                  <a:pt x="0" y="3"/>
                  <a:pt x="0" y="3"/>
                  <a:pt x="0" y="3"/>
                </a:cubicBezTo>
                <a:cubicBezTo>
                  <a:pt x="0" y="3"/>
                  <a:pt x="0" y="3"/>
                  <a:pt x="0" y="3"/>
                </a:cubicBezTo>
                <a:cubicBezTo>
                  <a:pt x="0" y="3"/>
                  <a:pt x="0" y="3"/>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66"/>
          <p:cNvSpPr>
            <a:spLocks noEditPoints="1"/>
          </p:cNvSpPr>
          <p:nvPr/>
        </p:nvSpPr>
        <p:spPr bwMode="auto">
          <a:xfrm>
            <a:off x="6644320" y="1155679"/>
            <a:ext cx="285750" cy="306388"/>
          </a:xfrm>
          <a:custGeom>
            <a:avLst/>
            <a:gdLst>
              <a:gd name="T0" fmla="*/ 14 w 61"/>
              <a:gd name="T1" fmla="*/ 59 h 65"/>
              <a:gd name="T2" fmla="*/ 0 w 61"/>
              <a:gd name="T3" fmla="*/ 31 h 65"/>
              <a:gd name="T4" fmla="*/ 0 w 61"/>
              <a:gd name="T5" fmla="*/ 31 h 65"/>
              <a:gd name="T6" fmla="*/ 7 w 61"/>
              <a:gd name="T7" fmla="*/ 11 h 65"/>
              <a:gd name="T8" fmla="*/ 7 w 61"/>
              <a:gd name="T9" fmla="*/ 11 h 65"/>
              <a:gd name="T10" fmla="*/ 20 w 61"/>
              <a:gd name="T11" fmla="*/ 3 h 65"/>
              <a:gd name="T12" fmla="*/ 20 w 61"/>
              <a:gd name="T13" fmla="*/ 3 h 65"/>
              <a:gd name="T14" fmla="*/ 23 w 61"/>
              <a:gd name="T15" fmla="*/ 1 h 65"/>
              <a:gd name="T16" fmla="*/ 23 w 61"/>
              <a:gd name="T17" fmla="*/ 1 h 65"/>
              <a:gd name="T18" fmla="*/ 32 w 61"/>
              <a:gd name="T19" fmla="*/ 0 h 65"/>
              <a:gd name="T20" fmla="*/ 32 w 61"/>
              <a:gd name="T21" fmla="*/ 0 h 65"/>
              <a:gd name="T22" fmla="*/ 56 w 61"/>
              <a:gd name="T23" fmla="*/ 14 h 65"/>
              <a:gd name="T24" fmla="*/ 56 w 61"/>
              <a:gd name="T25" fmla="*/ 14 h 65"/>
              <a:gd name="T26" fmla="*/ 61 w 61"/>
              <a:gd name="T27" fmla="*/ 32 h 65"/>
              <a:gd name="T28" fmla="*/ 61 w 61"/>
              <a:gd name="T29" fmla="*/ 32 h 65"/>
              <a:gd name="T30" fmla="*/ 32 w 61"/>
              <a:gd name="T31" fmla="*/ 65 h 65"/>
              <a:gd name="T32" fmla="*/ 32 w 61"/>
              <a:gd name="T33" fmla="*/ 65 h 65"/>
              <a:gd name="T34" fmla="*/ 14 w 61"/>
              <a:gd name="T35" fmla="*/ 59 h 65"/>
              <a:gd name="T36" fmla="*/ 8 w 61"/>
              <a:gd name="T37" fmla="*/ 31 h 65"/>
              <a:gd name="T38" fmla="*/ 19 w 61"/>
              <a:gd name="T39" fmla="*/ 52 h 65"/>
              <a:gd name="T40" fmla="*/ 19 w 61"/>
              <a:gd name="T41" fmla="*/ 52 h 65"/>
              <a:gd name="T42" fmla="*/ 32 w 61"/>
              <a:gd name="T43" fmla="*/ 57 h 65"/>
              <a:gd name="T44" fmla="*/ 32 w 61"/>
              <a:gd name="T45" fmla="*/ 57 h 65"/>
              <a:gd name="T46" fmla="*/ 47 w 61"/>
              <a:gd name="T47" fmla="*/ 50 h 65"/>
              <a:gd name="T48" fmla="*/ 47 w 61"/>
              <a:gd name="T49" fmla="*/ 50 h 65"/>
              <a:gd name="T50" fmla="*/ 53 w 61"/>
              <a:gd name="T51" fmla="*/ 32 h 65"/>
              <a:gd name="T52" fmla="*/ 53 w 61"/>
              <a:gd name="T53" fmla="*/ 32 h 65"/>
              <a:gd name="T54" fmla="*/ 49 w 61"/>
              <a:gd name="T55" fmla="*/ 18 h 65"/>
              <a:gd name="T56" fmla="*/ 49 w 61"/>
              <a:gd name="T57" fmla="*/ 18 h 65"/>
              <a:gd name="T58" fmla="*/ 36 w 61"/>
              <a:gd name="T59" fmla="*/ 9 h 65"/>
              <a:gd name="T60" fmla="*/ 36 w 61"/>
              <a:gd name="T61" fmla="*/ 9 h 65"/>
              <a:gd name="T62" fmla="*/ 31 w 61"/>
              <a:gd name="T63" fmla="*/ 11 h 65"/>
              <a:gd name="T64" fmla="*/ 31 w 61"/>
              <a:gd name="T65" fmla="*/ 11 h 65"/>
              <a:gd name="T66" fmla="*/ 27 w 61"/>
              <a:gd name="T67" fmla="*/ 10 h 65"/>
              <a:gd name="T68" fmla="*/ 27 w 61"/>
              <a:gd name="T69" fmla="*/ 10 h 65"/>
              <a:gd name="T70" fmla="*/ 8 w 61"/>
              <a:gd name="T71" fmla="*/ 3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1" h="65">
                <a:moveTo>
                  <a:pt x="14" y="59"/>
                </a:moveTo>
                <a:cubicBezTo>
                  <a:pt x="4" y="53"/>
                  <a:pt x="0" y="42"/>
                  <a:pt x="0" y="31"/>
                </a:cubicBezTo>
                <a:cubicBezTo>
                  <a:pt x="0" y="31"/>
                  <a:pt x="0" y="31"/>
                  <a:pt x="0" y="31"/>
                </a:cubicBezTo>
                <a:cubicBezTo>
                  <a:pt x="0" y="24"/>
                  <a:pt x="2" y="17"/>
                  <a:pt x="7" y="11"/>
                </a:cubicBezTo>
                <a:cubicBezTo>
                  <a:pt x="7" y="11"/>
                  <a:pt x="7" y="11"/>
                  <a:pt x="7" y="11"/>
                </a:cubicBezTo>
                <a:cubicBezTo>
                  <a:pt x="10" y="7"/>
                  <a:pt x="15" y="4"/>
                  <a:pt x="20" y="3"/>
                </a:cubicBezTo>
                <a:cubicBezTo>
                  <a:pt x="20" y="3"/>
                  <a:pt x="20" y="3"/>
                  <a:pt x="20" y="3"/>
                </a:cubicBezTo>
                <a:cubicBezTo>
                  <a:pt x="21" y="2"/>
                  <a:pt x="22" y="2"/>
                  <a:pt x="23" y="1"/>
                </a:cubicBezTo>
                <a:cubicBezTo>
                  <a:pt x="23" y="1"/>
                  <a:pt x="23" y="1"/>
                  <a:pt x="23" y="1"/>
                </a:cubicBezTo>
                <a:cubicBezTo>
                  <a:pt x="26" y="1"/>
                  <a:pt x="29" y="0"/>
                  <a:pt x="32" y="0"/>
                </a:cubicBezTo>
                <a:cubicBezTo>
                  <a:pt x="32" y="0"/>
                  <a:pt x="32" y="0"/>
                  <a:pt x="32" y="0"/>
                </a:cubicBezTo>
                <a:cubicBezTo>
                  <a:pt x="42" y="0"/>
                  <a:pt x="51" y="4"/>
                  <a:pt x="56" y="14"/>
                </a:cubicBezTo>
                <a:cubicBezTo>
                  <a:pt x="56" y="14"/>
                  <a:pt x="56" y="14"/>
                  <a:pt x="56" y="14"/>
                </a:cubicBezTo>
                <a:cubicBezTo>
                  <a:pt x="60" y="20"/>
                  <a:pt x="61" y="26"/>
                  <a:pt x="61" y="32"/>
                </a:cubicBezTo>
                <a:cubicBezTo>
                  <a:pt x="61" y="32"/>
                  <a:pt x="61" y="32"/>
                  <a:pt x="61" y="32"/>
                </a:cubicBezTo>
                <a:cubicBezTo>
                  <a:pt x="61" y="49"/>
                  <a:pt x="49" y="65"/>
                  <a:pt x="32" y="65"/>
                </a:cubicBezTo>
                <a:cubicBezTo>
                  <a:pt x="32" y="65"/>
                  <a:pt x="32" y="65"/>
                  <a:pt x="32" y="65"/>
                </a:cubicBezTo>
                <a:cubicBezTo>
                  <a:pt x="27" y="65"/>
                  <a:pt x="20" y="63"/>
                  <a:pt x="14" y="59"/>
                </a:cubicBezTo>
                <a:close/>
                <a:moveTo>
                  <a:pt x="8" y="31"/>
                </a:moveTo>
                <a:cubicBezTo>
                  <a:pt x="8" y="39"/>
                  <a:pt x="11" y="47"/>
                  <a:pt x="19" y="52"/>
                </a:cubicBezTo>
                <a:cubicBezTo>
                  <a:pt x="19" y="52"/>
                  <a:pt x="19" y="52"/>
                  <a:pt x="19" y="52"/>
                </a:cubicBezTo>
                <a:cubicBezTo>
                  <a:pt x="24" y="56"/>
                  <a:pt x="28" y="57"/>
                  <a:pt x="32" y="57"/>
                </a:cubicBezTo>
                <a:cubicBezTo>
                  <a:pt x="32" y="57"/>
                  <a:pt x="32" y="57"/>
                  <a:pt x="32" y="57"/>
                </a:cubicBezTo>
                <a:cubicBezTo>
                  <a:pt x="38" y="57"/>
                  <a:pt x="43" y="54"/>
                  <a:pt x="47" y="50"/>
                </a:cubicBezTo>
                <a:cubicBezTo>
                  <a:pt x="47" y="50"/>
                  <a:pt x="47" y="50"/>
                  <a:pt x="47" y="50"/>
                </a:cubicBezTo>
                <a:cubicBezTo>
                  <a:pt x="51" y="45"/>
                  <a:pt x="53" y="39"/>
                  <a:pt x="53" y="32"/>
                </a:cubicBezTo>
                <a:cubicBezTo>
                  <a:pt x="53" y="32"/>
                  <a:pt x="53" y="32"/>
                  <a:pt x="53" y="32"/>
                </a:cubicBezTo>
                <a:cubicBezTo>
                  <a:pt x="53" y="28"/>
                  <a:pt x="52" y="23"/>
                  <a:pt x="49" y="18"/>
                </a:cubicBezTo>
                <a:cubicBezTo>
                  <a:pt x="49" y="18"/>
                  <a:pt x="49" y="18"/>
                  <a:pt x="49" y="18"/>
                </a:cubicBezTo>
                <a:cubicBezTo>
                  <a:pt x="46" y="12"/>
                  <a:pt x="41" y="9"/>
                  <a:pt x="36" y="9"/>
                </a:cubicBezTo>
                <a:cubicBezTo>
                  <a:pt x="36" y="9"/>
                  <a:pt x="36" y="9"/>
                  <a:pt x="36" y="9"/>
                </a:cubicBezTo>
                <a:cubicBezTo>
                  <a:pt x="35" y="10"/>
                  <a:pt x="33" y="11"/>
                  <a:pt x="31" y="11"/>
                </a:cubicBezTo>
                <a:cubicBezTo>
                  <a:pt x="31" y="11"/>
                  <a:pt x="31" y="11"/>
                  <a:pt x="31" y="11"/>
                </a:cubicBezTo>
                <a:cubicBezTo>
                  <a:pt x="30" y="10"/>
                  <a:pt x="28" y="10"/>
                  <a:pt x="27" y="10"/>
                </a:cubicBezTo>
                <a:cubicBezTo>
                  <a:pt x="27" y="10"/>
                  <a:pt x="27" y="10"/>
                  <a:pt x="27" y="10"/>
                </a:cubicBezTo>
                <a:cubicBezTo>
                  <a:pt x="14" y="10"/>
                  <a:pt x="8" y="20"/>
                  <a:pt x="8"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167"/>
          <p:cNvSpPr>
            <a:spLocks noEditPoints="1"/>
          </p:cNvSpPr>
          <p:nvPr/>
        </p:nvSpPr>
        <p:spPr bwMode="auto">
          <a:xfrm>
            <a:off x="7038020" y="1090591"/>
            <a:ext cx="296863" cy="287338"/>
          </a:xfrm>
          <a:custGeom>
            <a:avLst/>
            <a:gdLst>
              <a:gd name="T0" fmla="*/ 14 w 63"/>
              <a:gd name="T1" fmla="*/ 56 h 61"/>
              <a:gd name="T2" fmla="*/ 0 w 63"/>
              <a:gd name="T3" fmla="*/ 33 h 61"/>
              <a:gd name="T4" fmla="*/ 0 w 63"/>
              <a:gd name="T5" fmla="*/ 33 h 61"/>
              <a:gd name="T6" fmla="*/ 22 w 63"/>
              <a:gd name="T7" fmla="*/ 3 h 61"/>
              <a:gd name="T8" fmla="*/ 22 w 63"/>
              <a:gd name="T9" fmla="*/ 3 h 61"/>
              <a:gd name="T10" fmla="*/ 27 w 63"/>
              <a:gd name="T11" fmla="*/ 0 h 61"/>
              <a:gd name="T12" fmla="*/ 27 w 63"/>
              <a:gd name="T13" fmla="*/ 0 h 61"/>
              <a:gd name="T14" fmla="*/ 59 w 63"/>
              <a:gd name="T15" fmla="*/ 20 h 61"/>
              <a:gd name="T16" fmla="*/ 59 w 63"/>
              <a:gd name="T17" fmla="*/ 20 h 61"/>
              <a:gd name="T18" fmla="*/ 63 w 63"/>
              <a:gd name="T19" fmla="*/ 34 h 61"/>
              <a:gd name="T20" fmla="*/ 63 w 63"/>
              <a:gd name="T21" fmla="*/ 34 h 61"/>
              <a:gd name="T22" fmla="*/ 32 w 63"/>
              <a:gd name="T23" fmla="*/ 61 h 61"/>
              <a:gd name="T24" fmla="*/ 32 w 63"/>
              <a:gd name="T25" fmla="*/ 61 h 61"/>
              <a:gd name="T26" fmla="*/ 14 w 63"/>
              <a:gd name="T27" fmla="*/ 56 h 61"/>
              <a:gd name="T28" fmla="*/ 8 w 63"/>
              <a:gd name="T29" fmla="*/ 33 h 61"/>
              <a:gd name="T30" fmla="*/ 18 w 63"/>
              <a:gd name="T31" fmla="*/ 49 h 61"/>
              <a:gd name="T32" fmla="*/ 18 w 63"/>
              <a:gd name="T33" fmla="*/ 49 h 61"/>
              <a:gd name="T34" fmla="*/ 32 w 63"/>
              <a:gd name="T35" fmla="*/ 53 h 61"/>
              <a:gd name="T36" fmla="*/ 32 w 63"/>
              <a:gd name="T37" fmla="*/ 53 h 61"/>
              <a:gd name="T38" fmla="*/ 48 w 63"/>
              <a:gd name="T39" fmla="*/ 47 h 61"/>
              <a:gd name="T40" fmla="*/ 48 w 63"/>
              <a:gd name="T41" fmla="*/ 47 h 61"/>
              <a:gd name="T42" fmla="*/ 55 w 63"/>
              <a:gd name="T43" fmla="*/ 34 h 61"/>
              <a:gd name="T44" fmla="*/ 55 w 63"/>
              <a:gd name="T45" fmla="*/ 34 h 61"/>
              <a:gd name="T46" fmla="*/ 52 w 63"/>
              <a:gd name="T47" fmla="*/ 24 h 61"/>
              <a:gd name="T48" fmla="*/ 52 w 63"/>
              <a:gd name="T49" fmla="*/ 24 h 61"/>
              <a:gd name="T50" fmla="*/ 29 w 63"/>
              <a:gd name="T51" fmla="*/ 9 h 61"/>
              <a:gd name="T52" fmla="*/ 29 w 63"/>
              <a:gd name="T53" fmla="*/ 9 h 61"/>
              <a:gd name="T54" fmla="*/ 8 w 63"/>
              <a:gd name="T55" fmla="*/ 3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3" h="61">
                <a:moveTo>
                  <a:pt x="14" y="56"/>
                </a:moveTo>
                <a:cubicBezTo>
                  <a:pt x="5" y="50"/>
                  <a:pt x="0" y="41"/>
                  <a:pt x="0" y="33"/>
                </a:cubicBezTo>
                <a:cubicBezTo>
                  <a:pt x="0" y="33"/>
                  <a:pt x="0" y="33"/>
                  <a:pt x="0" y="33"/>
                </a:cubicBezTo>
                <a:cubicBezTo>
                  <a:pt x="0" y="20"/>
                  <a:pt x="9" y="7"/>
                  <a:pt x="22" y="3"/>
                </a:cubicBezTo>
                <a:cubicBezTo>
                  <a:pt x="22" y="3"/>
                  <a:pt x="22" y="3"/>
                  <a:pt x="22" y="3"/>
                </a:cubicBezTo>
                <a:cubicBezTo>
                  <a:pt x="23" y="1"/>
                  <a:pt x="25" y="0"/>
                  <a:pt x="27" y="0"/>
                </a:cubicBezTo>
                <a:cubicBezTo>
                  <a:pt x="27" y="0"/>
                  <a:pt x="27" y="0"/>
                  <a:pt x="27" y="0"/>
                </a:cubicBezTo>
                <a:cubicBezTo>
                  <a:pt x="39" y="3"/>
                  <a:pt x="52" y="7"/>
                  <a:pt x="59" y="20"/>
                </a:cubicBezTo>
                <a:cubicBezTo>
                  <a:pt x="59" y="20"/>
                  <a:pt x="59" y="20"/>
                  <a:pt x="59" y="20"/>
                </a:cubicBezTo>
                <a:cubicBezTo>
                  <a:pt x="62" y="24"/>
                  <a:pt x="63" y="29"/>
                  <a:pt x="63" y="34"/>
                </a:cubicBezTo>
                <a:cubicBezTo>
                  <a:pt x="63" y="34"/>
                  <a:pt x="63" y="34"/>
                  <a:pt x="63" y="34"/>
                </a:cubicBezTo>
                <a:cubicBezTo>
                  <a:pt x="63" y="50"/>
                  <a:pt x="48" y="61"/>
                  <a:pt x="32" y="61"/>
                </a:cubicBezTo>
                <a:cubicBezTo>
                  <a:pt x="32" y="61"/>
                  <a:pt x="32" y="61"/>
                  <a:pt x="32" y="61"/>
                </a:cubicBezTo>
                <a:cubicBezTo>
                  <a:pt x="26" y="61"/>
                  <a:pt x="20" y="60"/>
                  <a:pt x="14" y="56"/>
                </a:cubicBezTo>
                <a:close/>
                <a:moveTo>
                  <a:pt x="8" y="33"/>
                </a:moveTo>
                <a:cubicBezTo>
                  <a:pt x="8" y="39"/>
                  <a:pt x="11" y="45"/>
                  <a:pt x="18" y="49"/>
                </a:cubicBezTo>
                <a:cubicBezTo>
                  <a:pt x="18" y="49"/>
                  <a:pt x="18" y="49"/>
                  <a:pt x="18" y="49"/>
                </a:cubicBezTo>
                <a:cubicBezTo>
                  <a:pt x="22" y="52"/>
                  <a:pt x="27" y="53"/>
                  <a:pt x="32" y="53"/>
                </a:cubicBezTo>
                <a:cubicBezTo>
                  <a:pt x="32" y="53"/>
                  <a:pt x="32" y="53"/>
                  <a:pt x="32" y="53"/>
                </a:cubicBezTo>
                <a:cubicBezTo>
                  <a:pt x="38" y="53"/>
                  <a:pt x="44" y="51"/>
                  <a:pt x="48" y="47"/>
                </a:cubicBezTo>
                <a:cubicBezTo>
                  <a:pt x="48" y="47"/>
                  <a:pt x="48" y="47"/>
                  <a:pt x="48" y="47"/>
                </a:cubicBezTo>
                <a:cubicBezTo>
                  <a:pt x="53" y="44"/>
                  <a:pt x="55" y="39"/>
                  <a:pt x="55" y="34"/>
                </a:cubicBezTo>
                <a:cubicBezTo>
                  <a:pt x="55" y="34"/>
                  <a:pt x="55" y="34"/>
                  <a:pt x="55" y="34"/>
                </a:cubicBezTo>
                <a:cubicBezTo>
                  <a:pt x="55" y="31"/>
                  <a:pt x="54" y="27"/>
                  <a:pt x="52" y="24"/>
                </a:cubicBezTo>
                <a:cubicBezTo>
                  <a:pt x="52" y="24"/>
                  <a:pt x="52" y="24"/>
                  <a:pt x="52" y="24"/>
                </a:cubicBezTo>
                <a:cubicBezTo>
                  <a:pt x="48" y="15"/>
                  <a:pt x="39" y="11"/>
                  <a:pt x="29" y="9"/>
                </a:cubicBezTo>
                <a:cubicBezTo>
                  <a:pt x="29" y="9"/>
                  <a:pt x="29" y="9"/>
                  <a:pt x="29" y="9"/>
                </a:cubicBezTo>
                <a:cubicBezTo>
                  <a:pt x="17" y="11"/>
                  <a:pt x="8" y="22"/>
                  <a:pt x="8"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68"/>
          <p:cNvSpPr>
            <a:spLocks/>
          </p:cNvSpPr>
          <p:nvPr/>
        </p:nvSpPr>
        <p:spPr bwMode="auto">
          <a:xfrm>
            <a:off x="6864982" y="1174729"/>
            <a:ext cx="220663" cy="80963"/>
          </a:xfrm>
          <a:custGeom>
            <a:avLst/>
            <a:gdLst>
              <a:gd name="T0" fmla="*/ 1 w 47"/>
              <a:gd name="T1" fmla="*/ 15 h 17"/>
              <a:gd name="T2" fmla="*/ 3 w 47"/>
              <a:gd name="T3" fmla="*/ 10 h 17"/>
              <a:gd name="T4" fmla="*/ 3 w 47"/>
              <a:gd name="T5" fmla="*/ 10 h 17"/>
              <a:gd name="T6" fmla="*/ 41 w 47"/>
              <a:gd name="T7" fmla="*/ 1 h 17"/>
              <a:gd name="T8" fmla="*/ 41 w 47"/>
              <a:gd name="T9" fmla="*/ 1 h 17"/>
              <a:gd name="T10" fmla="*/ 46 w 47"/>
              <a:gd name="T11" fmla="*/ 3 h 17"/>
              <a:gd name="T12" fmla="*/ 46 w 47"/>
              <a:gd name="T13" fmla="*/ 3 h 17"/>
              <a:gd name="T14" fmla="*/ 45 w 47"/>
              <a:gd name="T15" fmla="*/ 8 h 17"/>
              <a:gd name="T16" fmla="*/ 45 w 47"/>
              <a:gd name="T17" fmla="*/ 8 h 17"/>
              <a:gd name="T18" fmla="*/ 6 w 47"/>
              <a:gd name="T19" fmla="*/ 17 h 17"/>
              <a:gd name="T20" fmla="*/ 6 w 47"/>
              <a:gd name="T21" fmla="*/ 17 h 17"/>
              <a:gd name="T22" fmla="*/ 4 w 47"/>
              <a:gd name="T23" fmla="*/ 17 h 17"/>
              <a:gd name="T24" fmla="*/ 4 w 47"/>
              <a:gd name="T25" fmla="*/ 17 h 17"/>
              <a:gd name="T26" fmla="*/ 1 w 47"/>
              <a:gd name="T27"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 h="17">
                <a:moveTo>
                  <a:pt x="1" y="15"/>
                </a:moveTo>
                <a:cubicBezTo>
                  <a:pt x="0" y="13"/>
                  <a:pt x="1" y="11"/>
                  <a:pt x="3" y="10"/>
                </a:cubicBezTo>
                <a:cubicBezTo>
                  <a:pt x="3" y="10"/>
                  <a:pt x="3" y="10"/>
                  <a:pt x="3" y="10"/>
                </a:cubicBezTo>
                <a:cubicBezTo>
                  <a:pt x="16" y="4"/>
                  <a:pt x="32" y="7"/>
                  <a:pt x="41" y="1"/>
                </a:cubicBezTo>
                <a:cubicBezTo>
                  <a:pt x="41" y="1"/>
                  <a:pt x="41" y="1"/>
                  <a:pt x="41" y="1"/>
                </a:cubicBezTo>
                <a:cubicBezTo>
                  <a:pt x="43" y="0"/>
                  <a:pt x="45" y="1"/>
                  <a:pt x="46" y="3"/>
                </a:cubicBezTo>
                <a:cubicBezTo>
                  <a:pt x="46" y="3"/>
                  <a:pt x="46" y="3"/>
                  <a:pt x="46" y="3"/>
                </a:cubicBezTo>
                <a:cubicBezTo>
                  <a:pt x="47" y="5"/>
                  <a:pt x="47" y="7"/>
                  <a:pt x="45" y="8"/>
                </a:cubicBezTo>
                <a:cubicBezTo>
                  <a:pt x="45" y="8"/>
                  <a:pt x="45" y="8"/>
                  <a:pt x="45" y="8"/>
                </a:cubicBezTo>
                <a:cubicBezTo>
                  <a:pt x="32" y="15"/>
                  <a:pt x="16" y="12"/>
                  <a:pt x="6" y="17"/>
                </a:cubicBezTo>
                <a:cubicBezTo>
                  <a:pt x="6" y="17"/>
                  <a:pt x="6" y="17"/>
                  <a:pt x="6" y="17"/>
                </a:cubicBezTo>
                <a:cubicBezTo>
                  <a:pt x="6" y="17"/>
                  <a:pt x="5" y="17"/>
                  <a:pt x="4" y="17"/>
                </a:cubicBezTo>
                <a:cubicBezTo>
                  <a:pt x="4" y="17"/>
                  <a:pt x="4" y="17"/>
                  <a:pt x="4" y="17"/>
                </a:cubicBezTo>
                <a:cubicBezTo>
                  <a:pt x="3" y="17"/>
                  <a:pt x="1" y="16"/>
                  <a:pt x="1"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169"/>
          <p:cNvSpPr>
            <a:spLocks/>
          </p:cNvSpPr>
          <p:nvPr/>
        </p:nvSpPr>
        <p:spPr bwMode="auto">
          <a:xfrm>
            <a:off x="7255507" y="752454"/>
            <a:ext cx="225425" cy="427038"/>
          </a:xfrm>
          <a:custGeom>
            <a:avLst/>
            <a:gdLst>
              <a:gd name="T0" fmla="*/ 3 w 48"/>
              <a:gd name="T1" fmla="*/ 91 h 91"/>
              <a:gd name="T2" fmla="*/ 0 w 48"/>
              <a:gd name="T3" fmla="*/ 87 h 91"/>
              <a:gd name="T4" fmla="*/ 0 w 48"/>
              <a:gd name="T5" fmla="*/ 87 h 91"/>
              <a:gd name="T6" fmla="*/ 15 w 48"/>
              <a:gd name="T7" fmla="*/ 20 h 91"/>
              <a:gd name="T8" fmla="*/ 15 w 48"/>
              <a:gd name="T9" fmla="*/ 20 h 91"/>
              <a:gd name="T10" fmla="*/ 22 w 48"/>
              <a:gd name="T11" fmla="*/ 9 h 91"/>
              <a:gd name="T12" fmla="*/ 22 w 48"/>
              <a:gd name="T13" fmla="*/ 9 h 91"/>
              <a:gd name="T14" fmla="*/ 35 w 48"/>
              <a:gd name="T15" fmla="*/ 0 h 91"/>
              <a:gd name="T16" fmla="*/ 35 w 48"/>
              <a:gd name="T17" fmla="*/ 0 h 91"/>
              <a:gd name="T18" fmla="*/ 39 w 48"/>
              <a:gd name="T19" fmla="*/ 1 h 91"/>
              <a:gd name="T20" fmla="*/ 39 w 48"/>
              <a:gd name="T21" fmla="*/ 1 h 91"/>
              <a:gd name="T22" fmla="*/ 47 w 48"/>
              <a:gd name="T23" fmla="*/ 8 h 91"/>
              <a:gd name="T24" fmla="*/ 47 w 48"/>
              <a:gd name="T25" fmla="*/ 8 h 91"/>
              <a:gd name="T26" fmla="*/ 48 w 48"/>
              <a:gd name="T27" fmla="*/ 18 h 91"/>
              <a:gd name="T28" fmla="*/ 48 w 48"/>
              <a:gd name="T29" fmla="*/ 18 h 91"/>
              <a:gd name="T30" fmla="*/ 47 w 48"/>
              <a:gd name="T31" fmla="*/ 26 h 91"/>
              <a:gd name="T32" fmla="*/ 47 w 48"/>
              <a:gd name="T33" fmla="*/ 26 h 91"/>
              <a:gd name="T34" fmla="*/ 43 w 48"/>
              <a:gd name="T35" fmla="*/ 30 h 91"/>
              <a:gd name="T36" fmla="*/ 43 w 48"/>
              <a:gd name="T37" fmla="*/ 30 h 91"/>
              <a:gd name="T38" fmla="*/ 39 w 48"/>
              <a:gd name="T39" fmla="*/ 25 h 91"/>
              <a:gd name="T40" fmla="*/ 39 w 48"/>
              <a:gd name="T41" fmla="*/ 25 h 91"/>
              <a:gd name="T42" fmla="*/ 40 w 48"/>
              <a:gd name="T43" fmla="*/ 18 h 91"/>
              <a:gd name="T44" fmla="*/ 40 w 48"/>
              <a:gd name="T45" fmla="*/ 18 h 91"/>
              <a:gd name="T46" fmla="*/ 39 w 48"/>
              <a:gd name="T47" fmla="*/ 12 h 91"/>
              <a:gd name="T48" fmla="*/ 39 w 48"/>
              <a:gd name="T49" fmla="*/ 12 h 91"/>
              <a:gd name="T50" fmla="*/ 36 w 48"/>
              <a:gd name="T51" fmla="*/ 9 h 91"/>
              <a:gd name="T52" fmla="*/ 36 w 48"/>
              <a:gd name="T53" fmla="*/ 9 h 91"/>
              <a:gd name="T54" fmla="*/ 35 w 48"/>
              <a:gd name="T55" fmla="*/ 8 h 91"/>
              <a:gd name="T56" fmla="*/ 35 w 48"/>
              <a:gd name="T57" fmla="*/ 8 h 91"/>
              <a:gd name="T58" fmla="*/ 28 w 48"/>
              <a:gd name="T59" fmla="*/ 13 h 91"/>
              <a:gd name="T60" fmla="*/ 28 w 48"/>
              <a:gd name="T61" fmla="*/ 13 h 91"/>
              <a:gd name="T62" fmla="*/ 23 w 48"/>
              <a:gd name="T63" fmla="*/ 23 h 91"/>
              <a:gd name="T64" fmla="*/ 23 w 48"/>
              <a:gd name="T65" fmla="*/ 23 h 91"/>
              <a:gd name="T66" fmla="*/ 8 w 48"/>
              <a:gd name="T67" fmla="*/ 88 h 91"/>
              <a:gd name="T68" fmla="*/ 8 w 48"/>
              <a:gd name="T69" fmla="*/ 88 h 91"/>
              <a:gd name="T70" fmla="*/ 8 w 48"/>
              <a:gd name="T71" fmla="*/ 88 h 91"/>
              <a:gd name="T72" fmla="*/ 4 w 48"/>
              <a:gd name="T73" fmla="*/ 91 h 91"/>
              <a:gd name="T74" fmla="*/ 4 w 48"/>
              <a:gd name="T75" fmla="*/ 91 h 91"/>
              <a:gd name="T76" fmla="*/ 3 w 48"/>
              <a:gd name="T77"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 h="91">
                <a:moveTo>
                  <a:pt x="3" y="91"/>
                </a:moveTo>
                <a:cubicBezTo>
                  <a:pt x="1" y="91"/>
                  <a:pt x="0" y="89"/>
                  <a:pt x="0" y="87"/>
                </a:cubicBezTo>
                <a:cubicBezTo>
                  <a:pt x="0" y="87"/>
                  <a:pt x="0" y="87"/>
                  <a:pt x="0" y="87"/>
                </a:cubicBezTo>
                <a:cubicBezTo>
                  <a:pt x="3" y="65"/>
                  <a:pt x="7" y="41"/>
                  <a:pt x="15" y="20"/>
                </a:cubicBezTo>
                <a:cubicBezTo>
                  <a:pt x="15" y="20"/>
                  <a:pt x="15" y="20"/>
                  <a:pt x="15" y="20"/>
                </a:cubicBezTo>
                <a:cubicBezTo>
                  <a:pt x="17" y="17"/>
                  <a:pt x="19" y="13"/>
                  <a:pt x="22" y="9"/>
                </a:cubicBezTo>
                <a:cubicBezTo>
                  <a:pt x="22" y="9"/>
                  <a:pt x="22" y="9"/>
                  <a:pt x="22" y="9"/>
                </a:cubicBezTo>
                <a:cubicBezTo>
                  <a:pt x="25" y="5"/>
                  <a:pt x="29" y="1"/>
                  <a:pt x="35" y="0"/>
                </a:cubicBezTo>
                <a:cubicBezTo>
                  <a:pt x="35" y="0"/>
                  <a:pt x="35" y="0"/>
                  <a:pt x="35" y="0"/>
                </a:cubicBezTo>
                <a:cubicBezTo>
                  <a:pt x="36" y="0"/>
                  <a:pt x="38" y="1"/>
                  <a:pt x="39" y="1"/>
                </a:cubicBezTo>
                <a:cubicBezTo>
                  <a:pt x="39" y="1"/>
                  <a:pt x="39" y="1"/>
                  <a:pt x="39" y="1"/>
                </a:cubicBezTo>
                <a:cubicBezTo>
                  <a:pt x="43" y="3"/>
                  <a:pt x="45" y="5"/>
                  <a:pt x="47" y="8"/>
                </a:cubicBezTo>
                <a:cubicBezTo>
                  <a:pt x="47" y="8"/>
                  <a:pt x="47" y="8"/>
                  <a:pt x="47" y="8"/>
                </a:cubicBezTo>
                <a:cubicBezTo>
                  <a:pt x="48" y="12"/>
                  <a:pt x="48" y="15"/>
                  <a:pt x="48" y="18"/>
                </a:cubicBezTo>
                <a:cubicBezTo>
                  <a:pt x="48" y="18"/>
                  <a:pt x="48" y="18"/>
                  <a:pt x="48" y="18"/>
                </a:cubicBezTo>
                <a:cubicBezTo>
                  <a:pt x="48" y="21"/>
                  <a:pt x="48" y="24"/>
                  <a:pt x="47" y="26"/>
                </a:cubicBezTo>
                <a:cubicBezTo>
                  <a:pt x="47" y="26"/>
                  <a:pt x="47" y="26"/>
                  <a:pt x="47" y="26"/>
                </a:cubicBezTo>
                <a:cubicBezTo>
                  <a:pt x="47" y="28"/>
                  <a:pt x="45" y="30"/>
                  <a:pt x="43" y="30"/>
                </a:cubicBezTo>
                <a:cubicBezTo>
                  <a:pt x="43" y="30"/>
                  <a:pt x="43" y="30"/>
                  <a:pt x="43" y="30"/>
                </a:cubicBezTo>
                <a:cubicBezTo>
                  <a:pt x="41" y="29"/>
                  <a:pt x="39" y="27"/>
                  <a:pt x="39" y="25"/>
                </a:cubicBezTo>
                <a:cubicBezTo>
                  <a:pt x="39" y="25"/>
                  <a:pt x="39" y="25"/>
                  <a:pt x="39" y="25"/>
                </a:cubicBezTo>
                <a:cubicBezTo>
                  <a:pt x="40" y="23"/>
                  <a:pt x="40" y="20"/>
                  <a:pt x="40" y="18"/>
                </a:cubicBezTo>
                <a:cubicBezTo>
                  <a:pt x="40" y="18"/>
                  <a:pt x="40" y="18"/>
                  <a:pt x="40" y="18"/>
                </a:cubicBezTo>
                <a:cubicBezTo>
                  <a:pt x="40" y="15"/>
                  <a:pt x="40" y="13"/>
                  <a:pt x="39" y="12"/>
                </a:cubicBezTo>
                <a:cubicBezTo>
                  <a:pt x="39" y="12"/>
                  <a:pt x="39" y="12"/>
                  <a:pt x="39" y="12"/>
                </a:cubicBezTo>
                <a:cubicBezTo>
                  <a:pt x="38" y="10"/>
                  <a:pt x="38" y="9"/>
                  <a:pt x="36" y="9"/>
                </a:cubicBezTo>
                <a:cubicBezTo>
                  <a:pt x="36" y="9"/>
                  <a:pt x="36" y="9"/>
                  <a:pt x="36" y="9"/>
                </a:cubicBezTo>
                <a:cubicBezTo>
                  <a:pt x="36" y="9"/>
                  <a:pt x="35" y="8"/>
                  <a:pt x="35" y="8"/>
                </a:cubicBezTo>
                <a:cubicBezTo>
                  <a:pt x="35" y="8"/>
                  <a:pt x="35" y="8"/>
                  <a:pt x="35" y="8"/>
                </a:cubicBezTo>
                <a:cubicBezTo>
                  <a:pt x="33" y="8"/>
                  <a:pt x="30" y="10"/>
                  <a:pt x="28" y="13"/>
                </a:cubicBezTo>
                <a:cubicBezTo>
                  <a:pt x="28" y="13"/>
                  <a:pt x="28" y="13"/>
                  <a:pt x="28" y="13"/>
                </a:cubicBezTo>
                <a:cubicBezTo>
                  <a:pt x="26" y="16"/>
                  <a:pt x="24" y="20"/>
                  <a:pt x="23" y="23"/>
                </a:cubicBezTo>
                <a:cubicBezTo>
                  <a:pt x="23" y="23"/>
                  <a:pt x="23" y="23"/>
                  <a:pt x="23" y="23"/>
                </a:cubicBezTo>
                <a:cubicBezTo>
                  <a:pt x="15" y="43"/>
                  <a:pt x="11" y="66"/>
                  <a:pt x="8" y="88"/>
                </a:cubicBezTo>
                <a:cubicBezTo>
                  <a:pt x="8" y="88"/>
                  <a:pt x="8" y="88"/>
                  <a:pt x="8" y="88"/>
                </a:cubicBezTo>
                <a:cubicBezTo>
                  <a:pt x="8" y="88"/>
                  <a:pt x="8" y="88"/>
                  <a:pt x="8" y="88"/>
                </a:cubicBezTo>
                <a:cubicBezTo>
                  <a:pt x="8" y="90"/>
                  <a:pt x="6" y="91"/>
                  <a:pt x="4" y="91"/>
                </a:cubicBezTo>
                <a:cubicBezTo>
                  <a:pt x="4" y="91"/>
                  <a:pt x="4" y="91"/>
                  <a:pt x="4" y="91"/>
                </a:cubicBezTo>
                <a:cubicBezTo>
                  <a:pt x="4" y="91"/>
                  <a:pt x="4" y="91"/>
                  <a:pt x="3" y="9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170"/>
          <p:cNvSpPr>
            <a:spLocks/>
          </p:cNvSpPr>
          <p:nvPr/>
        </p:nvSpPr>
        <p:spPr bwMode="auto">
          <a:xfrm>
            <a:off x="6695120" y="793729"/>
            <a:ext cx="296863" cy="419100"/>
          </a:xfrm>
          <a:custGeom>
            <a:avLst/>
            <a:gdLst>
              <a:gd name="T0" fmla="*/ 3 w 63"/>
              <a:gd name="T1" fmla="*/ 89 h 89"/>
              <a:gd name="T2" fmla="*/ 1 w 63"/>
              <a:gd name="T3" fmla="*/ 83 h 89"/>
              <a:gd name="T4" fmla="*/ 1 w 63"/>
              <a:gd name="T5" fmla="*/ 83 h 89"/>
              <a:gd name="T6" fmla="*/ 20 w 63"/>
              <a:gd name="T7" fmla="*/ 36 h 89"/>
              <a:gd name="T8" fmla="*/ 20 w 63"/>
              <a:gd name="T9" fmla="*/ 36 h 89"/>
              <a:gd name="T10" fmla="*/ 29 w 63"/>
              <a:gd name="T11" fmla="*/ 16 h 89"/>
              <a:gd name="T12" fmla="*/ 29 w 63"/>
              <a:gd name="T13" fmla="*/ 16 h 89"/>
              <a:gd name="T14" fmla="*/ 47 w 63"/>
              <a:gd name="T15" fmla="*/ 0 h 89"/>
              <a:gd name="T16" fmla="*/ 47 w 63"/>
              <a:gd name="T17" fmla="*/ 0 h 89"/>
              <a:gd name="T18" fmla="*/ 58 w 63"/>
              <a:gd name="T19" fmla="*/ 6 h 89"/>
              <a:gd name="T20" fmla="*/ 58 w 63"/>
              <a:gd name="T21" fmla="*/ 6 h 89"/>
              <a:gd name="T22" fmla="*/ 63 w 63"/>
              <a:gd name="T23" fmla="*/ 20 h 89"/>
              <a:gd name="T24" fmla="*/ 63 w 63"/>
              <a:gd name="T25" fmla="*/ 20 h 89"/>
              <a:gd name="T26" fmla="*/ 60 w 63"/>
              <a:gd name="T27" fmla="*/ 35 h 89"/>
              <a:gd name="T28" fmla="*/ 60 w 63"/>
              <a:gd name="T29" fmla="*/ 35 h 89"/>
              <a:gd name="T30" fmla="*/ 56 w 63"/>
              <a:gd name="T31" fmla="*/ 37 h 89"/>
              <a:gd name="T32" fmla="*/ 56 w 63"/>
              <a:gd name="T33" fmla="*/ 37 h 89"/>
              <a:gd name="T34" fmla="*/ 55 w 63"/>
              <a:gd name="T35" fmla="*/ 37 h 89"/>
              <a:gd name="T36" fmla="*/ 55 w 63"/>
              <a:gd name="T37" fmla="*/ 37 h 89"/>
              <a:gd name="T38" fmla="*/ 53 w 63"/>
              <a:gd name="T39" fmla="*/ 37 h 89"/>
              <a:gd name="T40" fmla="*/ 53 w 63"/>
              <a:gd name="T41" fmla="*/ 37 h 89"/>
              <a:gd name="T42" fmla="*/ 50 w 63"/>
              <a:gd name="T43" fmla="*/ 33 h 89"/>
              <a:gd name="T44" fmla="*/ 50 w 63"/>
              <a:gd name="T45" fmla="*/ 33 h 89"/>
              <a:gd name="T46" fmla="*/ 51 w 63"/>
              <a:gd name="T47" fmla="*/ 31 h 89"/>
              <a:gd name="T48" fmla="*/ 51 w 63"/>
              <a:gd name="T49" fmla="*/ 31 h 89"/>
              <a:gd name="T50" fmla="*/ 54 w 63"/>
              <a:gd name="T51" fmla="*/ 28 h 89"/>
              <a:gd name="T52" fmla="*/ 54 w 63"/>
              <a:gd name="T53" fmla="*/ 28 h 89"/>
              <a:gd name="T54" fmla="*/ 55 w 63"/>
              <a:gd name="T55" fmla="*/ 20 h 89"/>
              <a:gd name="T56" fmla="*/ 55 w 63"/>
              <a:gd name="T57" fmla="*/ 20 h 89"/>
              <a:gd name="T58" fmla="*/ 52 w 63"/>
              <a:gd name="T59" fmla="*/ 11 h 89"/>
              <a:gd name="T60" fmla="*/ 52 w 63"/>
              <a:gd name="T61" fmla="*/ 11 h 89"/>
              <a:gd name="T62" fmla="*/ 47 w 63"/>
              <a:gd name="T63" fmla="*/ 8 h 89"/>
              <a:gd name="T64" fmla="*/ 47 w 63"/>
              <a:gd name="T65" fmla="*/ 8 h 89"/>
              <a:gd name="T66" fmla="*/ 36 w 63"/>
              <a:gd name="T67" fmla="*/ 20 h 89"/>
              <a:gd name="T68" fmla="*/ 36 w 63"/>
              <a:gd name="T69" fmla="*/ 20 h 89"/>
              <a:gd name="T70" fmla="*/ 28 w 63"/>
              <a:gd name="T71" fmla="*/ 38 h 89"/>
              <a:gd name="T72" fmla="*/ 28 w 63"/>
              <a:gd name="T73" fmla="*/ 38 h 89"/>
              <a:gd name="T74" fmla="*/ 9 w 63"/>
              <a:gd name="T75" fmla="*/ 87 h 89"/>
              <a:gd name="T76" fmla="*/ 9 w 63"/>
              <a:gd name="T77" fmla="*/ 87 h 89"/>
              <a:gd name="T78" fmla="*/ 9 w 63"/>
              <a:gd name="T79" fmla="*/ 87 h 89"/>
              <a:gd name="T80" fmla="*/ 5 w 63"/>
              <a:gd name="T81" fmla="*/ 89 h 89"/>
              <a:gd name="T82" fmla="*/ 5 w 63"/>
              <a:gd name="T83" fmla="*/ 89 h 89"/>
              <a:gd name="T84" fmla="*/ 3 w 63"/>
              <a:gd name="T85"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3" h="89">
                <a:moveTo>
                  <a:pt x="3" y="89"/>
                </a:moveTo>
                <a:cubicBezTo>
                  <a:pt x="1" y="88"/>
                  <a:pt x="0" y="85"/>
                  <a:pt x="1" y="83"/>
                </a:cubicBezTo>
                <a:cubicBezTo>
                  <a:pt x="1" y="83"/>
                  <a:pt x="1" y="83"/>
                  <a:pt x="1" y="83"/>
                </a:cubicBezTo>
                <a:cubicBezTo>
                  <a:pt x="8" y="68"/>
                  <a:pt x="15" y="52"/>
                  <a:pt x="20" y="36"/>
                </a:cubicBezTo>
                <a:cubicBezTo>
                  <a:pt x="20" y="36"/>
                  <a:pt x="20" y="36"/>
                  <a:pt x="20" y="36"/>
                </a:cubicBezTo>
                <a:cubicBezTo>
                  <a:pt x="22" y="32"/>
                  <a:pt x="25" y="23"/>
                  <a:pt x="29" y="16"/>
                </a:cubicBezTo>
                <a:cubicBezTo>
                  <a:pt x="29" y="16"/>
                  <a:pt x="29" y="16"/>
                  <a:pt x="29" y="16"/>
                </a:cubicBezTo>
                <a:cubicBezTo>
                  <a:pt x="33" y="8"/>
                  <a:pt x="38" y="1"/>
                  <a:pt x="47" y="0"/>
                </a:cubicBezTo>
                <a:cubicBezTo>
                  <a:pt x="47" y="0"/>
                  <a:pt x="47" y="0"/>
                  <a:pt x="47" y="0"/>
                </a:cubicBezTo>
                <a:cubicBezTo>
                  <a:pt x="51" y="0"/>
                  <a:pt x="55" y="3"/>
                  <a:pt x="58" y="6"/>
                </a:cubicBezTo>
                <a:cubicBezTo>
                  <a:pt x="58" y="6"/>
                  <a:pt x="58" y="6"/>
                  <a:pt x="58" y="6"/>
                </a:cubicBezTo>
                <a:cubicBezTo>
                  <a:pt x="62" y="10"/>
                  <a:pt x="63" y="15"/>
                  <a:pt x="63" y="20"/>
                </a:cubicBezTo>
                <a:cubicBezTo>
                  <a:pt x="63" y="20"/>
                  <a:pt x="63" y="20"/>
                  <a:pt x="63" y="20"/>
                </a:cubicBezTo>
                <a:cubicBezTo>
                  <a:pt x="63" y="25"/>
                  <a:pt x="61" y="30"/>
                  <a:pt x="60" y="35"/>
                </a:cubicBezTo>
                <a:cubicBezTo>
                  <a:pt x="60" y="35"/>
                  <a:pt x="60" y="35"/>
                  <a:pt x="60" y="35"/>
                </a:cubicBezTo>
                <a:cubicBezTo>
                  <a:pt x="59" y="36"/>
                  <a:pt x="58" y="37"/>
                  <a:pt x="56" y="37"/>
                </a:cubicBezTo>
                <a:cubicBezTo>
                  <a:pt x="56" y="37"/>
                  <a:pt x="56" y="37"/>
                  <a:pt x="56" y="37"/>
                </a:cubicBezTo>
                <a:cubicBezTo>
                  <a:pt x="56" y="37"/>
                  <a:pt x="55" y="37"/>
                  <a:pt x="55" y="37"/>
                </a:cubicBezTo>
                <a:cubicBezTo>
                  <a:pt x="55" y="37"/>
                  <a:pt x="55" y="37"/>
                  <a:pt x="55" y="37"/>
                </a:cubicBezTo>
                <a:cubicBezTo>
                  <a:pt x="55" y="37"/>
                  <a:pt x="54" y="37"/>
                  <a:pt x="53" y="37"/>
                </a:cubicBezTo>
                <a:cubicBezTo>
                  <a:pt x="53" y="37"/>
                  <a:pt x="53" y="37"/>
                  <a:pt x="53" y="37"/>
                </a:cubicBezTo>
                <a:cubicBezTo>
                  <a:pt x="52" y="37"/>
                  <a:pt x="50" y="35"/>
                  <a:pt x="50" y="33"/>
                </a:cubicBezTo>
                <a:cubicBezTo>
                  <a:pt x="50" y="33"/>
                  <a:pt x="50" y="33"/>
                  <a:pt x="50" y="33"/>
                </a:cubicBezTo>
                <a:cubicBezTo>
                  <a:pt x="50" y="32"/>
                  <a:pt x="51" y="31"/>
                  <a:pt x="51" y="31"/>
                </a:cubicBezTo>
                <a:cubicBezTo>
                  <a:pt x="51" y="31"/>
                  <a:pt x="51" y="31"/>
                  <a:pt x="51" y="31"/>
                </a:cubicBezTo>
                <a:cubicBezTo>
                  <a:pt x="51" y="30"/>
                  <a:pt x="52" y="28"/>
                  <a:pt x="54" y="28"/>
                </a:cubicBezTo>
                <a:cubicBezTo>
                  <a:pt x="54" y="28"/>
                  <a:pt x="54" y="28"/>
                  <a:pt x="54" y="28"/>
                </a:cubicBezTo>
                <a:cubicBezTo>
                  <a:pt x="54" y="25"/>
                  <a:pt x="55" y="22"/>
                  <a:pt x="55" y="20"/>
                </a:cubicBezTo>
                <a:cubicBezTo>
                  <a:pt x="55" y="20"/>
                  <a:pt x="55" y="20"/>
                  <a:pt x="55" y="20"/>
                </a:cubicBezTo>
                <a:cubicBezTo>
                  <a:pt x="55" y="16"/>
                  <a:pt x="54" y="14"/>
                  <a:pt x="52" y="11"/>
                </a:cubicBezTo>
                <a:cubicBezTo>
                  <a:pt x="52" y="11"/>
                  <a:pt x="52" y="11"/>
                  <a:pt x="52" y="11"/>
                </a:cubicBezTo>
                <a:cubicBezTo>
                  <a:pt x="50" y="9"/>
                  <a:pt x="48" y="8"/>
                  <a:pt x="47" y="8"/>
                </a:cubicBezTo>
                <a:cubicBezTo>
                  <a:pt x="47" y="8"/>
                  <a:pt x="47" y="8"/>
                  <a:pt x="47" y="8"/>
                </a:cubicBezTo>
                <a:cubicBezTo>
                  <a:pt x="45" y="8"/>
                  <a:pt x="40" y="13"/>
                  <a:pt x="36" y="20"/>
                </a:cubicBezTo>
                <a:cubicBezTo>
                  <a:pt x="36" y="20"/>
                  <a:pt x="36" y="20"/>
                  <a:pt x="36" y="20"/>
                </a:cubicBezTo>
                <a:cubicBezTo>
                  <a:pt x="32" y="27"/>
                  <a:pt x="29" y="35"/>
                  <a:pt x="28" y="38"/>
                </a:cubicBezTo>
                <a:cubicBezTo>
                  <a:pt x="28" y="38"/>
                  <a:pt x="28" y="38"/>
                  <a:pt x="28" y="38"/>
                </a:cubicBezTo>
                <a:cubicBezTo>
                  <a:pt x="22" y="55"/>
                  <a:pt x="16" y="71"/>
                  <a:pt x="9" y="87"/>
                </a:cubicBezTo>
                <a:cubicBezTo>
                  <a:pt x="9" y="87"/>
                  <a:pt x="9" y="87"/>
                  <a:pt x="9" y="87"/>
                </a:cubicBezTo>
                <a:cubicBezTo>
                  <a:pt x="9" y="87"/>
                  <a:pt x="9" y="87"/>
                  <a:pt x="9" y="87"/>
                </a:cubicBezTo>
                <a:cubicBezTo>
                  <a:pt x="8" y="88"/>
                  <a:pt x="7" y="89"/>
                  <a:pt x="5" y="89"/>
                </a:cubicBezTo>
                <a:cubicBezTo>
                  <a:pt x="5" y="89"/>
                  <a:pt x="5" y="89"/>
                  <a:pt x="5" y="89"/>
                </a:cubicBezTo>
                <a:cubicBezTo>
                  <a:pt x="4" y="89"/>
                  <a:pt x="4" y="89"/>
                  <a:pt x="3"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85752951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6" name="Freeform 5">
            <a:extLst>
              <a:ext uri="{FF2B5EF4-FFF2-40B4-BE49-F238E27FC236}">
                <a16:creationId xmlns:a16="http://schemas.microsoft.com/office/drawing/2014/main" id="{0660E988-71D9-7F49-B1E7-EBDD08FF8049}"/>
              </a:ext>
            </a:extLst>
          </p:cNvPr>
          <p:cNvSpPr>
            <a:spLocks/>
          </p:cNvSpPr>
          <p:nvPr/>
        </p:nvSpPr>
        <p:spPr bwMode="auto">
          <a:xfrm flipV="1">
            <a:off x="747570" y="858324"/>
            <a:ext cx="10254098" cy="333831"/>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bg1"/>
          </a:solidFill>
          <a:ln>
            <a:solidFill>
              <a:schemeClr val="bg1"/>
            </a:solidFill>
          </a:ln>
        </p:spPr>
        <p:txBody>
          <a:bodyPr vert="horz" wrap="square" lIns="91440" tIns="45720" rIns="91440" bIns="45720" numCol="1" anchor="t" anchorCtr="0" compatLnSpc="1">
            <a:prstTxWarp prst="textNoShape">
              <a:avLst/>
            </a:prstTxWarp>
          </a:bodyPr>
          <a:lstStyle/>
          <a:p>
            <a:endParaRPr lang="zh-CN" altLang="en-US"/>
          </a:p>
        </p:txBody>
      </p:sp>
      <p:sp>
        <p:nvSpPr>
          <p:cNvPr id="5" name="矩形 4">
            <a:extLst>
              <a:ext uri="{FF2B5EF4-FFF2-40B4-BE49-F238E27FC236}">
                <a16:creationId xmlns:a16="http://schemas.microsoft.com/office/drawing/2014/main" id="{9D1A8ACF-6C59-6D4C-9433-83E1B0250B11}"/>
              </a:ext>
            </a:extLst>
          </p:cNvPr>
          <p:cNvSpPr/>
          <p:nvPr/>
        </p:nvSpPr>
        <p:spPr>
          <a:xfrm>
            <a:off x="747570" y="488992"/>
            <a:ext cx="3089307" cy="369332"/>
          </a:xfrm>
          <a:prstGeom prst="rect">
            <a:avLst/>
          </a:prstGeom>
        </p:spPr>
        <p:txBody>
          <a:bodyPr wrap="none">
            <a:spAutoFit/>
          </a:bodyPr>
          <a:lstStyle/>
          <a:p>
            <a:pPr algn="dist"/>
            <a:r>
              <a:rPr lang="zh-CN" altLang="en-US">
                <a:solidFill>
                  <a:schemeClr val="bg1"/>
                </a:solidFill>
                <a:latin typeface="方正静蕾简体" panose="02000000000000000000" pitchFamily="2" charset="-122"/>
                <a:ea typeface="方正静蕾简体" panose="02000000000000000000" pitchFamily="2" charset="-122"/>
              </a:rPr>
              <a:t>常量池中的数据类型结构表</a:t>
            </a:r>
            <a:r>
              <a:rPr lang="en-US" altLang="zh-CN" dirty="0">
                <a:solidFill>
                  <a:schemeClr val="bg1"/>
                </a:solidFill>
                <a:latin typeface="方正静蕾简体" panose="02000000000000000000" pitchFamily="2" charset="-122"/>
                <a:ea typeface="方正静蕾简体" panose="02000000000000000000" pitchFamily="2" charset="-122"/>
              </a:rPr>
              <a:t>1</a:t>
            </a:r>
            <a:endParaRPr lang="zh-CN" altLang="en-US">
              <a:solidFill>
                <a:schemeClr val="bg1"/>
              </a:solidFill>
              <a:latin typeface="方正静蕾简体" panose="02000000000000000000" pitchFamily="2" charset="-122"/>
              <a:ea typeface="方正静蕾简体" panose="02000000000000000000" pitchFamily="2" charset="-122"/>
            </a:endParaRPr>
          </a:p>
        </p:txBody>
      </p:sp>
      <p:pic>
        <p:nvPicPr>
          <p:cNvPr id="3074" name="Picture 2">
            <a:extLst>
              <a:ext uri="{FF2B5EF4-FFF2-40B4-BE49-F238E27FC236}">
                <a16:creationId xmlns:a16="http://schemas.microsoft.com/office/drawing/2014/main" id="{6D9061B2-8057-0341-898F-461AC64E19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0647" y="1460984"/>
            <a:ext cx="7314153" cy="5086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969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6" name="Freeform 5">
            <a:extLst>
              <a:ext uri="{FF2B5EF4-FFF2-40B4-BE49-F238E27FC236}">
                <a16:creationId xmlns:a16="http://schemas.microsoft.com/office/drawing/2014/main" id="{0660E988-71D9-7F49-B1E7-EBDD08FF8049}"/>
              </a:ext>
            </a:extLst>
          </p:cNvPr>
          <p:cNvSpPr>
            <a:spLocks/>
          </p:cNvSpPr>
          <p:nvPr/>
        </p:nvSpPr>
        <p:spPr bwMode="auto">
          <a:xfrm flipV="1">
            <a:off x="747570" y="858324"/>
            <a:ext cx="10254098" cy="333831"/>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bg1"/>
          </a:solidFill>
          <a:ln>
            <a:solidFill>
              <a:schemeClr val="bg1"/>
            </a:solidFill>
          </a:ln>
        </p:spPr>
        <p:txBody>
          <a:bodyPr vert="horz" wrap="square" lIns="91440" tIns="45720" rIns="91440" bIns="45720" numCol="1" anchor="t" anchorCtr="0" compatLnSpc="1">
            <a:prstTxWarp prst="textNoShape">
              <a:avLst/>
            </a:prstTxWarp>
          </a:bodyPr>
          <a:lstStyle/>
          <a:p>
            <a:endParaRPr lang="zh-CN" altLang="en-US"/>
          </a:p>
        </p:txBody>
      </p:sp>
      <p:sp>
        <p:nvSpPr>
          <p:cNvPr id="5" name="矩形 4">
            <a:extLst>
              <a:ext uri="{FF2B5EF4-FFF2-40B4-BE49-F238E27FC236}">
                <a16:creationId xmlns:a16="http://schemas.microsoft.com/office/drawing/2014/main" id="{9D1A8ACF-6C59-6D4C-9433-83E1B0250B11}"/>
              </a:ext>
            </a:extLst>
          </p:cNvPr>
          <p:cNvSpPr/>
          <p:nvPr/>
        </p:nvSpPr>
        <p:spPr>
          <a:xfrm>
            <a:off x="747570" y="488992"/>
            <a:ext cx="3089307" cy="369332"/>
          </a:xfrm>
          <a:prstGeom prst="rect">
            <a:avLst/>
          </a:prstGeom>
        </p:spPr>
        <p:txBody>
          <a:bodyPr wrap="none">
            <a:spAutoFit/>
          </a:bodyPr>
          <a:lstStyle/>
          <a:p>
            <a:pPr algn="dist"/>
            <a:r>
              <a:rPr lang="zh-CN" altLang="en-US">
                <a:solidFill>
                  <a:schemeClr val="bg1"/>
                </a:solidFill>
                <a:latin typeface="方正静蕾简体" panose="02000000000000000000" pitchFamily="2" charset="-122"/>
                <a:ea typeface="方正静蕾简体" panose="02000000000000000000" pitchFamily="2" charset="-122"/>
              </a:rPr>
              <a:t>常量池中的数据类型结构表</a:t>
            </a:r>
            <a:r>
              <a:rPr lang="en-US" altLang="zh-CN" dirty="0">
                <a:solidFill>
                  <a:schemeClr val="bg1"/>
                </a:solidFill>
                <a:latin typeface="方正静蕾简体" panose="02000000000000000000" pitchFamily="2" charset="-122"/>
                <a:ea typeface="方正静蕾简体" panose="02000000000000000000" pitchFamily="2" charset="-122"/>
              </a:rPr>
              <a:t>2</a:t>
            </a:r>
            <a:endParaRPr lang="zh-CN" altLang="en-US">
              <a:solidFill>
                <a:schemeClr val="bg1"/>
              </a:solidFill>
              <a:latin typeface="方正静蕾简体" panose="02000000000000000000" pitchFamily="2" charset="-122"/>
              <a:ea typeface="方正静蕾简体" panose="02000000000000000000" pitchFamily="2" charset="-122"/>
            </a:endParaRPr>
          </a:p>
        </p:txBody>
      </p:sp>
      <p:pic>
        <p:nvPicPr>
          <p:cNvPr id="3076" name="Picture 4">
            <a:extLst>
              <a:ext uri="{FF2B5EF4-FFF2-40B4-BE49-F238E27FC236}">
                <a16:creationId xmlns:a16="http://schemas.microsoft.com/office/drawing/2014/main" id="{750DC172-D95F-ED4D-8842-430B4F0FB8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1366" y="1447022"/>
            <a:ext cx="8358685" cy="4552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4630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flipH="1">
            <a:off x="4153022" y="5052677"/>
            <a:ext cx="4403334" cy="707886"/>
          </a:xfrm>
          <a:prstGeom prst="rect">
            <a:avLst/>
          </a:prstGeom>
          <a:noFill/>
        </p:spPr>
        <p:txBody>
          <a:bodyPr wrap="square" rtlCol="0">
            <a:spAutoFit/>
          </a:bodyPr>
          <a:lstStyle/>
          <a:p>
            <a:pPr algn="dist"/>
            <a:r>
              <a:rPr lang="zh-CN" altLang="en-US" sz="4000">
                <a:solidFill>
                  <a:schemeClr val="bg1"/>
                </a:solidFill>
                <a:latin typeface="方正静蕾简体" panose="02000000000000000000" pitchFamily="2" charset="-122"/>
                <a:ea typeface="方正静蕾简体" panose="02000000000000000000" pitchFamily="2" charset="-122"/>
              </a:rPr>
              <a:t>栈</a:t>
            </a:r>
          </a:p>
        </p:txBody>
      </p:sp>
      <p:sp>
        <p:nvSpPr>
          <p:cNvPr id="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solidFill>
              <a:schemeClr val="bg1"/>
            </a:solidFill>
          </a:ln>
        </p:spPr>
        <p:txBody>
          <a:bodyPr vert="horz" wrap="square" lIns="91440" tIns="45720" rIns="91440" bIns="45720" numCol="1" anchor="t" anchorCtr="0" compatLnSpc="1">
            <a:prstTxWarp prst="textNoShape">
              <a:avLst/>
            </a:prstTxWarp>
          </a:bodyPr>
          <a:lstStyle/>
          <a:p>
            <a:endParaRPr lang="zh-CN" altLang="en-US"/>
          </a:p>
        </p:txBody>
      </p:sp>
      <p:grpSp>
        <p:nvGrpSpPr>
          <p:cNvPr id="4" name="组合 3"/>
          <p:cNvGrpSpPr/>
          <p:nvPr/>
        </p:nvGrpSpPr>
        <p:grpSpPr>
          <a:xfrm>
            <a:off x="2453503" y="5381090"/>
            <a:ext cx="6965448" cy="503056"/>
            <a:chOff x="2453503" y="5381090"/>
            <a:chExt cx="6965448" cy="503056"/>
          </a:xfrm>
        </p:grpSpPr>
        <p:sp>
          <p:nvSpPr>
            <p:cNvPr id="5"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solidFill>
                <a:schemeClr val="bg1"/>
              </a:solidFill>
            </a:ln>
          </p:spPr>
          <p:txBody>
            <a:bodyPr vert="horz" wrap="square" lIns="91440" tIns="45720" rIns="91440" bIns="45720" numCol="1" anchor="t" anchorCtr="0" compatLnSpc="1">
              <a:prstTxWarp prst="textNoShape">
                <a:avLst/>
              </a:prstTxWarp>
            </a:bodyPr>
            <a:lstStyle/>
            <a:p>
              <a:endParaRPr lang="zh-CN" altLang="en-US"/>
            </a:p>
          </p:txBody>
        </p:sp>
        <p:sp>
          <p:nvSpPr>
            <p:cNvPr id="6" name="任意多边形 5"/>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 fmla="*/ 0 w 6766560"/>
                <a:gd name="connsiteY0" fmla="*/ 75291 h 398381"/>
                <a:gd name="connsiteX1" fmla="*/ 4369154 w 6766560"/>
                <a:gd name="connsiteY1" fmla="*/ 18141 h 398381"/>
                <a:gd name="connsiteX2" fmla="*/ 4023360 w 6766560"/>
                <a:gd name="connsiteY2" fmla="*/ 395331 h 398381"/>
                <a:gd name="connsiteX3" fmla="*/ 6766560 w 6766560"/>
                <a:gd name="connsiteY3" fmla="*/ 166731 h 398381"/>
                <a:gd name="connsiteX0" fmla="*/ 0 w 6766560"/>
                <a:gd name="connsiteY0" fmla="*/ 71354 h 339035"/>
                <a:gd name="connsiteX1" fmla="*/ 4369154 w 6766560"/>
                <a:gd name="connsiteY1" fmla="*/ 14204 h 339035"/>
                <a:gd name="connsiteX2" fmla="*/ 4351696 w 6766560"/>
                <a:gd name="connsiteY2" fmla="*/ 334244 h 339035"/>
                <a:gd name="connsiteX3" fmla="*/ 6766560 w 6766560"/>
                <a:gd name="connsiteY3" fmla="*/ 162794 h 339035"/>
                <a:gd name="connsiteX0" fmla="*/ 0 w 7194823"/>
                <a:gd name="connsiteY0" fmla="*/ 71354 h 334304"/>
                <a:gd name="connsiteX1" fmla="*/ 4369154 w 7194823"/>
                <a:gd name="connsiteY1" fmla="*/ 14204 h 334304"/>
                <a:gd name="connsiteX2" fmla="*/ 4351696 w 7194823"/>
                <a:gd name="connsiteY2" fmla="*/ 334244 h 334304"/>
                <a:gd name="connsiteX3" fmla="*/ 7194823 w 7194823"/>
                <a:gd name="connsiteY3" fmla="*/ 37064 h 334304"/>
                <a:gd name="connsiteX0" fmla="*/ 0 w 7194823"/>
                <a:gd name="connsiteY0" fmla="*/ 72918 h 358721"/>
                <a:gd name="connsiteX1" fmla="*/ 4369154 w 7194823"/>
                <a:gd name="connsiteY1" fmla="*/ 15768 h 358721"/>
                <a:gd name="connsiteX2" fmla="*/ 4051911 w 7194823"/>
                <a:gd name="connsiteY2" fmla="*/ 358668 h 358721"/>
                <a:gd name="connsiteX3" fmla="*/ 7194823 w 7194823"/>
                <a:gd name="connsiteY3" fmla="*/ 38628 h 358721"/>
                <a:gd name="connsiteX0" fmla="*/ 0 w 6454042"/>
                <a:gd name="connsiteY0" fmla="*/ 72918 h 359955"/>
                <a:gd name="connsiteX1" fmla="*/ 4369154 w 6454042"/>
                <a:gd name="connsiteY1" fmla="*/ 15768 h 359955"/>
                <a:gd name="connsiteX2" fmla="*/ 4051911 w 6454042"/>
                <a:gd name="connsiteY2" fmla="*/ 358668 h 359955"/>
                <a:gd name="connsiteX3" fmla="*/ 6454042 w 6454042"/>
                <a:gd name="connsiteY3" fmla="*/ 112769 h 359955"/>
                <a:gd name="connsiteX0" fmla="*/ 0 w 6454042"/>
                <a:gd name="connsiteY0" fmla="*/ 62493 h 349247"/>
                <a:gd name="connsiteX1" fmla="*/ 4122228 w 6454042"/>
                <a:gd name="connsiteY1" fmla="*/ 17700 h 349247"/>
                <a:gd name="connsiteX2" fmla="*/ 4051911 w 6454042"/>
                <a:gd name="connsiteY2" fmla="*/ 348243 h 349247"/>
                <a:gd name="connsiteX3" fmla="*/ 6454042 w 6454042"/>
                <a:gd name="connsiteY3" fmla="*/ 102344 h 349247"/>
                <a:gd name="connsiteX0" fmla="*/ 0 w 4341830"/>
                <a:gd name="connsiteY0" fmla="*/ 62493 h 348243"/>
                <a:gd name="connsiteX1" fmla="*/ 4122228 w 4341830"/>
                <a:gd name="connsiteY1" fmla="*/ 17700 h 348243"/>
                <a:gd name="connsiteX2" fmla="*/ 4051911 w 4341830"/>
                <a:gd name="connsiteY2" fmla="*/ 348243 h 348243"/>
                <a:gd name="connsiteX0" fmla="*/ 0 w 4122228"/>
                <a:gd name="connsiteY0" fmla="*/ 62493 h 62493"/>
                <a:gd name="connsiteX1" fmla="*/ 4122228 w 4122228"/>
                <a:gd name="connsiteY1" fmla="*/ 17700 h 62493"/>
                <a:gd name="connsiteX0" fmla="*/ 0 w 4122228"/>
                <a:gd name="connsiteY0" fmla="*/ 44793 h 66159"/>
                <a:gd name="connsiteX1" fmla="*/ 4122228 w 4122228"/>
                <a:gd name="connsiteY1" fmla="*/ 0 h 66159"/>
                <a:gd name="connsiteX0" fmla="*/ 0 w 4245691"/>
                <a:gd name="connsiteY0" fmla="*/ 156004 h 156004"/>
                <a:gd name="connsiteX1" fmla="*/ 4245691 w 4245691"/>
                <a:gd name="connsiteY1" fmla="*/ 0 h 156004"/>
                <a:gd name="connsiteX0" fmla="*/ 0 w 4245691"/>
                <a:gd name="connsiteY0" fmla="*/ 156004 h 163985"/>
                <a:gd name="connsiteX1" fmla="*/ 4245691 w 4245691"/>
                <a:gd name="connsiteY1" fmla="*/ 0 h 163985"/>
                <a:gd name="connsiteX0" fmla="*/ 0 w 5449458"/>
                <a:gd name="connsiteY0" fmla="*/ 143648 h 143648"/>
                <a:gd name="connsiteX1" fmla="*/ 5449458 w 5449458"/>
                <a:gd name="connsiteY1" fmla="*/ 0 h 143648"/>
                <a:gd name="connsiteX0" fmla="*/ 0 w 5449458"/>
                <a:gd name="connsiteY0" fmla="*/ 143648 h 260913"/>
                <a:gd name="connsiteX1" fmla="*/ 1990356 w 5449458"/>
                <a:gd name="connsiteY1" fmla="*/ 260339 h 260913"/>
                <a:gd name="connsiteX2" fmla="*/ 5449458 w 5449458"/>
                <a:gd name="connsiteY2" fmla="*/ 0 h 260913"/>
                <a:gd name="connsiteX0" fmla="*/ 0 w 4693246"/>
                <a:gd name="connsiteY0" fmla="*/ 169 h 463018"/>
                <a:gd name="connsiteX1" fmla="*/ 1234144 w 4693246"/>
                <a:gd name="connsiteY1" fmla="*/ 462849 h 463018"/>
                <a:gd name="connsiteX2" fmla="*/ 4693246 w 4693246"/>
                <a:gd name="connsiteY2" fmla="*/ 202510 h 463018"/>
                <a:gd name="connsiteX0" fmla="*/ 153395 w 4846641"/>
                <a:gd name="connsiteY0" fmla="*/ 0 h 462988"/>
                <a:gd name="connsiteX1" fmla="*/ 1387539 w 4846641"/>
                <a:gd name="connsiteY1" fmla="*/ 462680 h 462988"/>
                <a:gd name="connsiteX2" fmla="*/ 4846641 w 4846641"/>
                <a:gd name="connsiteY2" fmla="*/ 202341 h 462988"/>
                <a:gd name="connsiteX0" fmla="*/ 212160 w 4457851"/>
                <a:gd name="connsiteY0" fmla="*/ 0 h 462988"/>
                <a:gd name="connsiteX1" fmla="*/ 998749 w 4457851"/>
                <a:gd name="connsiteY1" fmla="*/ 462680 h 462988"/>
                <a:gd name="connsiteX2" fmla="*/ 4457851 w 4457851"/>
                <a:gd name="connsiteY2" fmla="*/ 202341 h 462988"/>
                <a:gd name="connsiteX0" fmla="*/ 238795 w 4484486"/>
                <a:gd name="connsiteY0" fmla="*/ 0 h 462868"/>
                <a:gd name="connsiteX1" fmla="*/ 1025384 w 4484486"/>
                <a:gd name="connsiteY1" fmla="*/ 462680 h 462868"/>
                <a:gd name="connsiteX2" fmla="*/ 4484486 w 4484486"/>
                <a:gd name="connsiteY2" fmla="*/ 202341 h 462868"/>
                <a:gd name="connsiteX0" fmla="*/ 410770 w 4656461"/>
                <a:gd name="connsiteY0" fmla="*/ 0 h 425815"/>
                <a:gd name="connsiteX1" fmla="*/ 595476 w 4656461"/>
                <a:gd name="connsiteY1" fmla="*/ 425610 h 425815"/>
                <a:gd name="connsiteX2" fmla="*/ 4656461 w 4656461"/>
                <a:gd name="connsiteY2" fmla="*/ 202341 h 425815"/>
                <a:gd name="connsiteX0" fmla="*/ 410770 w 4656461"/>
                <a:gd name="connsiteY0" fmla="*/ 0 h 364069"/>
                <a:gd name="connsiteX1" fmla="*/ 595476 w 4656461"/>
                <a:gd name="connsiteY1" fmla="*/ 363827 h 364069"/>
                <a:gd name="connsiteX2" fmla="*/ 4656461 w 4656461"/>
                <a:gd name="connsiteY2" fmla="*/ 202341 h 364069"/>
                <a:gd name="connsiteX0" fmla="*/ 558636 w 4511100"/>
                <a:gd name="connsiteY0" fmla="*/ 0 h 388767"/>
                <a:gd name="connsiteX1" fmla="*/ 450115 w 4511100"/>
                <a:gd name="connsiteY1" fmla="*/ 388541 h 388767"/>
                <a:gd name="connsiteX2" fmla="*/ 4511100 w 4511100"/>
                <a:gd name="connsiteY2" fmla="*/ 227055 h 388767"/>
                <a:gd name="connsiteX0" fmla="*/ 445007 w 4613533"/>
                <a:gd name="connsiteY0" fmla="*/ 0 h 413467"/>
                <a:gd name="connsiteX1" fmla="*/ 552548 w 4613533"/>
                <a:gd name="connsiteY1" fmla="*/ 413255 h 413467"/>
                <a:gd name="connsiteX2" fmla="*/ 4613533 w 4613533"/>
                <a:gd name="connsiteY2" fmla="*/ 251769 h 413467"/>
                <a:gd name="connsiteX0" fmla="*/ 437894 w 4606420"/>
                <a:gd name="connsiteY0" fmla="*/ 0 h 351722"/>
                <a:gd name="connsiteX1" fmla="*/ 560868 w 4606420"/>
                <a:gd name="connsiteY1" fmla="*/ 351471 h 351722"/>
                <a:gd name="connsiteX2" fmla="*/ 4606420 w 4606420"/>
                <a:gd name="connsiteY2" fmla="*/ 251769 h 351722"/>
                <a:gd name="connsiteX0" fmla="*/ 424068 w 4592594"/>
                <a:gd name="connsiteY0" fmla="*/ 0 h 401116"/>
                <a:gd name="connsiteX1" fmla="*/ 577907 w 4592594"/>
                <a:gd name="connsiteY1" fmla="*/ 400898 h 401116"/>
                <a:gd name="connsiteX2" fmla="*/ 4592594 w 4592594"/>
                <a:gd name="connsiteY2" fmla="*/ 251769 h 401116"/>
                <a:gd name="connsiteX0" fmla="*/ 424068 w 4592594"/>
                <a:gd name="connsiteY0" fmla="*/ 0 h 401116"/>
                <a:gd name="connsiteX1" fmla="*/ 577907 w 4592594"/>
                <a:gd name="connsiteY1" fmla="*/ 400898 h 401116"/>
                <a:gd name="connsiteX2" fmla="*/ 4592594 w 4592594"/>
                <a:gd name="connsiteY2" fmla="*/ 338266 h 401116"/>
                <a:gd name="connsiteX0" fmla="*/ 391353 w 4638179"/>
                <a:gd name="connsiteY0" fmla="*/ 0 h 401116"/>
                <a:gd name="connsiteX1" fmla="*/ 623492 w 4638179"/>
                <a:gd name="connsiteY1" fmla="*/ 400898 h 401116"/>
                <a:gd name="connsiteX2" fmla="*/ 4638179 w 4638179"/>
                <a:gd name="connsiteY2" fmla="*/ 338266 h 401116"/>
                <a:gd name="connsiteX0" fmla="*/ 391353 w 4904398"/>
                <a:gd name="connsiteY0" fmla="*/ 0 h 401116"/>
                <a:gd name="connsiteX1" fmla="*/ 623492 w 4904398"/>
                <a:gd name="connsiteY1" fmla="*/ 400898 h 401116"/>
                <a:gd name="connsiteX2" fmla="*/ 4904398 w 4904398"/>
                <a:gd name="connsiteY2" fmla="*/ 322224 h 401116"/>
              </a:gdLst>
              <a:ahLst/>
              <a:cxnLst>
                <a:cxn ang="0">
                  <a:pos x="connsiteX0" y="connsiteY0"/>
                </a:cxn>
                <a:cxn ang="0">
                  <a:pos x="connsiteX1" y="connsiteY1"/>
                </a:cxn>
                <a:cxn ang="0">
                  <a:pos x="connsiteX2" y="connsiteY2"/>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 fmla="*/ 754492 w 754492"/>
                <a:gd name="connsiteY0" fmla="*/ 358346 h 392510"/>
                <a:gd name="connsiteX1" fmla="*/ 730 w 754492"/>
                <a:gd name="connsiteY1" fmla="*/ 358346 h 392510"/>
                <a:gd name="connsiteX2" fmla="*/ 618568 w 754492"/>
                <a:gd name="connsiteY2" fmla="*/ 0 h 392510"/>
                <a:gd name="connsiteX0" fmla="*/ 1458409 w 1458409"/>
                <a:gd name="connsiteY0" fmla="*/ 358346 h 379568"/>
                <a:gd name="connsiteX1" fmla="*/ 312 w 1458409"/>
                <a:gd name="connsiteY1" fmla="*/ 333633 h 379568"/>
                <a:gd name="connsiteX2" fmla="*/ 1322485 w 1458409"/>
                <a:gd name="connsiteY2" fmla="*/ 0 h 379568"/>
                <a:gd name="connsiteX0" fmla="*/ 1483885 w 1483885"/>
                <a:gd name="connsiteY0" fmla="*/ 457200 h 484234"/>
                <a:gd name="connsiteX1" fmla="*/ 25788 w 1483885"/>
                <a:gd name="connsiteY1" fmla="*/ 432487 h 484234"/>
                <a:gd name="connsiteX2" fmla="*/ 569485 w 1483885"/>
                <a:gd name="connsiteY2" fmla="*/ 0 h 484234"/>
                <a:gd name="connsiteX0" fmla="*/ 1475175 w 1475175"/>
                <a:gd name="connsiteY0" fmla="*/ 469557 h 497359"/>
                <a:gd name="connsiteX1" fmla="*/ 17078 w 1475175"/>
                <a:gd name="connsiteY1" fmla="*/ 444844 h 497359"/>
                <a:gd name="connsiteX2" fmla="*/ 684342 w 1475175"/>
                <a:gd name="connsiteY2" fmla="*/ 0 h 497359"/>
                <a:gd name="connsiteX0" fmla="*/ 1482176 w 1482176"/>
                <a:gd name="connsiteY0" fmla="*/ 469557 h 497359"/>
                <a:gd name="connsiteX1" fmla="*/ 24079 w 1482176"/>
                <a:gd name="connsiteY1" fmla="*/ 444844 h 497359"/>
                <a:gd name="connsiteX2" fmla="*/ 691343 w 1482176"/>
                <a:gd name="connsiteY2" fmla="*/ 0 h 497359"/>
                <a:gd name="connsiteX0" fmla="*/ 1496003 w 1496003"/>
                <a:gd name="connsiteY0" fmla="*/ 383060 h 405670"/>
                <a:gd name="connsiteX1" fmla="*/ 37906 w 1496003"/>
                <a:gd name="connsiteY1" fmla="*/ 358347 h 405670"/>
                <a:gd name="connsiteX2" fmla="*/ 581603 w 1496003"/>
                <a:gd name="connsiteY2" fmla="*/ 0 h 405670"/>
                <a:gd name="connsiteX0" fmla="*/ 1498863 w 1498863"/>
                <a:gd name="connsiteY0" fmla="*/ 383060 h 405670"/>
                <a:gd name="connsiteX1" fmla="*/ 40766 w 1498863"/>
                <a:gd name="connsiteY1" fmla="*/ 358347 h 405670"/>
                <a:gd name="connsiteX2" fmla="*/ 584463 w 1498863"/>
                <a:gd name="connsiteY2" fmla="*/ 0 h 405670"/>
                <a:gd name="connsiteX0" fmla="*/ 1473706 w 1473706"/>
                <a:gd name="connsiteY0" fmla="*/ 383060 h 440354"/>
                <a:gd name="connsiteX1" fmla="*/ 15609 w 1473706"/>
                <a:gd name="connsiteY1" fmla="*/ 358347 h 440354"/>
                <a:gd name="connsiteX2" fmla="*/ 559306 w 1473706"/>
                <a:gd name="connsiteY2" fmla="*/ 0 h 440354"/>
                <a:gd name="connsiteX0" fmla="*/ 1682620 w 1682620"/>
                <a:gd name="connsiteY0" fmla="*/ 383060 h 405670"/>
                <a:gd name="connsiteX1" fmla="*/ 51528 w 1682620"/>
                <a:gd name="connsiteY1" fmla="*/ 358347 h 405670"/>
                <a:gd name="connsiteX2" fmla="*/ 595225 w 1682620"/>
                <a:gd name="connsiteY2" fmla="*/ 0 h 405670"/>
                <a:gd name="connsiteX0" fmla="*/ 1653020 w 1653020"/>
                <a:gd name="connsiteY0" fmla="*/ 320540 h 339742"/>
                <a:gd name="connsiteX1" fmla="*/ 21928 w 1653020"/>
                <a:gd name="connsiteY1" fmla="*/ 295827 h 339742"/>
                <a:gd name="connsiteX2" fmla="*/ 825980 w 1653020"/>
                <a:gd name="connsiteY2" fmla="*/ 0 h 339742"/>
                <a:gd name="connsiteX0" fmla="*/ 1717144 w 1717144"/>
                <a:gd name="connsiteY0" fmla="*/ 381397 h 403200"/>
                <a:gd name="connsiteX1" fmla="*/ 86052 w 1717144"/>
                <a:gd name="connsiteY1" fmla="*/ 356684 h 403200"/>
                <a:gd name="connsiteX2" fmla="*/ 296123 w 1717144"/>
                <a:gd name="connsiteY2" fmla="*/ 12588 h 403200"/>
                <a:gd name="connsiteX3" fmla="*/ 890104 w 1717144"/>
                <a:gd name="connsiteY3" fmla="*/ 60857 h 403200"/>
                <a:gd name="connsiteX0" fmla="*/ 1717144 w 1717144"/>
                <a:gd name="connsiteY0" fmla="*/ 376649 h 398452"/>
                <a:gd name="connsiteX1" fmla="*/ 86052 w 1717144"/>
                <a:gd name="connsiteY1" fmla="*/ 351936 h 398452"/>
                <a:gd name="connsiteX2" fmla="*/ 296123 w 1717144"/>
                <a:gd name="connsiteY2" fmla="*/ 7840 h 398452"/>
                <a:gd name="connsiteX3" fmla="*/ 651445 w 1717144"/>
                <a:gd name="connsiteY3" fmla="*/ 143636 h 398452"/>
                <a:gd name="connsiteX0" fmla="*/ 1717144 w 1717144"/>
                <a:gd name="connsiteY0" fmla="*/ 384043 h 405846"/>
                <a:gd name="connsiteX1" fmla="*/ 86052 w 1717144"/>
                <a:gd name="connsiteY1" fmla="*/ 359330 h 405846"/>
                <a:gd name="connsiteX2" fmla="*/ 296123 w 1717144"/>
                <a:gd name="connsiteY2" fmla="*/ 15234 h 405846"/>
                <a:gd name="connsiteX3" fmla="*/ 1237241 w 1717144"/>
                <a:gd name="connsiteY3" fmla="*/ 38495 h 405846"/>
                <a:gd name="connsiteX0" fmla="*/ 1717144 w 1717144"/>
                <a:gd name="connsiteY0" fmla="*/ 377444 h 399247"/>
                <a:gd name="connsiteX1" fmla="*/ 86052 w 1717144"/>
                <a:gd name="connsiteY1" fmla="*/ 352731 h 399247"/>
                <a:gd name="connsiteX2" fmla="*/ 296123 w 1717144"/>
                <a:gd name="connsiteY2" fmla="*/ 8635 h 399247"/>
                <a:gd name="connsiteX3" fmla="*/ 1237241 w 1717144"/>
                <a:gd name="connsiteY3" fmla="*/ 31896 h 399247"/>
                <a:gd name="connsiteX0" fmla="*/ 1717144 w 1717144"/>
                <a:gd name="connsiteY0" fmla="*/ 416694 h 438497"/>
                <a:gd name="connsiteX1" fmla="*/ 86052 w 1717144"/>
                <a:gd name="connsiteY1" fmla="*/ 391981 h 438497"/>
                <a:gd name="connsiteX2" fmla="*/ 296123 w 1717144"/>
                <a:gd name="connsiteY2" fmla="*/ 47885 h 438497"/>
                <a:gd name="connsiteX3" fmla="*/ 1237241 w 1717144"/>
                <a:gd name="connsiteY3" fmla="*/ 71146 h 438497"/>
                <a:gd name="connsiteX0" fmla="*/ 1717144 w 1717144"/>
                <a:gd name="connsiteY0" fmla="*/ 385519 h 407322"/>
                <a:gd name="connsiteX1" fmla="*/ 86052 w 1717144"/>
                <a:gd name="connsiteY1" fmla="*/ 360806 h 407322"/>
                <a:gd name="connsiteX2" fmla="*/ 296123 w 1717144"/>
                <a:gd name="connsiteY2" fmla="*/ 16710 h 407322"/>
                <a:gd name="connsiteX3" fmla="*/ 751724 w 1717144"/>
                <a:gd name="connsiteY3" fmla="*/ 141722 h 407322"/>
                <a:gd name="connsiteX0" fmla="*/ 1717144 w 1717144"/>
                <a:gd name="connsiteY0" fmla="*/ 385132 h 406935"/>
                <a:gd name="connsiteX1" fmla="*/ 86052 w 1717144"/>
                <a:gd name="connsiteY1" fmla="*/ 360419 h 406935"/>
                <a:gd name="connsiteX2" fmla="*/ 296123 w 1717144"/>
                <a:gd name="connsiteY2" fmla="*/ 16323 h 406935"/>
                <a:gd name="connsiteX3" fmla="*/ 751724 w 1717144"/>
                <a:gd name="connsiteY3" fmla="*/ 141335 h 406935"/>
                <a:gd name="connsiteX0" fmla="*/ 1717144 w 1717144"/>
                <a:gd name="connsiteY0" fmla="*/ 402465 h 424268"/>
                <a:gd name="connsiteX1" fmla="*/ 86052 w 1717144"/>
                <a:gd name="connsiteY1" fmla="*/ 377752 h 424268"/>
                <a:gd name="connsiteX2" fmla="*/ 296123 w 1717144"/>
                <a:gd name="connsiteY2" fmla="*/ 33656 h 424268"/>
                <a:gd name="connsiteX3" fmla="*/ 751724 w 1717144"/>
                <a:gd name="connsiteY3" fmla="*/ 158668 h 424268"/>
                <a:gd name="connsiteX0" fmla="*/ 1703068 w 1703068"/>
                <a:gd name="connsiteY0" fmla="*/ 402465 h 433569"/>
                <a:gd name="connsiteX1" fmla="*/ 71976 w 1703068"/>
                <a:gd name="connsiteY1" fmla="*/ 377752 h 433569"/>
                <a:gd name="connsiteX2" fmla="*/ 282047 w 1703068"/>
                <a:gd name="connsiteY2" fmla="*/ 33656 h 433569"/>
                <a:gd name="connsiteX3" fmla="*/ 737648 w 1703068"/>
                <a:gd name="connsiteY3" fmla="*/ 158668 h 433569"/>
                <a:gd name="connsiteX0" fmla="*/ 1703068 w 1703068"/>
                <a:gd name="connsiteY0" fmla="*/ 402465 h 433569"/>
                <a:gd name="connsiteX1" fmla="*/ 71976 w 1703068"/>
                <a:gd name="connsiteY1" fmla="*/ 377752 h 433569"/>
                <a:gd name="connsiteX2" fmla="*/ 282047 w 1703068"/>
                <a:gd name="connsiteY2" fmla="*/ 33656 h 433569"/>
                <a:gd name="connsiteX3" fmla="*/ 737648 w 1703068"/>
                <a:gd name="connsiteY3" fmla="*/ 158668 h 433569"/>
                <a:gd name="connsiteX0" fmla="*/ 1736283 w 1736283"/>
                <a:gd name="connsiteY0" fmla="*/ 399831 h 421458"/>
                <a:gd name="connsiteX1" fmla="*/ 105191 w 1736283"/>
                <a:gd name="connsiteY1" fmla="*/ 375118 h 421458"/>
                <a:gd name="connsiteX2" fmla="*/ 243539 w 1736283"/>
                <a:gd name="connsiteY2" fmla="*/ 34201 h 421458"/>
                <a:gd name="connsiteX3" fmla="*/ 770863 w 1736283"/>
                <a:gd name="connsiteY3" fmla="*/ 156034 h 421458"/>
              </a:gdLst>
              <a:ahLst/>
              <a:cxnLst>
                <a:cxn ang="0">
                  <a:pos x="connsiteX0" y="connsiteY0"/>
                </a:cxn>
                <a:cxn ang="0">
                  <a:pos x="connsiteX1" y="connsiteY1"/>
                </a:cxn>
                <a:cxn ang="0">
                  <a:pos x="connsiteX2" y="connsiteY2"/>
                </a:cxn>
                <a:cxn ang="0">
                  <a:pos x="connsiteX3" y="connsiteY3"/>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任意多边形 7"/>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3870847" y="725646"/>
            <a:ext cx="3971693" cy="4252077"/>
            <a:chOff x="4427538" y="954088"/>
            <a:chExt cx="3333750" cy="3729038"/>
          </a:xfrm>
        </p:grpSpPr>
        <p:sp>
          <p:nvSpPr>
            <p:cNvPr id="10" name="Freeform 5"/>
            <p:cNvSpPr>
              <a:spLocks/>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7"/>
            <p:cNvSpPr>
              <a:spLocks/>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8"/>
            <p:cNvSpPr>
              <a:spLocks/>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9"/>
            <p:cNvSpPr>
              <a:spLocks/>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10"/>
            <p:cNvSpPr>
              <a:spLocks/>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11"/>
            <p:cNvSpPr>
              <a:spLocks/>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13"/>
            <p:cNvSpPr>
              <a:spLocks/>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14"/>
            <p:cNvSpPr>
              <a:spLocks/>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5"/>
            <p:cNvSpPr>
              <a:spLocks/>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7"/>
            <p:cNvSpPr>
              <a:spLocks/>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8"/>
            <p:cNvSpPr>
              <a:spLocks/>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9"/>
            <p:cNvSpPr>
              <a:spLocks/>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20"/>
            <p:cNvSpPr>
              <a:spLocks/>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21"/>
            <p:cNvSpPr>
              <a:spLocks/>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2"/>
            <p:cNvSpPr>
              <a:spLocks/>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3"/>
            <p:cNvSpPr>
              <a:spLocks/>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24"/>
            <p:cNvSpPr>
              <a:spLocks/>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25"/>
            <p:cNvSpPr>
              <a:spLocks/>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6"/>
            <p:cNvSpPr>
              <a:spLocks/>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7"/>
            <p:cNvSpPr>
              <a:spLocks/>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8"/>
            <p:cNvSpPr>
              <a:spLocks/>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29"/>
            <p:cNvSpPr>
              <a:spLocks/>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30"/>
            <p:cNvSpPr>
              <a:spLocks/>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31"/>
            <p:cNvSpPr>
              <a:spLocks/>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32"/>
            <p:cNvSpPr>
              <a:spLocks/>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33"/>
            <p:cNvSpPr>
              <a:spLocks/>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4"/>
            <p:cNvSpPr>
              <a:spLocks/>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5"/>
            <p:cNvSpPr>
              <a:spLocks/>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6"/>
            <p:cNvSpPr>
              <a:spLocks/>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8"/>
            <p:cNvSpPr>
              <a:spLocks/>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0"/>
            <p:cNvSpPr>
              <a:spLocks/>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1"/>
            <p:cNvSpPr>
              <a:spLocks/>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2"/>
            <p:cNvSpPr>
              <a:spLocks/>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4"/>
            <p:cNvSpPr>
              <a:spLocks/>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5"/>
            <p:cNvSpPr>
              <a:spLocks/>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2" name="文本框 51"/>
          <p:cNvSpPr txBox="1"/>
          <p:nvPr/>
        </p:nvSpPr>
        <p:spPr>
          <a:xfrm flipH="1">
            <a:off x="4721924" y="1424370"/>
            <a:ext cx="2264799" cy="1323439"/>
          </a:xfrm>
          <a:prstGeom prst="rect">
            <a:avLst/>
          </a:prstGeom>
          <a:noFill/>
        </p:spPr>
        <p:txBody>
          <a:bodyPr wrap="square" rtlCol="0">
            <a:spAutoFit/>
          </a:bodyPr>
          <a:lstStyle/>
          <a:p>
            <a:pPr algn="ctr"/>
            <a:r>
              <a:rPr lang="en-US" altLang="zh-CN" sz="8000" b="1" spc="300" dirty="0">
                <a:latin typeface="新蒂黑板报" panose="03000600000000000000" pitchFamily="66" charset="-122"/>
                <a:ea typeface="新蒂黑板报" panose="03000600000000000000" pitchFamily="66" charset="-122"/>
              </a:rPr>
              <a:t>03</a:t>
            </a:r>
            <a:endParaRPr lang="zh-CN" altLang="en-US" sz="8000" b="1" spc="300">
              <a:latin typeface="新蒂黑板报" panose="03000600000000000000" pitchFamily="66" charset="-122"/>
              <a:ea typeface="新蒂黑板报" panose="03000600000000000000" pitchFamily="66" charset="-122"/>
            </a:endParaRPr>
          </a:p>
        </p:txBody>
      </p:sp>
      <p:sp>
        <p:nvSpPr>
          <p:cNvPr id="53" name="矩形 52">
            <a:extLst>
              <a:ext uri="{FF2B5EF4-FFF2-40B4-BE49-F238E27FC236}">
                <a16:creationId xmlns:a16="http://schemas.microsoft.com/office/drawing/2014/main" id="{1AF58B6D-7A29-A646-81F6-02A796CC337D}"/>
              </a:ext>
            </a:extLst>
          </p:cNvPr>
          <p:cNvSpPr/>
          <p:nvPr/>
        </p:nvSpPr>
        <p:spPr>
          <a:xfrm>
            <a:off x="5704611" y="3244334"/>
            <a:ext cx="782778" cy="369332"/>
          </a:xfrm>
          <a:prstGeom prst="rect">
            <a:avLst/>
          </a:prstGeom>
        </p:spPr>
        <p:txBody>
          <a:bodyPr wrap="none">
            <a:spAutoFit/>
          </a:bodyPr>
          <a:lstStyle/>
          <a:p>
            <a:r>
              <a:rPr lang="zh-CN" altLang="en-US"/>
              <a:t>ignore</a:t>
            </a:r>
          </a:p>
        </p:txBody>
      </p:sp>
    </p:spTree>
    <p:extLst>
      <p:ext uri="{BB962C8B-B14F-4D97-AF65-F5344CB8AC3E}">
        <p14:creationId xmlns:p14="http://schemas.microsoft.com/office/powerpoint/2010/main" val="33712275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3B1B1589-C074-4F49-AABC-18DC6D0D1B7F}"/>
              </a:ext>
            </a:extLst>
          </p:cNvPr>
          <p:cNvSpPr/>
          <p:nvPr/>
        </p:nvSpPr>
        <p:spPr>
          <a:xfrm>
            <a:off x="1399563" y="1440611"/>
            <a:ext cx="1507540" cy="48998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zh-CN" altLang="en-US"/>
              <a:t>当前线程</a:t>
            </a:r>
          </a:p>
        </p:txBody>
      </p:sp>
      <p:sp>
        <p:nvSpPr>
          <p:cNvPr id="56" name="Freeform 5">
            <a:extLst>
              <a:ext uri="{FF2B5EF4-FFF2-40B4-BE49-F238E27FC236}">
                <a16:creationId xmlns:a16="http://schemas.microsoft.com/office/drawing/2014/main" id="{0660E988-71D9-7F49-B1E7-EBDD08FF8049}"/>
              </a:ext>
            </a:extLst>
          </p:cNvPr>
          <p:cNvSpPr>
            <a:spLocks/>
          </p:cNvSpPr>
          <p:nvPr/>
        </p:nvSpPr>
        <p:spPr bwMode="auto">
          <a:xfrm flipV="1">
            <a:off x="747570" y="858324"/>
            <a:ext cx="10254098" cy="333831"/>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bg1"/>
          </a:solidFill>
          <a:ln>
            <a:solidFill>
              <a:schemeClr val="bg1"/>
            </a:solidFill>
          </a:ln>
        </p:spPr>
        <p:txBody>
          <a:bodyPr vert="horz" wrap="square" lIns="91440" tIns="45720" rIns="91440" bIns="45720" numCol="1" anchor="t" anchorCtr="0" compatLnSpc="1">
            <a:prstTxWarp prst="textNoShape">
              <a:avLst/>
            </a:prstTxWarp>
          </a:bodyPr>
          <a:lstStyle/>
          <a:p>
            <a:endParaRPr lang="zh-CN" altLang="en-US"/>
          </a:p>
        </p:txBody>
      </p:sp>
      <p:sp>
        <p:nvSpPr>
          <p:cNvPr id="5" name="矩形 4">
            <a:extLst>
              <a:ext uri="{FF2B5EF4-FFF2-40B4-BE49-F238E27FC236}">
                <a16:creationId xmlns:a16="http://schemas.microsoft.com/office/drawing/2014/main" id="{9D1A8ACF-6C59-6D4C-9433-83E1B0250B11}"/>
              </a:ext>
            </a:extLst>
          </p:cNvPr>
          <p:cNvSpPr/>
          <p:nvPr/>
        </p:nvSpPr>
        <p:spPr>
          <a:xfrm>
            <a:off x="747570" y="517586"/>
            <a:ext cx="646331" cy="369332"/>
          </a:xfrm>
          <a:prstGeom prst="rect">
            <a:avLst/>
          </a:prstGeom>
        </p:spPr>
        <p:txBody>
          <a:bodyPr wrap="none">
            <a:spAutoFit/>
          </a:bodyPr>
          <a:lstStyle/>
          <a:p>
            <a:pPr algn="dist"/>
            <a:r>
              <a:rPr lang="zh-CN" altLang="en-US" dirty="0">
                <a:solidFill>
                  <a:schemeClr val="bg1"/>
                </a:solidFill>
                <a:latin typeface="方正静蕾简体" panose="02000000000000000000" pitchFamily="2" charset="-122"/>
                <a:ea typeface="方正静蕾简体" panose="02000000000000000000" pitchFamily="2" charset="-122"/>
              </a:rPr>
              <a:t>栈帧</a:t>
            </a:r>
          </a:p>
        </p:txBody>
      </p:sp>
      <p:sp>
        <p:nvSpPr>
          <p:cNvPr id="12" name="文本框 11">
            <a:extLst>
              <a:ext uri="{FF2B5EF4-FFF2-40B4-BE49-F238E27FC236}">
                <a16:creationId xmlns:a16="http://schemas.microsoft.com/office/drawing/2014/main" id="{B65580FA-53A3-0740-85F9-9898EABA031B}"/>
              </a:ext>
            </a:extLst>
          </p:cNvPr>
          <p:cNvSpPr txBox="1"/>
          <p:nvPr/>
        </p:nvSpPr>
        <p:spPr>
          <a:xfrm>
            <a:off x="5874619" y="3244180"/>
            <a:ext cx="5939446" cy="646331"/>
          </a:xfrm>
          <a:prstGeom prst="rect">
            <a:avLst/>
          </a:prstGeom>
          <a:noFill/>
        </p:spPr>
        <p:txBody>
          <a:bodyPr wrap="none" rtlCol="0">
            <a:spAutoFit/>
          </a:bodyPr>
          <a:lstStyle/>
          <a:p>
            <a:r>
              <a:rPr kumimoji="1" lang="zh-CN" altLang="en-US" dirty="0">
                <a:solidFill>
                  <a:schemeClr val="bg1"/>
                </a:solidFill>
              </a:rPr>
              <a:t>每一个方法从调用开始到执行结束的过程，</a:t>
            </a:r>
            <a:endParaRPr kumimoji="1" lang="en-US" altLang="zh-CN" dirty="0">
              <a:solidFill>
                <a:schemeClr val="bg1"/>
              </a:solidFill>
            </a:endParaRPr>
          </a:p>
          <a:p>
            <a:r>
              <a:rPr kumimoji="1" lang="zh-CN" altLang="en-US" dirty="0">
                <a:solidFill>
                  <a:schemeClr val="bg1"/>
                </a:solidFill>
              </a:rPr>
              <a:t>都对应一个栈帧在虚拟机栈里面从入栈到出栈的过程。</a:t>
            </a:r>
          </a:p>
        </p:txBody>
      </p:sp>
      <p:sp>
        <p:nvSpPr>
          <p:cNvPr id="45" name="矩形 44">
            <a:extLst>
              <a:ext uri="{FF2B5EF4-FFF2-40B4-BE49-F238E27FC236}">
                <a16:creationId xmlns:a16="http://schemas.microsoft.com/office/drawing/2014/main" id="{818B3DFF-7863-774D-A5E5-1E146EEE3DA0}"/>
              </a:ext>
            </a:extLst>
          </p:cNvPr>
          <p:cNvSpPr/>
          <p:nvPr/>
        </p:nvSpPr>
        <p:spPr>
          <a:xfrm>
            <a:off x="3344818" y="1440612"/>
            <a:ext cx="801311" cy="4899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zh-CN" altLang="en-US"/>
              <a:t>线程</a:t>
            </a:r>
            <a:r>
              <a:rPr kumimoji="1" lang="en-US" altLang="zh-CN" dirty="0"/>
              <a:t>2</a:t>
            </a:r>
            <a:endParaRPr kumimoji="1" lang="zh-CN" altLang="en-US"/>
          </a:p>
        </p:txBody>
      </p:sp>
      <p:sp>
        <p:nvSpPr>
          <p:cNvPr id="46" name="矩形 45">
            <a:extLst>
              <a:ext uri="{FF2B5EF4-FFF2-40B4-BE49-F238E27FC236}">
                <a16:creationId xmlns:a16="http://schemas.microsoft.com/office/drawing/2014/main" id="{CBCBBBA5-CFCF-A445-9F7F-3392F0AA870E}"/>
              </a:ext>
            </a:extLst>
          </p:cNvPr>
          <p:cNvSpPr/>
          <p:nvPr/>
        </p:nvSpPr>
        <p:spPr>
          <a:xfrm>
            <a:off x="4298037" y="1440611"/>
            <a:ext cx="801311" cy="4899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zh-CN" altLang="en-US"/>
              <a:t>线程</a:t>
            </a:r>
            <a:r>
              <a:rPr kumimoji="1" lang="en-US" altLang="zh-CN" dirty="0"/>
              <a:t>N</a:t>
            </a:r>
            <a:endParaRPr kumimoji="1" lang="zh-CN" altLang="en-US"/>
          </a:p>
        </p:txBody>
      </p:sp>
      <p:sp>
        <p:nvSpPr>
          <p:cNvPr id="2" name="矩形 1">
            <a:extLst>
              <a:ext uri="{FF2B5EF4-FFF2-40B4-BE49-F238E27FC236}">
                <a16:creationId xmlns:a16="http://schemas.microsoft.com/office/drawing/2014/main" id="{82BE301B-7CD6-5F48-9358-DECF0757D2E3}"/>
              </a:ext>
            </a:extLst>
          </p:cNvPr>
          <p:cNvSpPr/>
          <p:nvPr/>
        </p:nvSpPr>
        <p:spPr>
          <a:xfrm>
            <a:off x="1495200" y="1846964"/>
            <a:ext cx="1337869" cy="44111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a:p>
        </p:txBody>
      </p:sp>
      <p:sp>
        <p:nvSpPr>
          <p:cNvPr id="47" name="圆角矩形 46">
            <a:extLst>
              <a:ext uri="{FF2B5EF4-FFF2-40B4-BE49-F238E27FC236}">
                <a16:creationId xmlns:a16="http://schemas.microsoft.com/office/drawing/2014/main" id="{D22284C1-604F-E943-B182-72E1BB99D967}"/>
              </a:ext>
            </a:extLst>
          </p:cNvPr>
          <p:cNvSpPr/>
          <p:nvPr/>
        </p:nvSpPr>
        <p:spPr>
          <a:xfrm>
            <a:off x="1539052" y="5790344"/>
            <a:ext cx="1260000" cy="360000"/>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t>栈帧</a:t>
            </a:r>
            <a:r>
              <a:rPr kumimoji="1" lang="en-US" altLang="zh-CN" dirty="0"/>
              <a:t>1</a:t>
            </a:r>
            <a:endParaRPr kumimoji="1" lang="zh-CN" altLang="en-US"/>
          </a:p>
        </p:txBody>
      </p:sp>
      <p:sp>
        <p:nvSpPr>
          <p:cNvPr id="49" name="圆角矩形 48">
            <a:extLst>
              <a:ext uri="{FF2B5EF4-FFF2-40B4-BE49-F238E27FC236}">
                <a16:creationId xmlns:a16="http://schemas.microsoft.com/office/drawing/2014/main" id="{F0B7160F-F035-EC43-AEA0-6427369B488D}"/>
              </a:ext>
            </a:extLst>
          </p:cNvPr>
          <p:cNvSpPr/>
          <p:nvPr/>
        </p:nvSpPr>
        <p:spPr>
          <a:xfrm>
            <a:off x="1534136" y="5349845"/>
            <a:ext cx="1260000" cy="360000"/>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t>栈帧</a:t>
            </a:r>
            <a:r>
              <a:rPr kumimoji="1" lang="en-US" altLang="zh-CN" dirty="0"/>
              <a:t>2</a:t>
            </a:r>
            <a:endParaRPr kumimoji="1" lang="zh-CN" altLang="en-US"/>
          </a:p>
        </p:txBody>
      </p:sp>
      <p:sp>
        <p:nvSpPr>
          <p:cNvPr id="50" name="圆角矩形 49">
            <a:extLst>
              <a:ext uri="{FF2B5EF4-FFF2-40B4-BE49-F238E27FC236}">
                <a16:creationId xmlns:a16="http://schemas.microsoft.com/office/drawing/2014/main" id="{50D0B7DE-02A4-3C4B-B137-0D040CCAB782}"/>
              </a:ext>
            </a:extLst>
          </p:cNvPr>
          <p:cNvSpPr/>
          <p:nvPr/>
        </p:nvSpPr>
        <p:spPr>
          <a:xfrm>
            <a:off x="1534136" y="4890599"/>
            <a:ext cx="1260000" cy="360000"/>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栈帧</a:t>
            </a:r>
            <a:r>
              <a:rPr kumimoji="1" lang="en-US" altLang="zh-CN" dirty="0"/>
              <a:t>3</a:t>
            </a:r>
            <a:endParaRPr kumimoji="1" lang="zh-CN" altLang="en-US" dirty="0"/>
          </a:p>
        </p:txBody>
      </p:sp>
      <p:sp>
        <p:nvSpPr>
          <p:cNvPr id="51" name="圆角矩形 50">
            <a:extLst>
              <a:ext uri="{FF2B5EF4-FFF2-40B4-BE49-F238E27FC236}">
                <a16:creationId xmlns:a16="http://schemas.microsoft.com/office/drawing/2014/main" id="{C1769D53-8E4B-0946-8E37-9ED9DF5365A5}"/>
              </a:ext>
            </a:extLst>
          </p:cNvPr>
          <p:cNvSpPr/>
          <p:nvPr/>
        </p:nvSpPr>
        <p:spPr>
          <a:xfrm>
            <a:off x="1534136" y="1919823"/>
            <a:ext cx="1260000" cy="2132708"/>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zh-CN" altLang="en-US" sz="1600"/>
              <a:t>当前栈帧</a:t>
            </a:r>
          </a:p>
        </p:txBody>
      </p:sp>
      <p:grpSp>
        <p:nvGrpSpPr>
          <p:cNvPr id="57" name="组合 56">
            <a:extLst>
              <a:ext uri="{FF2B5EF4-FFF2-40B4-BE49-F238E27FC236}">
                <a16:creationId xmlns:a16="http://schemas.microsoft.com/office/drawing/2014/main" id="{918AFD59-31DC-DD41-8670-5F460008C7E7}"/>
              </a:ext>
            </a:extLst>
          </p:cNvPr>
          <p:cNvGrpSpPr/>
          <p:nvPr/>
        </p:nvGrpSpPr>
        <p:grpSpPr>
          <a:xfrm>
            <a:off x="1570673" y="2345758"/>
            <a:ext cx="1181791" cy="1377228"/>
            <a:chOff x="1664053" y="2698352"/>
            <a:chExt cx="1024272" cy="1377228"/>
          </a:xfrm>
        </p:grpSpPr>
        <p:sp>
          <p:nvSpPr>
            <p:cNvPr id="48" name="矩形 47">
              <a:extLst>
                <a:ext uri="{FF2B5EF4-FFF2-40B4-BE49-F238E27FC236}">
                  <a16:creationId xmlns:a16="http://schemas.microsoft.com/office/drawing/2014/main" id="{FDDA425C-FE44-9140-9A2D-AC56A82ED568}"/>
                </a:ext>
              </a:extLst>
            </p:cNvPr>
            <p:cNvSpPr/>
            <p:nvPr/>
          </p:nvSpPr>
          <p:spPr>
            <a:xfrm>
              <a:off x="1664054" y="2698352"/>
              <a:ext cx="1009994" cy="2501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kumimoji="1" lang="zh-CN" altLang="en-US" sz="1200" dirty="0">
                  <a:solidFill>
                    <a:srgbClr val="C00000"/>
                  </a:solidFill>
                </a:rPr>
                <a:t>局部变量表</a:t>
              </a:r>
            </a:p>
          </p:txBody>
        </p:sp>
        <p:sp>
          <p:nvSpPr>
            <p:cNvPr id="53" name="矩形 52">
              <a:extLst>
                <a:ext uri="{FF2B5EF4-FFF2-40B4-BE49-F238E27FC236}">
                  <a16:creationId xmlns:a16="http://schemas.microsoft.com/office/drawing/2014/main" id="{7A48400A-A07B-4441-AB3C-40F1CFA6D3DC}"/>
                </a:ext>
              </a:extLst>
            </p:cNvPr>
            <p:cNvSpPr/>
            <p:nvPr/>
          </p:nvSpPr>
          <p:spPr>
            <a:xfrm>
              <a:off x="1668502" y="3047065"/>
              <a:ext cx="1019823" cy="2501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zh-CN" altLang="en-US" sz="1200">
                  <a:solidFill>
                    <a:srgbClr val="C00000"/>
                  </a:solidFill>
                </a:rPr>
                <a:t>操作数栈</a:t>
              </a:r>
            </a:p>
          </p:txBody>
        </p:sp>
        <p:sp>
          <p:nvSpPr>
            <p:cNvPr id="54" name="矩形 53">
              <a:extLst>
                <a:ext uri="{FF2B5EF4-FFF2-40B4-BE49-F238E27FC236}">
                  <a16:creationId xmlns:a16="http://schemas.microsoft.com/office/drawing/2014/main" id="{A8129893-BC2B-E84A-B4B5-7E52098379E6}"/>
                </a:ext>
              </a:extLst>
            </p:cNvPr>
            <p:cNvSpPr/>
            <p:nvPr/>
          </p:nvSpPr>
          <p:spPr>
            <a:xfrm>
              <a:off x="1664053" y="3425318"/>
              <a:ext cx="1019823" cy="2501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zh-CN" altLang="en-US" sz="1200" dirty="0">
                  <a:solidFill>
                    <a:srgbClr val="C00000"/>
                  </a:solidFill>
                </a:rPr>
                <a:t>动态链接</a:t>
              </a:r>
            </a:p>
          </p:txBody>
        </p:sp>
        <p:sp>
          <p:nvSpPr>
            <p:cNvPr id="55" name="矩形 54">
              <a:extLst>
                <a:ext uri="{FF2B5EF4-FFF2-40B4-BE49-F238E27FC236}">
                  <a16:creationId xmlns:a16="http://schemas.microsoft.com/office/drawing/2014/main" id="{9804A7F9-8DAF-9F47-83BD-36BEAC8FEE2A}"/>
                </a:ext>
              </a:extLst>
            </p:cNvPr>
            <p:cNvSpPr/>
            <p:nvPr/>
          </p:nvSpPr>
          <p:spPr>
            <a:xfrm>
              <a:off x="1668502" y="3825414"/>
              <a:ext cx="1019823" cy="2501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zh-CN" altLang="en-US" sz="1200" dirty="0">
                  <a:solidFill>
                    <a:srgbClr val="C00000"/>
                  </a:solidFill>
                </a:rPr>
                <a:t>返回地址</a:t>
              </a:r>
            </a:p>
          </p:txBody>
        </p:sp>
      </p:grpSp>
      <p:sp>
        <p:nvSpPr>
          <p:cNvPr id="61" name="文本框 60">
            <a:extLst>
              <a:ext uri="{FF2B5EF4-FFF2-40B4-BE49-F238E27FC236}">
                <a16:creationId xmlns:a16="http://schemas.microsoft.com/office/drawing/2014/main" id="{AD3BCDA9-6CE8-4F45-9DDD-7E8FEAB65ACC}"/>
              </a:ext>
            </a:extLst>
          </p:cNvPr>
          <p:cNvSpPr txBox="1"/>
          <p:nvPr/>
        </p:nvSpPr>
        <p:spPr>
          <a:xfrm>
            <a:off x="1872973" y="3663306"/>
            <a:ext cx="560717" cy="369332"/>
          </a:xfrm>
          <a:prstGeom prst="rect">
            <a:avLst/>
          </a:prstGeom>
          <a:noFill/>
        </p:spPr>
        <p:txBody>
          <a:bodyPr wrap="square" rtlCol="0">
            <a:spAutoFit/>
          </a:bodyPr>
          <a:lstStyle/>
          <a:p>
            <a:r>
              <a:rPr kumimoji="1" lang="en-US" altLang="zh-CN" dirty="0"/>
              <a:t>…</a:t>
            </a:r>
            <a:r>
              <a:rPr kumimoji="1" lang="zh-CN" altLang="en-US" dirty="0"/>
              <a:t> </a:t>
            </a:r>
            <a:r>
              <a:rPr kumimoji="1" lang="en-US" altLang="zh-CN" dirty="0"/>
              <a:t>…</a:t>
            </a:r>
            <a:endParaRPr kumimoji="1" lang="zh-CN" altLang="en-US" dirty="0"/>
          </a:p>
        </p:txBody>
      </p:sp>
      <p:sp>
        <p:nvSpPr>
          <p:cNvPr id="24" name="圆角矩形 23">
            <a:extLst>
              <a:ext uri="{FF2B5EF4-FFF2-40B4-BE49-F238E27FC236}">
                <a16:creationId xmlns:a16="http://schemas.microsoft.com/office/drawing/2014/main" id="{4AE7873C-4A48-C140-A28F-53BDCC80DB07}"/>
              </a:ext>
            </a:extLst>
          </p:cNvPr>
          <p:cNvSpPr/>
          <p:nvPr/>
        </p:nvSpPr>
        <p:spPr>
          <a:xfrm>
            <a:off x="1534136" y="4355454"/>
            <a:ext cx="1260000" cy="360000"/>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栈帧</a:t>
            </a:r>
            <a:r>
              <a:rPr kumimoji="1" lang="en-US" altLang="zh-CN" dirty="0"/>
              <a:t>n</a:t>
            </a:r>
            <a:endParaRPr kumimoji="1" lang="zh-CN" altLang="en-US" dirty="0"/>
          </a:p>
        </p:txBody>
      </p:sp>
    </p:spTree>
    <p:extLst>
      <p:ext uri="{BB962C8B-B14F-4D97-AF65-F5344CB8AC3E}">
        <p14:creationId xmlns:p14="http://schemas.microsoft.com/office/powerpoint/2010/main" val="16709677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A0DE46B6-0583-0D4E-969A-5B5677DAA452}"/>
              </a:ext>
            </a:extLst>
          </p:cNvPr>
          <p:cNvGrpSpPr/>
          <p:nvPr/>
        </p:nvGrpSpPr>
        <p:grpSpPr>
          <a:xfrm>
            <a:off x="1626874" y="1376876"/>
            <a:ext cx="2295021" cy="4656667"/>
            <a:chOff x="1626874" y="1376876"/>
            <a:chExt cx="2295021" cy="4656667"/>
          </a:xfrm>
        </p:grpSpPr>
        <p:sp>
          <p:nvSpPr>
            <p:cNvPr id="7" name="圆角矩形 6">
              <a:extLst>
                <a:ext uri="{FF2B5EF4-FFF2-40B4-BE49-F238E27FC236}">
                  <a16:creationId xmlns:a16="http://schemas.microsoft.com/office/drawing/2014/main" id="{82D8ECE9-D827-B048-A5B4-9DDB0B346811}"/>
                </a:ext>
              </a:extLst>
            </p:cNvPr>
            <p:cNvSpPr/>
            <p:nvPr/>
          </p:nvSpPr>
          <p:spPr>
            <a:xfrm>
              <a:off x="1635895" y="1376876"/>
              <a:ext cx="2286000" cy="46566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a:extLst>
                <a:ext uri="{FF2B5EF4-FFF2-40B4-BE49-F238E27FC236}">
                  <a16:creationId xmlns:a16="http://schemas.microsoft.com/office/drawing/2014/main" id="{54B671EC-ACAA-2249-9E83-AD34F38C8F62}"/>
                </a:ext>
              </a:extLst>
            </p:cNvPr>
            <p:cNvSpPr txBox="1"/>
            <p:nvPr/>
          </p:nvSpPr>
          <p:spPr>
            <a:xfrm>
              <a:off x="1626874" y="1652746"/>
              <a:ext cx="646331" cy="369332"/>
            </a:xfrm>
            <a:prstGeom prst="rect">
              <a:avLst/>
            </a:prstGeom>
            <a:noFill/>
          </p:spPr>
          <p:txBody>
            <a:bodyPr wrap="none" rtlCol="0">
              <a:spAutoFit/>
            </a:bodyPr>
            <a:lstStyle/>
            <a:p>
              <a:r>
                <a:rPr kumimoji="1" lang="zh-CN" altLang="en-US">
                  <a:solidFill>
                    <a:schemeClr val="bg1"/>
                  </a:solidFill>
                </a:rPr>
                <a:t>偏移</a:t>
              </a:r>
            </a:p>
          </p:txBody>
        </p:sp>
        <p:sp>
          <p:nvSpPr>
            <p:cNvPr id="27" name="文本框 26">
              <a:extLst>
                <a:ext uri="{FF2B5EF4-FFF2-40B4-BE49-F238E27FC236}">
                  <a16:creationId xmlns:a16="http://schemas.microsoft.com/office/drawing/2014/main" id="{E6C85A7C-ADD0-7541-86D3-628CD9710DB5}"/>
                </a:ext>
              </a:extLst>
            </p:cNvPr>
            <p:cNvSpPr txBox="1"/>
            <p:nvPr/>
          </p:nvSpPr>
          <p:spPr>
            <a:xfrm>
              <a:off x="2282226" y="1655255"/>
              <a:ext cx="877163" cy="369332"/>
            </a:xfrm>
            <a:prstGeom prst="rect">
              <a:avLst/>
            </a:prstGeom>
            <a:noFill/>
          </p:spPr>
          <p:txBody>
            <a:bodyPr wrap="none" rtlCol="0">
              <a:spAutoFit/>
            </a:bodyPr>
            <a:lstStyle/>
            <a:p>
              <a:r>
                <a:rPr kumimoji="1" lang="zh-CN" altLang="en-US">
                  <a:solidFill>
                    <a:schemeClr val="bg1"/>
                  </a:solidFill>
                </a:rPr>
                <a:t>助记符</a:t>
              </a:r>
            </a:p>
          </p:txBody>
        </p:sp>
      </p:grpSp>
      <p:sp>
        <p:nvSpPr>
          <p:cNvPr id="56" name="Freeform 5">
            <a:extLst>
              <a:ext uri="{FF2B5EF4-FFF2-40B4-BE49-F238E27FC236}">
                <a16:creationId xmlns:a16="http://schemas.microsoft.com/office/drawing/2014/main" id="{0660E988-71D9-7F49-B1E7-EBDD08FF8049}"/>
              </a:ext>
            </a:extLst>
          </p:cNvPr>
          <p:cNvSpPr>
            <a:spLocks/>
          </p:cNvSpPr>
          <p:nvPr/>
        </p:nvSpPr>
        <p:spPr bwMode="auto">
          <a:xfrm flipV="1">
            <a:off x="747570" y="858324"/>
            <a:ext cx="10254098" cy="333831"/>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bg1"/>
          </a:solidFill>
          <a:ln>
            <a:solidFill>
              <a:schemeClr val="bg1"/>
            </a:solidFill>
          </a:ln>
        </p:spPr>
        <p:txBody>
          <a:bodyPr vert="horz" wrap="square" lIns="91440" tIns="45720" rIns="91440" bIns="45720" numCol="1" anchor="t" anchorCtr="0" compatLnSpc="1">
            <a:prstTxWarp prst="textNoShape">
              <a:avLst/>
            </a:prstTxWarp>
          </a:bodyPr>
          <a:lstStyle/>
          <a:p>
            <a:endParaRPr lang="zh-CN" altLang="en-US"/>
          </a:p>
        </p:txBody>
      </p:sp>
      <p:sp>
        <p:nvSpPr>
          <p:cNvPr id="5" name="矩形 4">
            <a:extLst>
              <a:ext uri="{FF2B5EF4-FFF2-40B4-BE49-F238E27FC236}">
                <a16:creationId xmlns:a16="http://schemas.microsoft.com/office/drawing/2014/main" id="{9D1A8ACF-6C59-6D4C-9433-83E1B0250B11}"/>
              </a:ext>
            </a:extLst>
          </p:cNvPr>
          <p:cNvSpPr/>
          <p:nvPr/>
        </p:nvSpPr>
        <p:spPr>
          <a:xfrm>
            <a:off x="675765" y="497889"/>
            <a:ext cx="2771913" cy="369332"/>
          </a:xfrm>
          <a:prstGeom prst="rect">
            <a:avLst/>
          </a:prstGeom>
        </p:spPr>
        <p:txBody>
          <a:bodyPr wrap="none">
            <a:spAutoFit/>
          </a:bodyPr>
          <a:lstStyle/>
          <a:p>
            <a:pPr algn="dist"/>
            <a:r>
              <a:rPr lang="zh-CN" altLang="en-US">
                <a:solidFill>
                  <a:schemeClr val="bg1"/>
                </a:solidFill>
                <a:latin typeface="方正静蕾简体" panose="02000000000000000000" pitchFamily="2" charset="-122"/>
                <a:ea typeface="方正静蕾简体" panose="02000000000000000000" pitchFamily="2" charset="-122"/>
              </a:rPr>
              <a:t>基于栈的解释器执行过程</a:t>
            </a:r>
            <a:endParaRPr lang="en-US" altLang="zh-CN" dirty="0">
              <a:solidFill>
                <a:schemeClr val="bg1"/>
              </a:solidFill>
              <a:latin typeface="方正静蕾简体" panose="02000000000000000000" pitchFamily="2" charset="-122"/>
              <a:ea typeface="方正静蕾简体" panose="02000000000000000000" pitchFamily="2" charset="-122"/>
            </a:endParaRPr>
          </a:p>
        </p:txBody>
      </p:sp>
      <p:sp>
        <p:nvSpPr>
          <p:cNvPr id="9" name="圆角矩形 8">
            <a:extLst>
              <a:ext uri="{FF2B5EF4-FFF2-40B4-BE49-F238E27FC236}">
                <a16:creationId xmlns:a16="http://schemas.microsoft.com/office/drawing/2014/main" id="{B951F6FD-D6FB-7443-A323-50F5056FFE2A}"/>
              </a:ext>
            </a:extLst>
          </p:cNvPr>
          <p:cNvSpPr/>
          <p:nvPr/>
        </p:nvSpPr>
        <p:spPr>
          <a:xfrm>
            <a:off x="4497627" y="1423221"/>
            <a:ext cx="1473200" cy="804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zh-CN" altLang="en-US" sz="1400"/>
              <a:t>程序计数器</a:t>
            </a:r>
          </a:p>
        </p:txBody>
      </p:sp>
      <p:sp>
        <p:nvSpPr>
          <p:cNvPr id="29" name="矩形 28">
            <a:extLst>
              <a:ext uri="{FF2B5EF4-FFF2-40B4-BE49-F238E27FC236}">
                <a16:creationId xmlns:a16="http://schemas.microsoft.com/office/drawing/2014/main" id="{5DA0E132-960F-FC48-B055-7AC09DDAAC3C}"/>
              </a:ext>
            </a:extLst>
          </p:cNvPr>
          <p:cNvSpPr/>
          <p:nvPr/>
        </p:nvSpPr>
        <p:spPr>
          <a:xfrm>
            <a:off x="5234227" y="1837412"/>
            <a:ext cx="446906" cy="2792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a:t>0</a:t>
            </a:r>
            <a:endParaRPr kumimoji="1" lang="zh-CN" altLang="en-US"/>
          </a:p>
        </p:txBody>
      </p:sp>
      <p:grpSp>
        <p:nvGrpSpPr>
          <p:cNvPr id="46" name="组合 45">
            <a:extLst>
              <a:ext uri="{FF2B5EF4-FFF2-40B4-BE49-F238E27FC236}">
                <a16:creationId xmlns:a16="http://schemas.microsoft.com/office/drawing/2014/main" id="{D169C214-A703-E342-9F24-DE89765595B9}"/>
              </a:ext>
            </a:extLst>
          </p:cNvPr>
          <p:cNvGrpSpPr/>
          <p:nvPr/>
        </p:nvGrpSpPr>
        <p:grpSpPr>
          <a:xfrm>
            <a:off x="4497627" y="2530858"/>
            <a:ext cx="1473200" cy="1761742"/>
            <a:chOff x="4497627" y="2530858"/>
            <a:chExt cx="1473200" cy="1761742"/>
          </a:xfrm>
        </p:grpSpPr>
        <p:sp>
          <p:nvSpPr>
            <p:cNvPr id="22" name="圆角矩形 21">
              <a:extLst>
                <a:ext uri="{FF2B5EF4-FFF2-40B4-BE49-F238E27FC236}">
                  <a16:creationId xmlns:a16="http://schemas.microsoft.com/office/drawing/2014/main" id="{251E3193-BF5A-F14B-A885-77372A8D2230}"/>
                </a:ext>
              </a:extLst>
            </p:cNvPr>
            <p:cNvSpPr/>
            <p:nvPr/>
          </p:nvSpPr>
          <p:spPr>
            <a:xfrm>
              <a:off x="4497627" y="2530858"/>
              <a:ext cx="1473200" cy="17617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zh-CN" altLang="en-US" sz="1400"/>
                <a:t>局部变量表</a:t>
              </a:r>
            </a:p>
          </p:txBody>
        </p:sp>
        <p:sp>
          <p:nvSpPr>
            <p:cNvPr id="31" name="矩形 30">
              <a:extLst>
                <a:ext uri="{FF2B5EF4-FFF2-40B4-BE49-F238E27FC236}">
                  <a16:creationId xmlns:a16="http://schemas.microsoft.com/office/drawing/2014/main" id="{D5C93B6D-C8CD-8549-8AE1-CA41E4B4517B}"/>
                </a:ext>
              </a:extLst>
            </p:cNvPr>
            <p:cNvSpPr/>
            <p:nvPr/>
          </p:nvSpPr>
          <p:spPr>
            <a:xfrm>
              <a:off x="5083589" y="3868642"/>
              <a:ext cx="612000" cy="2520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CN" altLang="en-US"/>
            </a:p>
          </p:txBody>
        </p:sp>
        <p:sp>
          <p:nvSpPr>
            <p:cNvPr id="33" name="矩形 32">
              <a:extLst>
                <a:ext uri="{FF2B5EF4-FFF2-40B4-BE49-F238E27FC236}">
                  <a16:creationId xmlns:a16="http://schemas.microsoft.com/office/drawing/2014/main" id="{6CA16660-23C9-244F-AEBB-D2681869D08D}"/>
                </a:ext>
              </a:extLst>
            </p:cNvPr>
            <p:cNvSpPr/>
            <p:nvPr/>
          </p:nvSpPr>
          <p:spPr>
            <a:xfrm>
              <a:off x="5083589" y="3606801"/>
              <a:ext cx="612000" cy="2520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CN" altLang="en-US"/>
            </a:p>
          </p:txBody>
        </p:sp>
        <p:sp>
          <p:nvSpPr>
            <p:cNvPr id="34" name="矩形 33">
              <a:extLst>
                <a:ext uri="{FF2B5EF4-FFF2-40B4-BE49-F238E27FC236}">
                  <a16:creationId xmlns:a16="http://schemas.microsoft.com/office/drawing/2014/main" id="{6A429A92-51E1-D640-A85E-FA796ABA2F66}"/>
                </a:ext>
              </a:extLst>
            </p:cNvPr>
            <p:cNvSpPr/>
            <p:nvPr/>
          </p:nvSpPr>
          <p:spPr>
            <a:xfrm>
              <a:off x="5087179" y="3369732"/>
              <a:ext cx="612000" cy="2520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CN" altLang="en-US"/>
            </a:p>
          </p:txBody>
        </p:sp>
        <p:sp>
          <p:nvSpPr>
            <p:cNvPr id="35" name="矩形 34">
              <a:extLst>
                <a:ext uri="{FF2B5EF4-FFF2-40B4-BE49-F238E27FC236}">
                  <a16:creationId xmlns:a16="http://schemas.microsoft.com/office/drawing/2014/main" id="{DC4E2C29-2FC9-7D42-88BA-201903EB4934}"/>
                </a:ext>
              </a:extLst>
            </p:cNvPr>
            <p:cNvSpPr/>
            <p:nvPr/>
          </p:nvSpPr>
          <p:spPr>
            <a:xfrm>
              <a:off x="5083589" y="3132666"/>
              <a:ext cx="612000" cy="2520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CN" altLang="en-US"/>
            </a:p>
          </p:txBody>
        </p:sp>
        <p:sp>
          <p:nvSpPr>
            <p:cNvPr id="32" name="文本框 31">
              <a:extLst>
                <a:ext uri="{FF2B5EF4-FFF2-40B4-BE49-F238E27FC236}">
                  <a16:creationId xmlns:a16="http://schemas.microsoft.com/office/drawing/2014/main" id="{2CA56F8D-4F95-FF4D-95F8-9D424D4CC775}"/>
                </a:ext>
              </a:extLst>
            </p:cNvPr>
            <p:cNvSpPr txBox="1"/>
            <p:nvPr/>
          </p:nvSpPr>
          <p:spPr>
            <a:xfrm>
              <a:off x="4646643" y="3066533"/>
              <a:ext cx="301686" cy="369332"/>
            </a:xfrm>
            <a:prstGeom prst="rect">
              <a:avLst/>
            </a:prstGeom>
            <a:noFill/>
          </p:spPr>
          <p:txBody>
            <a:bodyPr wrap="none" rtlCol="0">
              <a:spAutoFit/>
            </a:bodyPr>
            <a:lstStyle/>
            <a:p>
              <a:r>
                <a:rPr kumimoji="1" lang="en-US" altLang="zh-CN" dirty="0">
                  <a:solidFill>
                    <a:schemeClr val="bg1"/>
                  </a:solidFill>
                </a:rPr>
                <a:t>0</a:t>
              </a:r>
              <a:endParaRPr kumimoji="1" lang="zh-CN" altLang="en-US">
                <a:solidFill>
                  <a:schemeClr val="bg1"/>
                </a:solidFill>
              </a:endParaRPr>
            </a:p>
          </p:txBody>
        </p:sp>
        <p:sp>
          <p:nvSpPr>
            <p:cNvPr id="37" name="文本框 36">
              <a:extLst>
                <a:ext uri="{FF2B5EF4-FFF2-40B4-BE49-F238E27FC236}">
                  <a16:creationId xmlns:a16="http://schemas.microsoft.com/office/drawing/2014/main" id="{8A00D42D-DE95-E948-8876-0E1FAEF1BAC2}"/>
                </a:ext>
              </a:extLst>
            </p:cNvPr>
            <p:cNvSpPr txBox="1"/>
            <p:nvPr/>
          </p:nvSpPr>
          <p:spPr>
            <a:xfrm>
              <a:off x="4646643" y="3310234"/>
              <a:ext cx="301686" cy="369332"/>
            </a:xfrm>
            <a:prstGeom prst="rect">
              <a:avLst/>
            </a:prstGeom>
            <a:noFill/>
          </p:spPr>
          <p:txBody>
            <a:bodyPr wrap="none" rtlCol="0">
              <a:spAutoFit/>
            </a:bodyPr>
            <a:lstStyle/>
            <a:p>
              <a:r>
                <a:rPr kumimoji="1" lang="en-US" altLang="zh-CN" dirty="0">
                  <a:solidFill>
                    <a:schemeClr val="bg1"/>
                  </a:solidFill>
                </a:rPr>
                <a:t>1</a:t>
              </a:r>
              <a:endParaRPr kumimoji="1" lang="zh-CN" altLang="en-US">
                <a:solidFill>
                  <a:schemeClr val="bg1"/>
                </a:solidFill>
              </a:endParaRPr>
            </a:p>
          </p:txBody>
        </p:sp>
        <p:sp>
          <p:nvSpPr>
            <p:cNvPr id="38" name="文本框 37">
              <a:extLst>
                <a:ext uri="{FF2B5EF4-FFF2-40B4-BE49-F238E27FC236}">
                  <a16:creationId xmlns:a16="http://schemas.microsoft.com/office/drawing/2014/main" id="{9012AE77-FF35-AF4F-8FED-B850AAA50A23}"/>
                </a:ext>
              </a:extLst>
            </p:cNvPr>
            <p:cNvSpPr txBox="1"/>
            <p:nvPr/>
          </p:nvSpPr>
          <p:spPr>
            <a:xfrm>
              <a:off x="4647788" y="3548091"/>
              <a:ext cx="301686" cy="369332"/>
            </a:xfrm>
            <a:prstGeom prst="rect">
              <a:avLst/>
            </a:prstGeom>
            <a:noFill/>
          </p:spPr>
          <p:txBody>
            <a:bodyPr wrap="none" rtlCol="0">
              <a:spAutoFit/>
            </a:bodyPr>
            <a:lstStyle/>
            <a:p>
              <a:r>
                <a:rPr kumimoji="1" lang="en-US" altLang="zh-CN" dirty="0">
                  <a:solidFill>
                    <a:schemeClr val="bg1"/>
                  </a:solidFill>
                </a:rPr>
                <a:t>2</a:t>
              </a:r>
              <a:endParaRPr kumimoji="1" lang="zh-CN" altLang="en-US">
                <a:solidFill>
                  <a:schemeClr val="bg1"/>
                </a:solidFill>
              </a:endParaRPr>
            </a:p>
          </p:txBody>
        </p:sp>
        <p:sp>
          <p:nvSpPr>
            <p:cNvPr id="39" name="文本框 38">
              <a:extLst>
                <a:ext uri="{FF2B5EF4-FFF2-40B4-BE49-F238E27FC236}">
                  <a16:creationId xmlns:a16="http://schemas.microsoft.com/office/drawing/2014/main" id="{6774A1EF-936F-AF41-973A-061347C22BF2}"/>
                </a:ext>
              </a:extLst>
            </p:cNvPr>
            <p:cNvSpPr txBox="1"/>
            <p:nvPr/>
          </p:nvSpPr>
          <p:spPr>
            <a:xfrm>
              <a:off x="4651725" y="3815293"/>
              <a:ext cx="301686" cy="369332"/>
            </a:xfrm>
            <a:prstGeom prst="rect">
              <a:avLst/>
            </a:prstGeom>
            <a:noFill/>
          </p:spPr>
          <p:txBody>
            <a:bodyPr wrap="none" rtlCol="0">
              <a:spAutoFit/>
            </a:bodyPr>
            <a:lstStyle/>
            <a:p>
              <a:r>
                <a:rPr kumimoji="1" lang="en-US" altLang="zh-CN" dirty="0">
                  <a:solidFill>
                    <a:schemeClr val="bg1"/>
                  </a:solidFill>
                </a:rPr>
                <a:t>3</a:t>
              </a:r>
              <a:endParaRPr kumimoji="1" lang="zh-CN" altLang="en-US">
                <a:solidFill>
                  <a:schemeClr val="bg1"/>
                </a:solidFill>
              </a:endParaRPr>
            </a:p>
          </p:txBody>
        </p:sp>
      </p:grpSp>
      <p:grpSp>
        <p:nvGrpSpPr>
          <p:cNvPr id="48" name="组合 47">
            <a:extLst>
              <a:ext uri="{FF2B5EF4-FFF2-40B4-BE49-F238E27FC236}">
                <a16:creationId xmlns:a16="http://schemas.microsoft.com/office/drawing/2014/main" id="{FB9101ED-61AE-264B-8D09-6532598DAF3C}"/>
              </a:ext>
            </a:extLst>
          </p:cNvPr>
          <p:cNvGrpSpPr/>
          <p:nvPr/>
        </p:nvGrpSpPr>
        <p:grpSpPr>
          <a:xfrm>
            <a:off x="4497628" y="4580612"/>
            <a:ext cx="1473200" cy="1452930"/>
            <a:chOff x="4497628" y="4580612"/>
            <a:chExt cx="1473200" cy="1452930"/>
          </a:xfrm>
        </p:grpSpPr>
        <p:sp>
          <p:nvSpPr>
            <p:cNvPr id="23" name="圆角矩形 22">
              <a:extLst>
                <a:ext uri="{FF2B5EF4-FFF2-40B4-BE49-F238E27FC236}">
                  <a16:creationId xmlns:a16="http://schemas.microsoft.com/office/drawing/2014/main" id="{4154BCE9-1403-B346-A601-D2654DFA2DDC}"/>
                </a:ext>
              </a:extLst>
            </p:cNvPr>
            <p:cNvSpPr/>
            <p:nvPr/>
          </p:nvSpPr>
          <p:spPr>
            <a:xfrm>
              <a:off x="4497628" y="4580612"/>
              <a:ext cx="1473200" cy="14529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zh-CN" altLang="en-US" sz="1400"/>
                <a:t>操作数栈</a:t>
              </a:r>
            </a:p>
          </p:txBody>
        </p:sp>
        <p:sp>
          <p:nvSpPr>
            <p:cNvPr id="40" name="矩形 39">
              <a:extLst>
                <a:ext uri="{FF2B5EF4-FFF2-40B4-BE49-F238E27FC236}">
                  <a16:creationId xmlns:a16="http://schemas.microsoft.com/office/drawing/2014/main" id="{58FADB67-C8F3-5E46-BA05-66219125786C}"/>
                </a:ext>
              </a:extLst>
            </p:cNvPr>
            <p:cNvSpPr/>
            <p:nvPr/>
          </p:nvSpPr>
          <p:spPr>
            <a:xfrm>
              <a:off x="5157113" y="5509724"/>
              <a:ext cx="601133" cy="23706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CN" altLang="en-US"/>
            </a:p>
          </p:txBody>
        </p:sp>
        <p:sp>
          <p:nvSpPr>
            <p:cNvPr id="41" name="矩形 40">
              <a:extLst>
                <a:ext uri="{FF2B5EF4-FFF2-40B4-BE49-F238E27FC236}">
                  <a16:creationId xmlns:a16="http://schemas.microsoft.com/office/drawing/2014/main" id="{6A2C31BD-EF83-9A4A-AD24-CD077AC26444}"/>
                </a:ext>
              </a:extLst>
            </p:cNvPr>
            <p:cNvSpPr/>
            <p:nvPr/>
          </p:nvSpPr>
          <p:spPr>
            <a:xfrm>
              <a:off x="5157113" y="5268058"/>
              <a:ext cx="601133" cy="23706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CN" altLang="en-US"/>
            </a:p>
          </p:txBody>
        </p:sp>
      </p:grpSp>
      <p:sp>
        <p:nvSpPr>
          <p:cNvPr id="36" name="文本框 35">
            <a:extLst>
              <a:ext uri="{FF2B5EF4-FFF2-40B4-BE49-F238E27FC236}">
                <a16:creationId xmlns:a16="http://schemas.microsoft.com/office/drawing/2014/main" id="{5D83EF43-D675-6A4E-954F-9029327E3A7B}"/>
              </a:ext>
            </a:extLst>
          </p:cNvPr>
          <p:cNvSpPr txBox="1"/>
          <p:nvPr/>
        </p:nvSpPr>
        <p:spPr>
          <a:xfrm>
            <a:off x="6997888" y="979970"/>
            <a:ext cx="2167068" cy="646331"/>
          </a:xfrm>
          <a:prstGeom prst="rect">
            <a:avLst/>
          </a:prstGeom>
          <a:noFill/>
        </p:spPr>
        <p:txBody>
          <a:bodyPr wrap="none" rtlCol="0">
            <a:spAutoFit/>
          </a:bodyPr>
          <a:lstStyle/>
          <a:p>
            <a:r>
              <a:rPr kumimoji="1" lang="en-US" altLang="zh-CN" dirty="0">
                <a:solidFill>
                  <a:schemeClr val="bg1"/>
                </a:solidFill>
              </a:rPr>
              <a:t>iconst_1</a:t>
            </a:r>
          </a:p>
          <a:p>
            <a:r>
              <a:rPr kumimoji="1" lang="zh-CN" altLang="en-US">
                <a:solidFill>
                  <a:schemeClr val="bg1"/>
                </a:solidFill>
              </a:rPr>
              <a:t>将</a:t>
            </a:r>
            <a:r>
              <a:rPr kumimoji="1" lang="en-US" altLang="zh-CN" dirty="0">
                <a:solidFill>
                  <a:schemeClr val="bg1"/>
                </a:solidFill>
              </a:rPr>
              <a:t>int</a:t>
            </a:r>
            <a:r>
              <a:rPr kumimoji="1" lang="zh-CN" altLang="en-US">
                <a:solidFill>
                  <a:schemeClr val="bg1"/>
                </a:solidFill>
              </a:rPr>
              <a:t>型</a:t>
            </a:r>
            <a:r>
              <a:rPr kumimoji="1" lang="en-US" altLang="zh-CN" dirty="0">
                <a:solidFill>
                  <a:schemeClr val="bg1"/>
                </a:solidFill>
              </a:rPr>
              <a:t>1</a:t>
            </a:r>
            <a:r>
              <a:rPr kumimoji="1" lang="zh-CN" altLang="en-US">
                <a:solidFill>
                  <a:schemeClr val="bg1"/>
                </a:solidFill>
              </a:rPr>
              <a:t>推送至栈顶</a:t>
            </a:r>
          </a:p>
        </p:txBody>
      </p:sp>
      <p:grpSp>
        <p:nvGrpSpPr>
          <p:cNvPr id="45" name="组合 44">
            <a:extLst>
              <a:ext uri="{FF2B5EF4-FFF2-40B4-BE49-F238E27FC236}">
                <a16:creationId xmlns:a16="http://schemas.microsoft.com/office/drawing/2014/main" id="{5F31E593-2774-754A-B281-69CB7522B6C9}"/>
              </a:ext>
            </a:extLst>
          </p:cNvPr>
          <p:cNvGrpSpPr/>
          <p:nvPr/>
        </p:nvGrpSpPr>
        <p:grpSpPr>
          <a:xfrm>
            <a:off x="4396719" y="5350440"/>
            <a:ext cx="697883" cy="333831"/>
            <a:chOff x="7061200" y="4512733"/>
            <a:chExt cx="737085" cy="276999"/>
          </a:xfrm>
        </p:grpSpPr>
        <p:sp>
          <p:nvSpPr>
            <p:cNvPr id="42" name="文本框 41">
              <a:extLst>
                <a:ext uri="{FF2B5EF4-FFF2-40B4-BE49-F238E27FC236}">
                  <a16:creationId xmlns:a16="http://schemas.microsoft.com/office/drawing/2014/main" id="{8CC1962B-3769-6844-A764-21AAE7BEE5B6}"/>
                </a:ext>
              </a:extLst>
            </p:cNvPr>
            <p:cNvSpPr txBox="1"/>
            <p:nvPr/>
          </p:nvSpPr>
          <p:spPr>
            <a:xfrm>
              <a:off x="7061200" y="4512733"/>
              <a:ext cx="492443" cy="276999"/>
            </a:xfrm>
            <a:prstGeom prst="rect">
              <a:avLst/>
            </a:prstGeom>
            <a:noFill/>
          </p:spPr>
          <p:txBody>
            <a:bodyPr wrap="none" rtlCol="0">
              <a:spAutoFit/>
            </a:bodyPr>
            <a:lstStyle/>
            <a:p>
              <a:r>
                <a:rPr kumimoji="1" lang="zh-CN" altLang="en-US" sz="1200">
                  <a:solidFill>
                    <a:schemeClr val="bg1"/>
                  </a:solidFill>
                </a:rPr>
                <a:t>栈顶</a:t>
              </a:r>
            </a:p>
          </p:txBody>
        </p:sp>
        <p:cxnSp>
          <p:nvCxnSpPr>
            <p:cNvPr id="44" name="直线箭头连接符 43">
              <a:extLst>
                <a:ext uri="{FF2B5EF4-FFF2-40B4-BE49-F238E27FC236}">
                  <a16:creationId xmlns:a16="http://schemas.microsoft.com/office/drawing/2014/main" id="{DC7A805F-4FA9-C949-9E06-43DC0C8FB013}"/>
                </a:ext>
              </a:extLst>
            </p:cNvPr>
            <p:cNvCxnSpPr>
              <a:cxnSpLocks/>
            </p:cNvCxnSpPr>
            <p:nvPr/>
          </p:nvCxnSpPr>
          <p:spPr>
            <a:xfrm>
              <a:off x="7530216" y="4631610"/>
              <a:ext cx="268069" cy="1601"/>
            </a:xfrm>
            <a:prstGeom prst="straightConnector1">
              <a:avLst/>
            </a:prstGeom>
            <a:ln w="31750">
              <a:solidFill>
                <a:srgbClr val="16FF11"/>
              </a:solidFill>
              <a:tailEnd type="triangle"/>
            </a:ln>
          </p:spPr>
          <p:style>
            <a:lnRef idx="1">
              <a:schemeClr val="accent1"/>
            </a:lnRef>
            <a:fillRef idx="0">
              <a:schemeClr val="accent1"/>
            </a:fillRef>
            <a:effectRef idx="0">
              <a:schemeClr val="accent1"/>
            </a:effectRef>
            <a:fontRef idx="minor">
              <a:schemeClr val="tx1"/>
            </a:fontRef>
          </p:style>
        </p:cxnSp>
      </p:grpSp>
      <p:sp>
        <p:nvSpPr>
          <p:cNvPr id="51" name="文本框 50">
            <a:extLst>
              <a:ext uri="{FF2B5EF4-FFF2-40B4-BE49-F238E27FC236}">
                <a16:creationId xmlns:a16="http://schemas.microsoft.com/office/drawing/2014/main" id="{F2B95F60-8AF7-C742-8C3A-E38C77AAC4BC}"/>
              </a:ext>
            </a:extLst>
          </p:cNvPr>
          <p:cNvSpPr txBox="1"/>
          <p:nvPr/>
        </p:nvSpPr>
        <p:spPr>
          <a:xfrm>
            <a:off x="5277495" y="5483329"/>
            <a:ext cx="276038" cy="307777"/>
          </a:xfrm>
          <a:prstGeom prst="rect">
            <a:avLst/>
          </a:prstGeom>
          <a:noFill/>
        </p:spPr>
        <p:txBody>
          <a:bodyPr wrap="none" rtlCol="0">
            <a:spAutoFit/>
          </a:bodyPr>
          <a:lstStyle/>
          <a:p>
            <a:r>
              <a:rPr kumimoji="1" lang="en-US" altLang="zh-CN" sz="1400" dirty="0">
                <a:solidFill>
                  <a:schemeClr val="bg1"/>
                </a:solidFill>
              </a:rPr>
              <a:t>1</a:t>
            </a:r>
            <a:endParaRPr kumimoji="1" lang="zh-CN" altLang="en-US" sz="1400">
              <a:solidFill>
                <a:schemeClr val="bg1"/>
              </a:solidFill>
            </a:endParaRPr>
          </a:p>
        </p:txBody>
      </p:sp>
      <p:sp>
        <p:nvSpPr>
          <p:cNvPr id="54" name="文本框 53">
            <a:extLst>
              <a:ext uri="{FF2B5EF4-FFF2-40B4-BE49-F238E27FC236}">
                <a16:creationId xmlns:a16="http://schemas.microsoft.com/office/drawing/2014/main" id="{383E97CE-4EF5-4147-B661-DB94C3803864}"/>
              </a:ext>
            </a:extLst>
          </p:cNvPr>
          <p:cNvSpPr txBox="1"/>
          <p:nvPr/>
        </p:nvSpPr>
        <p:spPr>
          <a:xfrm>
            <a:off x="5262842" y="5481594"/>
            <a:ext cx="276038" cy="307777"/>
          </a:xfrm>
          <a:prstGeom prst="rect">
            <a:avLst/>
          </a:prstGeom>
          <a:noFill/>
        </p:spPr>
        <p:txBody>
          <a:bodyPr wrap="none" rtlCol="0">
            <a:spAutoFit/>
          </a:bodyPr>
          <a:lstStyle/>
          <a:p>
            <a:r>
              <a:rPr kumimoji="1" lang="en-US" altLang="zh-CN" sz="1400" dirty="0">
                <a:solidFill>
                  <a:schemeClr val="bg1"/>
                </a:solidFill>
              </a:rPr>
              <a:t>1</a:t>
            </a:r>
            <a:endParaRPr kumimoji="1" lang="zh-CN" altLang="en-US" sz="1400">
              <a:solidFill>
                <a:schemeClr val="bg1"/>
              </a:solidFill>
            </a:endParaRPr>
          </a:p>
        </p:txBody>
      </p:sp>
      <p:sp>
        <p:nvSpPr>
          <p:cNvPr id="53" name="文本框 52">
            <a:extLst>
              <a:ext uri="{FF2B5EF4-FFF2-40B4-BE49-F238E27FC236}">
                <a16:creationId xmlns:a16="http://schemas.microsoft.com/office/drawing/2014/main" id="{C08B40CE-DC86-724A-92AD-E7A6C57343E9}"/>
              </a:ext>
            </a:extLst>
          </p:cNvPr>
          <p:cNvSpPr txBox="1"/>
          <p:nvPr/>
        </p:nvSpPr>
        <p:spPr>
          <a:xfrm>
            <a:off x="7007159" y="1626862"/>
            <a:ext cx="4127540" cy="646331"/>
          </a:xfrm>
          <a:prstGeom prst="rect">
            <a:avLst/>
          </a:prstGeom>
          <a:noFill/>
        </p:spPr>
        <p:txBody>
          <a:bodyPr wrap="none" rtlCol="0">
            <a:spAutoFit/>
          </a:bodyPr>
          <a:lstStyle/>
          <a:p>
            <a:r>
              <a:rPr kumimoji="1" lang="en-US" altLang="zh-CN" dirty="0">
                <a:solidFill>
                  <a:schemeClr val="bg1"/>
                </a:solidFill>
              </a:rPr>
              <a:t>istore_1</a:t>
            </a:r>
          </a:p>
          <a:p>
            <a:r>
              <a:rPr kumimoji="1" lang="zh-CN" altLang="en-US">
                <a:solidFill>
                  <a:schemeClr val="bg1"/>
                </a:solidFill>
              </a:rPr>
              <a:t>将栈顶</a:t>
            </a:r>
            <a:r>
              <a:rPr kumimoji="1" lang="en-US" altLang="zh-CN" dirty="0">
                <a:solidFill>
                  <a:schemeClr val="bg1"/>
                </a:solidFill>
              </a:rPr>
              <a:t>int</a:t>
            </a:r>
            <a:r>
              <a:rPr kumimoji="1" lang="zh-CN" altLang="en-US">
                <a:solidFill>
                  <a:schemeClr val="bg1"/>
                </a:solidFill>
              </a:rPr>
              <a:t>型数值存入第二个局部变量表</a:t>
            </a:r>
          </a:p>
        </p:txBody>
      </p:sp>
      <p:sp>
        <p:nvSpPr>
          <p:cNvPr id="58" name="文本框 57">
            <a:extLst>
              <a:ext uri="{FF2B5EF4-FFF2-40B4-BE49-F238E27FC236}">
                <a16:creationId xmlns:a16="http://schemas.microsoft.com/office/drawing/2014/main" id="{54F46C62-DA7D-434D-9EB2-89406C68BFE7}"/>
              </a:ext>
            </a:extLst>
          </p:cNvPr>
          <p:cNvSpPr txBox="1"/>
          <p:nvPr/>
        </p:nvSpPr>
        <p:spPr>
          <a:xfrm>
            <a:off x="7029760" y="2234769"/>
            <a:ext cx="2167068" cy="646331"/>
          </a:xfrm>
          <a:prstGeom prst="rect">
            <a:avLst/>
          </a:prstGeom>
          <a:noFill/>
        </p:spPr>
        <p:txBody>
          <a:bodyPr wrap="none" rtlCol="0">
            <a:spAutoFit/>
          </a:bodyPr>
          <a:lstStyle/>
          <a:p>
            <a:r>
              <a:rPr kumimoji="1" lang="en-US" altLang="zh-CN" dirty="0">
                <a:solidFill>
                  <a:schemeClr val="bg1"/>
                </a:solidFill>
              </a:rPr>
              <a:t>iconst_2</a:t>
            </a:r>
          </a:p>
          <a:p>
            <a:r>
              <a:rPr kumimoji="1" lang="zh-CN" altLang="en-US">
                <a:solidFill>
                  <a:schemeClr val="bg1"/>
                </a:solidFill>
              </a:rPr>
              <a:t>将</a:t>
            </a:r>
            <a:r>
              <a:rPr kumimoji="1" lang="en-US" altLang="zh-CN" dirty="0">
                <a:solidFill>
                  <a:schemeClr val="bg1"/>
                </a:solidFill>
              </a:rPr>
              <a:t>int</a:t>
            </a:r>
            <a:r>
              <a:rPr kumimoji="1" lang="zh-CN" altLang="en-US">
                <a:solidFill>
                  <a:schemeClr val="bg1"/>
                </a:solidFill>
              </a:rPr>
              <a:t>型</a:t>
            </a:r>
            <a:r>
              <a:rPr kumimoji="1" lang="en-US" altLang="zh-CN" dirty="0">
                <a:solidFill>
                  <a:schemeClr val="bg1"/>
                </a:solidFill>
              </a:rPr>
              <a:t>2</a:t>
            </a:r>
            <a:r>
              <a:rPr kumimoji="1" lang="zh-CN" altLang="en-US">
                <a:solidFill>
                  <a:schemeClr val="bg1"/>
                </a:solidFill>
              </a:rPr>
              <a:t>推送至栈顶</a:t>
            </a:r>
          </a:p>
        </p:txBody>
      </p:sp>
      <p:sp>
        <p:nvSpPr>
          <p:cNvPr id="59" name="文本框 58">
            <a:extLst>
              <a:ext uri="{FF2B5EF4-FFF2-40B4-BE49-F238E27FC236}">
                <a16:creationId xmlns:a16="http://schemas.microsoft.com/office/drawing/2014/main" id="{7507E0BC-D235-DC49-AB1C-C67E321B618A}"/>
              </a:ext>
            </a:extLst>
          </p:cNvPr>
          <p:cNvSpPr txBox="1"/>
          <p:nvPr/>
        </p:nvSpPr>
        <p:spPr>
          <a:xfrm>
            <a:off x="5318455" y="5475060"/>
            <a:ext cx="276038" cy="307777"/>
          </a:xfrm>
          <a:prstGeom prst="rect">
            <a:avLst/>
          </a:prstGeom>
          <a:noFill/>
        </p:spPr>
        <p:txBody>
          <a:bodyPr wrap="none" rtlCol="0">
            <a:spAutoFit/>
          </a:bodyPr>
          <a:lstStyle/>
          <a:p>
            <a:r>
              <a:rPr kumimoji="1" lang="en-US" altLang="zh-CN" sz="1400" dirty="0">
                <a:solidFill>
                  <a:schemeClr val="bg1"/>
                </a:solidFill>
              </a:rPr>
              <a:t>2</a:t>
            </a:r>
            <a:endParaRPr kumimoji="1" lang="zh-CN" altLang="en-US" sz="1400">
              <a:solidFill>
                <a:schemeClr val="bg1"/>
              </a:solidFill>
            </a:endParaRPr>
          </a:p>
        </p:txBody>
      </p:sp>
      <p:sp>
        <p:nvSpPr>
          <p:cNvPr id="61" name="矩形 60">
            <a:extLst>
              <a:ext uri="{FF2B5EF4-FFF2-40B4-BE49-F238E27FC236}">
                <a16:creationId xmlns:a16="http://schemas.microsoft.com/office/drawing/2014/main" id="{EFED9DF8-3CF4-0244-8E7B-C3EC1519B4C4}"/>
              </a:ext>
            </a:extLst>
          </p:cNvPr>
          <p:cNvSpPr/>
          <p:nvPr/>
        </p:nvSpPr>
        <p:spPr>
          <a:xfrm>
            <a:off x="5243056" y="1855643"/>
            <a:ext cx="446906" cy="2792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a:solidFill>
                  <a:srgbClr val="FF0000"/>
                </a:solidFill>
              </a:rPr>
              <a:t>1</a:t>
            </a:r>
            <a:endParaRPr kumimoji="1" lang="zh-CN" altLang="en-US">
              <a:solidFill>
                <a:srgbClr val="FF0000"/>
              </a:solidFill>
            </a:endParaRPr>
          </a:p>
        </p:txBody>
      </p:sp>
      <p:sp>
        <p:nvSpPr>
          <p:cNvPr id="62" name="矩形 61">
            <a:extLst>
              <a:ext uri="{FF2B5EF4-FFF2-40B4-BE49-F238E27FC236}">
                <a16:creationId xmlns:a16="http://schemas.microsoft.com/office/drawing/2014/main" id="{95D52E7A-2A72-D84F-A70B-AAE0DF8B1A3D}"/>
              </a:ext>
            </a:extLst>
          </p:cNvPr>
          <p:cNvSpPr/>
          <p:nvPr/>
        </p:nvSpPr>
        <p:spPr>
          <a:xfrm>
            <a:off x="5243381" y="1847692"/>
            <a:ext cx="446906" cy="2792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a:solidFill>
                  <a:srgbClr val="FF0000"/>
                </a:solidFill>
              </a:rPr>
              <a:t>2</a:t>
            </a:r>
            <a:endParaRPr kumimoji="1" lang="zh-CN" altLang="en-US">
              <a:solidFill>
                <a:srgbClr val="FF0000"/>
              </a:solidFill>
            </a:endParaRPr>
          </a:p>
        </p:txBody>
      </p:sp>
      <p:sp>
        <p:nvSpPr>
          <p:cNvPr id="63" name="矩形 62">
            <a:extLst>
              <a:ext uri="{FF2B5EF4-FFF2-40B4-BE49-F238E27FC236}">
                <a16:creationId xmlns:a16="http://schemas.microsoft.com/office/drawing/2014/main" id="{0360D3E2-3219-3443-8F44-66B138F6A7D4}"/>
              </a:ext>
            </a:extLst>
          </p:cNvPr>
          <p:cNvSpPr/>
          <p:nvPr/>
        </p:nvSpPr>
        <p:spPr>
          <a:xfrm>
            <a:off x="5243056" y="1850502"/>
            <a:ext cx="446906" cy="2792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a:solidFill>
                  <a:srgbClr val="FF0000"/>
                </a:solidFill>
              </a:rPr>
              <a:t>3</a:t>
            </a:r>
            <a:endParaRPr kumimoji="1" lang="zh-CN" altLang="en-US">
              <a:solidFill>
                <a:srgbClr val="FF0000"/>
              </a:solidFill>
            </a:endParaRPr>
          </a:p>
        </p:txBody>
      </p:sp>
      <p:sp>
        <p:nvSpPr>
          <p:cNvPr id="64" name="矩形 63">
            <a:extLst>
              <a:ext uri="{FF2B5EF4-FFF2-40B4-BE49-F238E27FC236}">
                <a16:creationId xmlns:a16="http://schemas.microsoft.com/office/drawing/2014/main" id="{9B499A05-4FCC-C64C-AC8A-2782A2D6F1E4}"/>
              </a:ext>
            </a:extLst>
          </p:cNvPr>
          <p:cNvSpPr/>
          <p:nvPr/>
        </p:nvSpPr>
        <p:spPr>
          <a:xfrm>
            <a:off x="5229457" y="1847491"/>
            <a:ext cx="446906" cy="2792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a:solidFill>
                  <a:srgbClr val="FF0000"/>
                </a:solidFill>
              </a:rPr>
              <a:t>4</a:t>
            </a:r>
            <a:endParaRPr kumimoji="1" lang="zh-CN" altLang="en-US">
              <a:solidFill>
                <a:srgbClr val="FF0000"/>
              </a:solidFill>
            </a:endParaRPr>
          </a:p>
        </p:txBody>
      </p:sp>
      <p:sp>
        <p:nvSpPr>
          <p:cNvPr id="69" name="矩形 68">
            <a:extLst>
              <a:ext uri="{FF2B5EF4-FFF2-40B4-BE49-F238E27FC236}">
                <a16:creationId xmlns:a16="http://schemas.microsoft.com/office/drawing/2014/main" id="{0748A693-63A6-C246-A78E-C65FB2780C66}"/>
              </a:ext>
            </a:extLst>
          </p:cNvPr>
          <p:cNvSpPr/>
          <p:nvPr/>
        </p:nvSpPr>
        <p:spPr>
          <a:xfrm>
            <a:off x="5244532" y="1844516"/>
            <a:ext cx="446906" cy="2792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a:solidFill>
                  <a:srgbClr val="FF0000"/>
                </a:solidFill>
              </a:rPr>
              <a:t>5</a:t>
            </a:r>
            <a:endParaRPr kumimoji="1" lang="zh-CN" altLang="en-US">
              <a:solidFill>
                <a:srgbClr val="FF0000"/>
              </a:solidFill>
            </a:endParaRPr>
          </a:p>
        </p:txBody>
      </p:sp>
      <p:sp>
        <p:nvSpPr>
          <p:cNvPr id="70" name="矩形 69">
            <a:extLst>
              <a:ext uri="{FF2B5EF4-FFF2-40B4-BE49-F238E27FC236}">
                <a16:creationId xmlns:a16="http://schemas.microsoft.com/office/drawing/2014/main" id="{29D7BE56-69F3-F542-8E49-1868E04B072B}"/>
              </a:ext>
            </a:extLst>
          </p:cNvPr>
          <p:cNvSpPr/>
          <p:nvPr/>
        </p:nvSpPr>
        <p:spPr>
          <a:xfrm>
            <a:off x="5243056" y="1854685"/>
            <a:ext cx="446906" cy="2792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a:solidFill>
                  <a:srgbClr val="FF0000"/>
                </a:solidFill>
              </a:rPr>
              <a:t>6</a:t>
            </a:r>
            <a:endParaRPr kumimoji="1" lang="zh-CN" altLang="en-US">
              <a:solidFill>
                <a:srgbClr val="FF0000"/>
              </a:solidFill>
            </a:endParaRPr>
          </a:p>
        </p:txBody>
      </p:sp>
      <p:sp>
        <p:nvSpPr>
          <p:cNvPr id="71" name="矩形 70">
            <a:extLst>
              <a:ext uri="{FF2B5EF4-FFF2-40B4-BE49-F238E27FC236}">
                <a16:creationId xmlns:a16="http://schemas.microsoft.com/office/drawing/2014/main" id="{A50FEAAC-3C0D-7645-A65E-8ED28F382990}"/>
              </a:ext>
            </a:extLst>
          </p:cNvPr>
          <p:cNvSpPr/>
          <p:nvPr/>
        </p:nvSpPr>
        <p:spPr>
          <a:xfrm>
            <a:off x="5243056" y="1858053"/>
            <a:ext cx="446906" cy="2792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a:solidFill>
                  <a:srgbClr val="FF0000"/>
                </a:solidFill>
              </a:rPr>
              <a:t>7</a:t>
            </a:r>
            <a:endParaRPr kumimoji="1" lang="zh-CN" altLang="en-US">
              <a:solidFill>
                <a:srgbClr val="FF0000"/>
              </a:solidFill>
            </a:endParaRPr>
          </a:p>
        </p:txBody>
      </p:sp>
      <p:sp>
        <p:nvSpPr>
          <p:cNvPr id="73" name="矩形 72">
            <a:extLst>
              <a:ext uri="{FF2B5EF4-FFF2-40B4-BE49-F238E27FC236}">
                <a16:creationId xmlns:a16="http://schemas.microsoft.com/office/drawing/2014/main" id="{1750E940-45F1-5447-AC60-9793DDD6A0C3}"/>
              </a:ext>
            </a:extLst>
          </p:cNvPr>
          <p:cNvSpPr/>
          <p:nvPr/>
        </p:nvSpPr>
        <p:spPr>
          <a:xfrm>
            <a:off x="5243056" y="1864105"/>
            <a:ext cx="446906" cy="2792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a:solidFill>
                  <a:srgbClr val="FF0000"/>
                </a:solidFill>
              </a:rPr>
              <a:t>9</a:t>
            </a:r>
            <a:endParaRPr kumimoji="1" lang="zh-CN" altLang="en-US">
              <a:solidFill>
                <a:srgbClr val="FF0000"/>
              </a:solidFill>
            </a:endParaRPr>
          </a:p>
        </p:txBody>
      </p:sp>
      <p:sp>
        <p:nvSpPr>
          <p:cNvPr id="74" name="矩形 73">
            <a:extLst>
              <a:ext uri="{FF2B5EF4-FFF2-40B4-BE49-F238E27FC236}">
                <a16:creationId xmlns:a16="http://schemas.microsoft.com/office/drawing/2014/main" id="{F28FAD09-4F3F-ED4A-8FEF-9FD03B0958FE}"/>
              </a:ext>
            </a:extLst>
          </p:cNvPr>
          <p:cNvSpPr/>
          <p:nvPr/>
        </p:nvSpPr>
        <p:spPr>
          <a:xfrm>
            <a:off x="5246463" y="1863728"/>
            <a:ext cx="446906" cy="2792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a:solidFill>
                  <a:srgbClr val="FF0000"/>
                </a:solidFill>
              </a:rPr>
              <a:t>10</a:t>
            </a:r>
            <a:endParaRPr kumimoji="1" lang="zh-CN" altLang="en-US">
              <a:solidFill>
                <a:srgbClr val="FF0000"/>
              </a:solidFill>
            </a:endParaRPr>
          </a:p>
        </p:txBody>
      </p:sp>
      <p:sp>
        <p:nvSpPr>
          <p:cNvPr id="75" name="矩形 74">
            <a:extLst>
              <a:ext uri="{FF2B5EF4-FFF2-40B4-BE49-F238E27FC236}">
                <a16:creationId xmlns:a16="http://schemas.microsoft.com/office/drawing/2014/main" id="{FCF81FB6-D9DB-DC48-998C-97BFF184CAAD}"/>
              </a:ext>
            </a:extLst>
          </p:cNvPr>
          <p:cNvSpPr/>
          <p:nvPr/>
        </p:nvSpPr>
        <p:spPr>
          <a:xfrm>
            <a:off x="5243056" y="1865311"/>
            <a:ext cx="446906" cy="2792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a:solidFill>
                  <a:srgbClr val="FF0000"/>
                </a:solidFill>
              </a:rPr>
              <a:t>11</a:t>
            </a:r>
            <a:endParaRPr kumimoji="1" lang="zh-CN" altLang="en-US">
              <a:solidFill>
                <a:srgbClr val="FF0000"/>
              </a:solidFill>
            </a:endParaRPr>
          </a:p>
        </p:txBody>
      </p:sp>
      <p:sp>
        <p:nvSpPr>
          <p:cNvPr id="76" name="矩形 75">
            <a:extLst>
              <a:ext uri="{FF2B5EF4-FFF2-40B4-BE49-F238E27FC236}">
                <a16:creationId xmlns:a16="http://schemas.microsoft.com/office/drawing/2014/main" id="{E2EBC677-43C0-6E4D-A07B-41439B2178C0}"/>
              </a:ext>
            </a:extLst>
          </p:cNvPr>
          <p:cNvSpPr/>
          <p:nvPr/>
        </p:nvSpPr>
        <p:spPr>
          <a:xfrm>
            <a:off x="5243056" y="1875098"/>
            <a:ext cx="446906" cy="2792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a:solidFill>
                  <a:srgbClr val="FF0000"/>
                </a:solidFill>
              </a:rPr>
              <a:t>12</a:t>
            </a:r>
            <a:endParaRPr kumimoji="1" lang="zh-CN" altLang="en-US">
              <a:solidFill>
                <a:srgbClr val="FF0000"/>
              </a:solidFill>
            </a:endParaRPr>
          </a:p>
        </p:txBody>
      </p:sp>
      <p:sp>
        <p:nvSpPr>
          <p:cNvPr id="78" name="矩形 77">
            <a:extLst>
              <a:ext uri="{FF2B5EF4-FFF2-40B4-BE49-F238E27FC236}">
                <a16:creationId xmlns:a16="http://schemas.microsoft.com/office/drawing/2014/main" id="{BFE13CCC-8ED6-E14A-B725-67469E0808A7}"/>
              </a:ext>
            </a:extLst>
          </p:cNvPr>
          <p:cNvSpPr/>
          <p:nvPr/>
        </p:nvSpPr>
        <p:spPr>
          <a:xfrm>
            <a:off x="1707492" y="2059615"/>
            <a:ext cx="2160000" cy="28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zh-CN" altLang="en-US"/>
          </a:p>
        </p:txBody>
      </p:sp>
      <p:sp>
        <p:nvSpPr>
          <p:cNvPr id="80" name="矩形 79">
            <a:extLst>
              <a:ext uri="{FF2B5EF4-FFF2-40B4-BE49-F238E27FC236}">
                <a16:creationId xmlns:a16="http://schemas.microsoft.com/office/drawing/2014/main" id="{70812554-8B13-494D-AE53-55DE108BB9F7}"/>
              </a:ext>
            </a:extLst>
          </p:cNvPr>
          <p:cNvSpPr/>
          <p:nvPr/>
        </p:nvSpPr>
        <p:spPr>
          <a:xfrm>
            <a:off x="1702228" y="2350318"/>
            <a:ext cx="2160000" cy="28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zh-CN" altLang="en-US"/>
          </a:p>
        </p:txBody>
      </p:sp>
      <p:sp>
        <p:nvSpPr>
          <p:cNvPr id="81" name="矩形 80">
            <a:extLst>
              <a:ext uri="{FF2B5EF4-FFF2-40B4-BE49-F238E27FC236}">
                <a16:creationId xmlns:a16="http://schemas.microsoft.com/office/drawing/2014/main" id="{1EF2F857-9255-5E48-888A-4E33187A1079}"/>
              </a:ext>
            </a:extLst>
          </p:cNvPr>
          <p:cNvSpPr/>
          <p:nvPr/>
        </p:nvSpPr>
        <p:spPr>
          <a:xfrm>
            <a:off x="1702228" y="2645722"/>
            <a:ext cx="2160000" cy="28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zh-CN" altLang="en-US"/>
          </a:p>
        </p:txBody>
      </p:sp>
      <p:sp>
        <p:nvSpPr>
          <p:cNvPr id="82" name="矩形 81">
            <a:extLst>
              <a:ext uri="{FF2B5EF4-FFF2-40B4-BE49-F238E27FC236}">
                <a16:creationId xmlns:a16="http://schemas.microsoft.com/office/drawing/2014/main" id="{01193D5B-D243-9F45-ADA0-0012047A21BC}"/>
              </a:ext>
            </a:extLst>
          </p:cNvPr>
          <p:cNvSpPr/>
          <p:nvPr/>
        </p:nvSpPr>
        <p:spPr>
          <a:xfrm>
            <a:off x="1704800" y="2941211"/>
            <a:ext cx="2160000" cy="28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zh-CN" altLang="en-US"/>
          </a:p>
        </p:txBody>
      </p:sp>
      <p:sp>
        <p:nvSpPr>
          <p:cNvPr id="83" name="矩形 82">
            <a:extLst>
              <a:ext uri="{FF2B5EF4-FFF2-40B4-BE49-F238E27FC236}">
                <a16:creationId xmlns:a16="http://schemas.microsoft.com/office/drawing/2014/main" id="{F2390754-BBD5-0C40-86E5-9325540A9B9C}"/>
              </a:ext>
            </a:extLst>
          </p:cNvPr>
          <p:cNvSpPr/>
          <p:nvPr/>
        </p:nvSpPr>
        <p:spPr>
          <a:xfrm>
            <a:off x="1707492" y="3239318"/>
            <a:ext cx="2160000" cy="28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zh-CN" altLang="en-US"/>
          </a:p>
        </p:txBody>
      </p:sp>
      <p:sp>
        <p:nvSpPr>
          <p:cNvPr id="85" name="矩形 84">
            <a:extLst>
              <a:ext uri="{FF2B5EF4-FFF2-40B4-BE49-F238E27FC236}">
                <a16:creationId xmlns:a16="http://schemas.microsoft.com/office/drawing/2014/main" id="{1E47C38C-6C52-BE4C-812E-2864DD597F7D}"/>
              </a:ext>
            </a:extLst>
          </p:cNvPr>
          <p:cNvSpPr/>
          <p:nvPr/>
        </p:nvSpPr>
        <p:spPr>
          <a:xfrm>
            <a:off x="1708637" y="3527293"/>
            <a:ext cx="2160000" cy="28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zh-CN" altLang="en-US"/>
          </a:p>
        </p:txBody>
      </p:sp>
      <p:sp>
        <p:nvSpPr>
          <p:cNvPr id="86" name="矩形 85">
            <a:extLst>
              <a:ext uri="{FF2B5EF4-FFF2-40B4-BE49-F238E27FC236}">
                <a16:creationId xmlns:a16="http://schemas.microsoft.com/office/drawing/2014/main" id="{32C603CF-E654-784B-8DA0-04F4C9C36C49}"/>
              </a:ext>
            </a:extLst>
          </p:cNvPr>
          <p:cNvSpPr/>
          <p:nvPr/>
        </p:nvSpPr>
        <p:spPr>
          <a:xfrm>
            <a:off x="1703373" y="3817996"/>
            <a:ext cx="2160000" cy="28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zh-CN" altLang="en-US"/>
          </a:p>
        </p:txBody>
      </p:sp>
      <p:sp>
        <p:nvSpPr>
          <p:cNvPr id="87" name="矩形 86">
            <a:extLst>
              <a:ext uri="{FF2B5EF4-FFF2-40B4-BE49-F238E27FC236}">
                <a16:creationId xmlns:a16="http://schemas.microsoft.com/office/drawing/2014/main" id="{C7AAB1A5-512F-DD4C-B6B5-EBC2616378A6}"/>
              </a:ext>
            </a:extLst>
          </p:cNvPr>
          <p:cNvSpPr/>
          <p:nvPr/>
        </p:nvSpPr>
        <p:spPr>
          <a:xfrm>
            <a:off x="1703373" y="4113400"/>
            <a:ext cx="2160000" cy="28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zh-CN" altLang="en-US"/>
          </a:p>
        </p:txBody>
      </p:sp>
      <p:sp>
        <p:nvSpPr>
          <p:cNvPr id="88" name="矩形 87">
            <a:extLst>
              <a:ext uri="{FF2B5EF4-FFF2-40B4-BE49-F238E27FC236}">
                <a16:creationId xmlns:a16="http://schemas.microsoft.com/office/drawing/2014/main" id="{55F829B0-9AAB-D945-A0B0-2DC94709FAF9}"/>
              </a:ext>
            </a:extLst>
          </p:cNvPr>
          <p:cNvSpPr/>
          <p:nvPr/>
        </p:nvSpPr>
        <p:spPr>
          <a:xfrm>
            <a:off x="1705945" y="4408889"/>
            <a:ext cx="2160000" cy="28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zh-CN" altLang="en-US"/>
          </a:p>
        </p:txBody>
      </p:sp>
      <p:sp>
        <p:nvSpPr>
          <p:cNvPr id="89" name="矩形 88">
            <a:extLst>
              <a:ext uri="{FF2B5EF4-FFF2-40B4-BE49-F238E27FC236}">
                <a16:creationId xmlns:a16="http://schemas.microsoft.com/office/drawing/2014/main" id="{A4703A6C-FFB9-CF46-A2AE-31757AD7F86A}"/>
              </a:ext>
            </a:extLst>
          </p:cNvPr>
          <p:cNvSpPr/>
          <p:nvPr/>
        </p:nvSpPr>
        <p:spPr>
          <a:xfrm>
            <a:off x="1708637" y="4706996"/>
            <a:ext cx="2160000" cy="28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zh-CN" altLang="en-US"/>
          </a:p>
        </p:txBody>
      </p:sp>
      <p:sp>
        <p:nvSpPr>
          <p:cNvPr id="90" name="矩形 89">
            <a:extLst>
              <a:ext uri="{FF2B5EF4-FFF2-40B4-BE49-F238E27FC236}">
                <a16:creationId xmlns:a16="http://schemas.microsoft.com/office/drawing/2014/main" id="{88F6F6AD-3989-184A-9AD0-214F23C1B047}"/>
              </a:ext>
            </a:extLst>
          </p:cNvPr>
          <p:cNvSpPr/>
          <p:nvPr/>
        </p:nvSpPr>
        <p:spPr>
          <a:xfrm>
            <a:off x="1706862" y="5005103"/>
            <a:ext cx="2160000" cy="28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zh-CN" altLang="en-US"/>
          </a:p>
        </p:txBody>
      </p:sp>
      <p:sp>
        <p:nvSpPr>
          <p:cNvPr id="91" name="矩形 90">
            <a:extLst>
              <a:ext uri="{FF2B5EF4-FFF2-40B4-BE49-F238E27FC236}">
                <a16:creationId xmlns:a16="http://schemas.microsoft.com/office/drawing/2014/main" id="{17DFD699-E741-5C42-BEEE-D56223AD8777}"/>
              </a:ext>
            </a:extLst>
          </p:cNvPr>
          <p:cNvSpPr/>
          <p:nvPr/>
        </p:nvSpPr>
        <p:spPr>
          <a:xfrm>
            <a:off x="1709554" y="5303210"/>
            <a:ext cx="2160000" cy="28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33480D01-E790-954F-860F-C85C6D18577D}"/>
              </a:ext>
            </a:extLst>
          </p:cNvPr>
          <p:cNvSpPr txBox="1"/>
          <p:nvPr/>
        </p:nvSpPr>
        <p:spPr>
          <a:xfrm>
            <a:off x="1950289" y="2020623"/>
            <a:ext cx="1870697" cy="3618939"/>
          </a:xfrm>
          <a:prstGeom prst="rect">
            <a:avLst/>
          </a:prstGeom>
          <a:noFill/>
        </p:spPr>
        <p:txBody>
          <a:bodyPr wrap="square" rtlCol="0">
            <a:spAutoFit/>
          </a:bodyPr>
          <a:lstStyle/>
          <a:p>
            <a:pPr>
              <a:lnSpc>
                <a:spcPts val="2260"/>
              </a:lnSpc>
            </a:pPr>
            <a:r>
              <a:rPr lang="en" altLang="zh-CN" dirty="0">
                <a:solidFill>
                  <a:schemeClr val="bg1"/>
                </a:solidFill>
              </a:rPr>
              <a:t>0: iconst_1</a:t>
            </a:r>
            <a:br>
              <a:rPr lang="en" altLang="zh-CN" dirty="0">
                <a:solidFill>
                  <a:schemeClr val="bg1"/>
                </a:solidFill>
              </a:rPr>
            </a:br>
            <a:r>
              <a:rPr lang="en" altLang="zh-CN" dirty="0">
                <a:solidFill>
                  <a:schemeClr val="bg1"/>
                </a:solidFill>
              </a:rPr>
              <a:t> 1: istore_1</a:t>
            </a:r>
            <a:br>
              <a:rPr lang="en" altLang="zh-CN" dirty="0">
                <a:solidFill>
                  <a:schemeClr val="bg1"/>
                </a:solidFill>
              </a:rPr>
            </a:br>
            <a:r>
              <a:rPr lang="en" altLang="zh-CN" dirty="0">
                <a:solidFill>
                  <a:schemeClr val="bg1"/>
                </a:solidFill>
              </a:rPr>
              <a:t> 2: iconst_2</a:t>
            </a:r>
            <a:br>
              <a:rPr lang="en" altLang="zh-CN" dirty="0">
                <a:solidFill>
                  <a:schemeClr val="bg1"/>
                </a:solidFill>
              </a:rPr>
            </a:br>
            <a:r>
              <a:rPr lang="en" altLang="zh-CN" dirty="0">
                <a:solidFill>
                  <a:schemeClr val="bg1"/>
                </a:solidFill>
              </a:rPr>
              <a:t> 3: istore_2</a:t>
            </a:r>
            <a:br>
              <a:rPr lang="en" altLang="zh-CN" dirty="0">
                <a:solidFill>
                  <a:schemeClr val="bg1"/>
                </a:solidFill>
              </a:rPr>
            </a:br>
            <a:r>
              <a:rPr lang="en" altLang="zh-CN" dirty="0">
                <a:solidFill>
                  <a:schemeClr val="bg1"/>
                </a:solidFill>
              </a:rPr>
              <a:t> 4: iload_1</a:t>
            </a:r>
            <a:br>
              <a:rPr lang="en" altLang="zh-CN" dirty="0">
                <a:solidFill>
                  <a:schemeClr val="bg1"/>
                </a:solidFill>
              </a:rPr>
            </a:br>
            <a:r>
              <a:rPr lang="en" altLang="zh-CN" dirty="0">
                <a:solidFill>
                  <a:schemeClr val="bg1"/>
                </a:solidFill>
              </a:rPr>
              <a:t> 5: iload_2</a:t>
            </a:r>
            <a:br>
              <a:rPr lang="en" altLang="zh-CN" dirty="0">
                <a:solidFill>
                  <a:schemeClr val="bg1"/>
                </a:solidFill>
              </a:rPr>
            </a:br>
            <a:r>
              <a:rPr lang="en" altLang="zh-CN" dirty="0">
                <a:solidFill>
                  <a:schemeClr val="bg1"/>
                </a:solidFill>
              </a:rPr>
              <a:t> 6: iadd</a:t>
            </a:r>
            <a:br>
              <a:rPr lang="en" altLang="zh-CN" dirty="0">
                <a:solidFill>
                  <a:schemeClr val="bg1"/>
                </a:solidFill>
              </a:rPr>
            </a:br>
            <a:r>
              <a:rPr lang="en" altLang="zh-CN" dirty="0">
                <a:solidFill>
                  <a:schemeClr val="bg1"/>
                </a:solidFill>
              </a:rPr>
              <a:t> 7: bipush        10</a:t>
            </a:r>
            <a:br>
              <a:rPr lang="en" altLang="zh-CN" dirty="0">
                <a:solidFill>
                  <a:schemeClr val="bg1"/>
                </a:solidFill>
              </a:rPr>
            </a:br>
            <a:r>
              <a:rPr lang="en" altLang="zh-CN" dirty="0">
                <a:solidFill>
                  <a:schemeClr val="bg1"/>
                </a:solidFill>
              </a:rPr>
              <a:t> 9: imul</a:t>
            </a:r>
            <a:br>
              <a:rPr lang="en" altLang="zh-CN" dirty="0">
                <a:solidFill>
                  <a:schemeClr val="bg1"/>
                </a:solidFill>
              </a:rPr>
            </a:br>
            <a:r>
              <a:rPr lang="en" altLang="zh-CN" dirty="0">
                <a:solidFill>
                  <a:schemeClr val="bg1"/>
                </a:solidFill>
              </a:rPr>
              <a:t>10: istore_3</a:t>
            </a:r>
            <a:br>
              <a:rPr lang="en" altLang="zh-CN" dirty="0">
                <a:solidFill>
                  <a:schemeClr val="bg1"/>
                </a:solidFill>
              </a:rPr>
            </a:br>
            <a:r>
              <a:rPr lang="en" altLang="zh-CN" dirty="0">
                <a:solidFill>
                  <a:schemeClr val="bg1"/>
                </a:solidFill>
              </a:rPr>
              <a:t>11: iload_3</a:t>
            </a:r>
            <a:br>
              <a:rPr lang="en" altLang="zh-CN" dirty="0">
                <a:solidFill>
                  <a:schemeClr val="bg1"/>
                </a:solidFill>
              </a:rPr>
            </a:br>
            <a:r>
              <a:rPr lang="en" altLang="zh-CN" dirty="0">
                <a:solidFill>
                  <a:schemeClr val="bg1"/>
                </a:solidFill>
              </a:rPr>
              <a:t>12: ireturn</a:t>
            </a:r>
            <a:endParaRPr kumimoji="1" lang="zh-CN" altLang="en-US">
              <a:solidFill>
                <a:schemeClr val="bg1"/>
              </a:solidFill>
            </a:endParaRPr>
          </a:p>
        </p:txBody>
      </p:sp>
      <p:sp>
        <p:nvSpPr>
          <p:cNvPr id="92" name="文本框 91">
            <a:extLst>
              <a:ext uri="{FF2B5EF4-FFF2-40B4-BE49-F238E27FC236}">
                <a16:creationId xmlns:a16="http://schemas.microsoft.com/office/drawing/2014/main" id="{ECA796DD-CF81-D740-BF63-872E9263F19A}"/>
              </a:ext>
            </a:extLst>
          </p:cNvPr>
          <p:cNvSpPr txBox="1"/>
          <p:nvPr/>
        </p:nvSpPr>
        <p:spPr>
          <a:xfrm>
            <a:off x="7029760" y="2732379"/>
            <a:ext cx="4218912" cy="646331"/>
          </a:xfrm>
          <a:prstGeom prst="rect">
            <a:avLst/>
          </a:prstGeom>
          <a:noFill/>
        </p:spPr>
        <p:txBody>
          <a:bodyPr wrap="none" rtlCol="0">
            <a:spAutoFit/>
          </a:bodyPr>
          <a:lstStyle/>
          <a:p>
            <a:r>
              <a:rPr kumimoji="1" lang="en-US" altLang="zh-CN" dirty="0">
                <a:solidFill>
                  <a:schemeClr val="bg1"/>
                </a:solidFill>
              </a:rPr>
              <a:t>istore_2</a:t>
            </a:r>
          </a:p>
          <a:p>
            <a:r>
              <a:rPr kumimoji="1" lang="zh-CN" altLang="en-US">
                <a:solidFill>
                  <a:schemeClr val="bg1"/>
                </a:solidFill>
              </a:rPr>
              <a:t>将栈顶</a:t>
            </a:r>
            <a:r>
              <a:rPr kumimoji="1" lang="en-US" altLang="zh-CN" dirty="0">
                <a:solidFill>
                  <a:schemeClr val="bg1"/>
                </a:solidFill>
              </a:rPr>
              <a:t>int</a:t>
            </a:r>
            <a:r>
              <a:rPr kumimoji="1" lang="zh-CN" altLang="en-US">
                <a:solidFill>
                  <a:schemeClr val="bg1"/>
                </a:solidFill>
              </a:rPr>
              <a:t>型数值存入第三个局部变量表</a:t>
            </a:r>
          </a:p>
        </p:txBody>
      </p:sp>
      <p:sp>
        <p:nvSpPr>
          <p:cNvPr id="93" name="文本框 92">
            <a:extLst>
              <a:ext uri="{FF2B5EF4-FFF2-40B4-BE49-F238E27FC236}">
                <a16:creationId xmlns:a16="http://schemas.microsoft.com/office/drawing/2014/main" id="{98EA677A-6E48-734F-B841-B5D200DAE661}"/>
              </a:ext>
            </a:extLst>
          </p:cNvPr>
          <p:cNvSpPr txBox="1"/>
          <p:nvPr/>
        </p:nvSpPr>
        <p:spPr>
          <a:xfrm>
            <a:off x="7075446" y="3286728"/>
            <a:ext cx="3630609" cy="646331"/>
          </a:xfrm>
          <a:prstGeom prst="rect">
            <a:avLst/>
          </a:prstGeom>
          <a:noFill/>
        </p:spPr>
        <p:txBody>
          <a:bodyPr wrap="none" rtlCol="0">
            <a:spAutoFit/>
          </a:bodyPr>
          <a:lstStyle/>
          <a:p>
            <a:r>
              <a:rPr kumimoji="1" lang="en-US" altLang="zh-CN" dirty="0">
                <a:solidFill>
                  <a:schemeClr val="bg1"/>
                </a:solidFill>
              </a:rPr>
              <a:t>iload_1</a:t>
            </a:r>
          </a:p>
          <a:p>
            <a:r>
              <a:rPr kumimoji="1" lang="zh-CN" altLang="en-US">
                <a:solidFill>
                  <a:schemeClr val="bg1"/>
                </a:solidFill>
              </a:rPr>
              <a:t>将第二个</a:t>
            </a:r>
            <a:r>
              <a:rPr kumimoji="1" lang="en-US" altLang="zh-CN" dirty="0">
                <a:solidFill>
                  <a:schemeClr val="bg1"/>
                </a:solidFill>
              </a:rPr>
              <a:t>int</a:t>
            </a:r>
            <a:r>
              <a:rPr kumimoji="1" lang="zh-CN" altLang="en-US">
                <a:solidFill>
                  <a:schemeClr val="bg1"/>
                </a:solidFill>
              </a:rPr>
              <a:t>型局部变量推送至栈顶</a:t>
            </a:r>
          </a:p>
        </p:txBody>
      </p:sp>
      <p:sp>
        <p:nvSpPr>
          <p:cNvPr id="94" name="文本框 93">
            <a:extLst>
              <a:ext uri="{FF2B5EF4-FFF2-40B4-BE49-F238E27FC236}">
                <a16:creationId xmlns:a16="http://schemas.microsoft.com/office/drawing/2014/main" id="{A110FEE2-EC2D-5E41-81E0-707A15D9685C}"/>
              </a:ext>
            </a:extLst>
          </p:cNvPr>
          <p:cNvSpPr txBox="1"/>
          <p:nvPr/>
        </p:nvSpPr>
        <p:spPr>
          <a:xfrm>
            <a:off x="7075446" y="3841382"/>
            <a:ext cx="3665875" cy="646331"/>
          </a:xfrm>
          <a:prstGeom prst="rect">
            <a:avLst/>
          </a:prstGeom>
          <a:noFill/>
        </p:spPr>
        <p:txBody>
          <a:bodyPr wrap="none" rtlCol="0">
            <a:spAutoFit/>
          </a:bodyPr>
          <a:lstStyle/>
          <a:p>
            <a:r>
              <a:rPr kumimoji="1" lang="en-US" altLang="zh-CN" dirty="0">
                <a:solidFill>
                  <a:schemeClr val="bg1"/>
                </a:solidFill>
              </a:rPr>
              <a:t>iload_2</a:t>
            </a:r>
          </a:p>
          <a:p>
            <a:r>
              <a:rPr kumimoji="1" lang="zh-CN" altLang="en-US">
                <a:solidFill>
                  <a:schemeClr val="bg1"/>
                </a:solidFill>
              </a:rPr>
              <a:t>将第三个</a:t>
            </a:r>
            <a:r>
              <a:rPr kumimoji="1" lang="en-US" altLang="zh-CN" dirty="0">
                <a:solidFill>
                  <a:schemeClr val="bg1"/>
                </a:solidFill>
              </a:rPr>
              <a:t>int</a:t>
            </a:r>
            <a:r>
              <a:rPr kumimoji="1" lang="zh-CN" altLang="en-US">
                <a:solidFill>
                  <a:schemeClr val="bg1"/>
                </a:solidFill>
              </a:rPr>
              <a:t>型局部变量推送至栈顶</a:t>
            </a:r>
          </a:p>
        </p:txBody>
      </p:sp>
      <p:sp>
        <p:nvSpPr>
          <p:cNvPr id="95" name="文本框 94">
            <a:extLst>
              <a:ext uri="{FF2B5EF4-FFF2-40B4-BE49-F238E27FC236}">
                <a16:creationId xmlns:a16="http://schemas.microsoft.com/office/drawing/2014/main" id="{75252F79-F50E-184B-A3D9-DA17AD6E4134}"/>
              </a:ext>
            </a:extLst>
          </p:cNvPr>
          <p:cNvSpPr txBox="1"/>
          <p:nvPr/>
        </p:nvSpPr>
        <p:spPr>
          <a:xfrm>
            <a:off x="7075446" y="4418499"/>
            <a:ext cx="4358373" cy="646331"/>
          </a:xfrm>
          <a:prstGeom prst="rect">
            <a:avLst/>
          </a:prstGeom>
          <a:noFill/>
        </p:spPr>
        <p:txBody>
          <a:bodyPr wrap="none" rtlCol="0">
            <a:spAutoFit/>
          </a:bodyPr>
          <a:lstStyle/>
          <a:p>
            <a:r>
              <a:rPr kumimoji="1" lang="en-US" altLang="zh-CN" dirty="0">
                <a:solidFill>
                  <a:schemeClr val="bg1"/>
                </a:solidFill>
              </a:rPr>
              <a:t>iadd</a:t>
            </a:r>
          </a:p>
          <a:p>
            <a:r>
              <a:rPr kumimoji="1" lang="zh-CN" altLang="en-US">
                <a:solidFill>
                  <a:schemeClr val="bg1"/>
                </a:solidFill>
              </a:rPr>
              <a:t>将栈顶两</a:t>
            </a:r>
            <a:r>
              <a:rPr kumimoji="1" lang="en-US" altLang="zh-CN" dirty="0">
                <a:solidFill>
                  <a:schemeClr val="bg1"/>
                </a:solidFill>
              </a:rPr>
              <a:t>int</a:t>
            </a:r>
            <a:r>
              <a:rPr kumimoji="1" lang="zh-CN" altLang="en-US">
                <a:solidFill>
                  <a:schemeClr val="bg1"/>
                </a:solidFill>
              </a:rPr>
              <a:t>型数值相加并将结果压入栈顶</a:t>
            </a:r>
            <a:endParaRPr kumimoji="1" lang="en-US" altLang="zh-CN" dirty="0">
              <a:solidFill>
                <a:schemeClr val="bg1"/>
              </a:solidFill>
            </a:endParaRPr>
          </a:p>
        </p:txBody>
      </p:sp>
      <p:sp>
        <p:nvSpPr>
          <p:cNvPr id="96" name="文本框 95">
            <a:extLst>
              <a:ext uri="{FF2B5EF4-FFF2-40B4-BE49-F238E27FC236}">
                <a16:creationId xmlns:a16="http://schemas.microsoft.com/office/drawing/2014/main" id="{33CEB0B2-E4F9-9948-A5A1-7C628B9B40F3}"/>
              </a:ext>
            </a:extLst>
          </p:cNvPr>
          <p:cNvSpPr txBox="1"/>
          <p:nvPr/>
        </p:nvSpPr>
        <p:spPr>
          <a:xfrm>
            <a:off x="7075446" y="4926015"/>
            <a:ext cx="4214615" cy="646331"/>
          </a:xfrm>
          <a:prstGeom prst="rect">
            <a:avLst/>
          </a:prstGeom>
          <a:noFill/>
        </p:spPr>
        <p:txBody>
          <a:bodyPr wrap="none" rtlCol="0">
            <a:spAutoFit/>
          </a:bodyPr>
          <a:lstStyle/>
          <a:p>
            <a:r>
              <a:rPr kumimoji="1" lang="en-US" altLang="zh-CN" dirty="0">
                <a:solidFill>
                  <a:schemeClr val="bg1"/>
                </a:solidFill>
              </a:rPr>
              <a:t>bipush</a:t>
            </a:r>
          </a:p>
          <a:p>
            <a:r>
              <a:rPr kumimoji="1" lang="zh-CN" altLang="en-US">
                <a:solidFill>
                  <a:schemeClr val="bg1"/>
                </a:solidFill>
              </a:rPr>
              <a:t>将单字节的常量值</a:t>
            </a:r>
            <a:r>
              <a:rPr kumimoji="1" lang="en-US" altLang="zh-CN" dirty="0">
                <a:solidFill>
                  <a:schemeClr val="bg1"/>
                </a:solidFill>
              </a:rPr>
              <a:t>(-128~127)</a:t>
            </a:r>
            <a:r>
              <a:rPr kumimoji="1" lang="zh-CN" altLang="en-US">
                <a:solidFill>
                  <a:schemeClr val="bg1"/>
                </a:solidFill>
              </a:rPr>
              <a:t>推送至栈顶</a:t>
            </a:r>
          </a:p>
        </p:txBody>
      </p:sp>
      <p:sp>
        <p:nvSpPr>
          <p:cNvPr id="97" name="文本框 96">
            <a:extLst>
              <a:ext uri="{FF2B5EF4-FFF2-40B4-BE49-F238E27FC236}">
                <a16:creationId xmlns:a16="http://schemas.microsoft.com/office/drawing/2014/main" id="{26FA7D15-B8C2-B34D-93F3-20E4A71A34F9}"/>
              </a:ext>
            </a:extLst>
          </p:cNvPr>
          <p:cNvSpPr txBox="1"/>
          <p:nvPr/>
        </p:nvSpPr>
        <p:spPr>
          <a:xfrm>
            <a:off x="7085010" y="5390486"/>
            <a:ext cx="4358373" cy="646331"/>
          </a:xfrm>
          <a:prstGeom prst="rect">
            <a:avLst/>
          </a:prstGeom>
          <a:noFill/>
        </p:spPr>
        <p:txBody>
          <a:bodyPr wrap="none" rtlCol="0">
            <a:spAutoFit/>
          </a:bodyPr>
          <a:lstStyle/>
          <a:p>
            <a:r>
              <a:rPr kumimoji="1" lang="en-US" altLang="zh-CN" dirty="0">
                <a:solidFill>
                  <a:schemeClr val="bg1"/>
                </a:solidFill>
              </a:rPr>
              <a:t>imul</a:t>
            </a:r>
          </a:p>
          <a:p>
            <a:r>
              <a:rPr kumimoji="1" lang="zh-CN" altLang="en-US">
                <a:solidFill>
                  <a:schemeClr val="bg1"/>
                </a:solidFill>
              </a:rPr>
              <a:t>将栈顶两</a:t>
            </a:r>
            <a:r>
              <a:rPr kumimoji="1" lang="en-US" altLang="zh-CN" dirty="0">
                <a:solidFill>
                  <a:schemeClr val="bg1"/>
                </a:solidFill>
              </a:rPr>
              <a:t>int</a:t>
            </a:r>
            <a:r>
              <a:rPr kumimoji="1" lang="zh-CN" altLang="en-US">
                <a:solidFill>
                  <a:schemeClr val="bg1"/>
                </a:solidFill>
              </a:rPr>
              <a:t>型数值相乘并将结果压入栈顶</a:t>
            </a:r>
            <a:endParaRPr kumimoji="1" lang="en-US" altLang="zh-CN" dirty="0">
              <a:solidFill>
                <a:schemeClr val="bg1"/>
              </a:solidFill>
            </a:endParaRPr>
          </a:p>
        </p:txBody>
      </p:sp>
      <p:sp>
        <p:nvSpPr>
          <p:cNvPr id="98" name="文本框 97">
            <a:extLst>
              <a:ext uri="{FF2B5EF4-FFF2-40B4-BE49-F238E27FC236}">
                <a16:creationId xmlns:a16="http://schemas.microsoft.com/office/drawing/2014/main" id="{1524A04E-73F2-C643-8773-4F1B3D86BED0}"/>
              </a:ext>
            </a:extLst>
          </p:cNvPr>
          <p:cNvSpPr txBox="1"/>
          <p:nvPr/>
        </p:nvSpPr>
        <p:spPr>
          <a:xfrm>
            <a:off x="7104960" y="5973422"/>
            <a:ext cx="3896708" cy="646331"/>
          </a:xfrm>
          <a:prstGeom prst="rect">
            <a:avLst/>
          </a:prstGeom>
          <a:noFill/>
        </p:spPr>
        <p:txBody>
          <a:bodyPr wrap="none" rtlCol="0">
            <a:spAutoFit/>
          </a:bodyPr>
          <a:lstStyle/>
          <a:p>
            <a:r>
              <a:rPr kumimoji="1" lang="en-US" altLang="zh-CN" dirty="0">
                <a:solidFill>
                  <a:schemeClr val="bg1"/>
                </a:solidFill>
              </a:rPr>
              <a:t>istore_3</a:t>
            </a:r>
          </a:p>
          <a:p>
            <a:r>
              <a:rPr kumimoji="1" lang="zh-CN" altLang="en-US">
                <a:solidFill>
                  <a:schemeClr val="bg1"/>
                </a:solidFill>
              </a:rPr>
              <a:t>将栈顶</a:t>
            </a:r>
            <a:r>
              <a:rPr kumimoji="1" lang="en-US" altLang="zh-CN" dirty="0">
                <a:solidFill>
                  <a:schemeClr val="bg1"/>
                </a:solidFill>
              </a:rPr>
              <a:t>int</a:t>
            </a:r>
            <a:r>
              <a:rPr kumimoji="1" lang="zh-CN" altLang="en-US">
                <a:solidFill>
                  <a:schemeClr val="bg1"/>
                </a:solidFill>
              </a:rPr>
              <a:t>型数值存入第四个局部变量</a:t>
            </a:r>
            <a:endParaRPr kumimoji="1" lang="en-US" altLang="zh-CN" dirty="0">
              <a:solidFill>
                <a:schemeClr val="bg1"/>
              </a:solidFill>
            </a:endParaRPr>
          </a:p>
        </p:txBody>
      </p:sp>
      <p:sp>
        <p:nvSpPr>
          <p:cNvPr id="99" name="文本框 98">
            <a:extLst>
              <a:ext uri="{FF2B5EF4-FFF2-40B4-BE49-F238E27FC236}">
                <a16:creationId xmlns:a16="http://schemas.microsoft.com/office/drawing/2014/main" id="{C2A400B4-020F-6348-AEB7-FEFE16009F21}"/>
              </a:ext>
            </a:extLst>
          </p:cNvPr>
          <p:cNvSpPr txBox="1"/>
          <p:nvPr/>
        </p:nvSpPr>
        <p:spPr>
          <a:xfrm>
            <a:off x="3619972" y="6158490"/>
            <a:ext cx="3665875" cy="646331"/>
          </a:xfrm>
          <a:prstGeom prst="rect">
            <a:avLst/>
          </a:prstGeom>
          <a:noFill/>
        </p:spPr>
        <p:txBody>
          <a:bodyPr wrap="none" rtlCol="0">
            <a:spAutoFit/>
          </a:bodyPr>
          <a:lstStyle/>
          <a:p>
            <a:r>
              <a:rPr kumimoji="1" lang="en-US" altLang="zh-CN" dirty="0">
                <a:solidFill>
                  <a:schemeClr val="bg1"/>
                </a:solidFill>
              </a:rPr>
              <a:t>iload_3</a:t>
            </a:r>
          </a:p>
          <a:p>
            <a:r>
              <a:rPr kumimoji="1" lang="zh-CN" altLang="en-US">
                <a:solidFill>
                  <a:schemeClr val="bg1"/>
                </a:solidFill>
              </a:rPr>
              <a:t>将第四个</a:t>
            </a:r>
            <a:r>
              <a:rPr kumimoji="1" lang="en-US" altLang="zh-CN" dirty="0">
                <a:solidFill>
                  <a:schemeClr val="bg1"/>
                </a:solidFill>
              </a:rPr>
              <a:t>int</a:t>
            </a:r>
            <a:r>
              <a:rPr kumimoji="1" lang="zh-CN" altLang="en-US">
                <a:solidFill>
                  <a:schemeClr val="bg1"/>
                </a:solidFill>
              </a:rPr>
              <a:t>型局部变量推送至栈顶</a:t>
            </a:r>
            <a:endParaRPr kumimoji="1" lang="en-US" altLang="zh-CN" dirty="0">
              <a:solidFill>
                <a:schemeClr val="bg1"/>
              </a:solidFill>
            </a:endParaRPr>
          </a:p>
        </p:txBody>
      </p:sp>
      <p:sp>
        <p:nvSpPr>
          <p:cNvPr id="100" name="文本框 99">
            <a:extLst>
              <a:ext uri="{FF2B5EF4-FFF2-40B4-BE49-F238E27FC236}">
                <a16:creationId xmlns:a16="http://schemas.microsoft.com/office/drawing/2014/main" id="{51D60CB9-7CF3-644C-8080-73E442F74BD8}"/>
              </a:ext>
            </a:extLst>
          </p:cNvPr>
          <p:cNvSpPr txBox="1"/>
          <p:nvPr/>
        </p:nvSpPr>
        <p:spPr>
          <a:xfrm>
            <a:off x="1385740" y="6120333"/>
            <a:ext cx="2101344" cy="646331"/>
          </a:xfrm>
          <a:prstGeom prst="rect">
            <a:avLst/>
          </a:prstGeom>
          <a:noFill/>
        </p:spPr>
        <p:txBody>
          <a:bodyPr wrap="none" rtlCol="0">
            <a:spAutoFit/>
          </a:bodyPr>
          <a:lstStyle/>
          <a:p>
            <a:r>
              <a:rPr kumimoji="1" lang="en-US" altLang="zh-CN" dirty="0">
                <a:solidFill>
                  <a:schemeClr val="bg1"/>
                </a:solidFill>
              </a:rPr>
              <a:t>ireturn</a:t>
            </a:r>
          </a:p>
          <a:p>
            <a:r>
              <a:rPr kumimoji="1" lang="zh-CN" altLang="en-US">
                <a:solidFill>
                  <a:schemeClr val="bg1"/>
                </a:solidFill>
              </a:rPr>
              <a:t>从当前方法返回</a:t>
            </a:r>
            <a:r>
              <a:rPr kumimoji="1" lang="en-US" altLang="zh-CN" dirty="0">
                <a:solidFill>
                  <a:schemeClr val="bg1"/>
                </a:solidFill>
              </a:rPr>
              <a:t>int</a:t>
            </a:r>
          </a:p>
        </p:txBody>
      </p:sp>
      <p:sp>
        <p:nvSpPr>
          <p:cNvPr id="102" name="矩形 101">
            <a:extLst>
              <a:ext uri="{FF2B5EF4-FFF2-40B4-BE49-F238E27FC236}">
                <a16:creationId xmlns:a16="http://schemas.microsoft.com/office/drawing/2014/main" id="{9D46A1EE-9AAB-8940-8975-0772A3ACE52A}"/>
              </a:ext>
            </a:extLst>
          </p:cNvPr>
          <p:cNvSpPr/>
          <p:nvPr/>
        </p:nvSpPr>
        <p:spPr>
          <a:xfrm>
            <a:off x="5243871" y="1857988"/>
            <a:ext cx="446906" cy="2792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a:solidFill>
                  <a:srgbClr val="FF0000"/>
                </a:solidFill>
              </a:rPr>
              <a:t>0</a:t>
            </a:r>
            <a:endParaRPr kumimoji="1" lang="zh-CN" altLang="en-US">
              <a:solidFill>
                <a:srgbClr val="FF0000"/>
              </a:solidFill>
            </a:endParaRPr>
          </a:p>
        </p:txBody>
      </p:sp>
      <p:sp>
        <p:nvSpPr>
          <p:cNvPr id="103" name="文本框 102">
            <a:extLst>
              <a:ext uri="{FF2B5EF4-FFF2-40B4-BE49-F238E27FC236}">
                <a16:creationId xmlns:a16="http://schemas.microsoft.com/office/drawing/2014/main" id="{4C68DCA8-4F95-E64D-BCF4-D17180B35E5C}"/>
              </a:ext>
            </a:extLst>
          </p:cNvPr>
          <p:cNvSpPr txBox="1"/>
          <p:nvPr/>
        </p:nvSpPr>
        <p:spPr>
          <a:xfrm>
            <a:off x="5278622" y="5230921"/>
            <a:ext cx="276038" cy="307777"/>
          </a:xfrm>
          <a:prstGeom prst="rect">
            <a:avLst/>
          </a:prstGeom>
          <a:noFill/>
        </p:spPr>
        <p:txBody>
          <a:bodyPr wrap="none" rtlCol="0">
            <a:spAutoFit/>
          </a:bodyPr>
          <a:lstStyle/>
          <a:p>
            <a:r>
              <a:rPr kumimoji="1" lang="en-US" altLang="zh-CN" sz="1400" dirty="0">
                <a:solidFill>
                  <a:schemeClr val="bg1"/>
                </a:solidFill>
              </a:rPr>
              <a:t>2</a:t>
            </a:r>
            <a:endParaRPr kumimoji="1" lang="zh-CN" altLang="en-US" sz="1400">
              <a:solidFill>
                <a:schemeClr val="bg1"/>
              </a:solidFill>
            </a:endParaRPr>
          </a:p>
        </p:txBody>
      </p:sp>
      <p:grpSp>
        <p:nvGrpSpPr>
          <p:cNvPr id="107" name="组合 106">
            <a:extLst>
              <a:ext uri="{FF2B5EF4-FFF2-40B4-BE49-F238E27FC236}">
                <a16:creationId xmlns:a16="http://schemas.microsoft.com/office/drawing/2014/main" id="{BA5B2E6A-4C0C-F840-922B-6C271D73AB1E}"/>
              </a:ext>
            </a:extLst>
          </p:cNvPr>
          <p:cNvGrpSpPr/>
          <p:nvPr/>
        </p:nvGrpSpPr>
        <p:grpSpPr>
          <a:xfrm>
            <a:off x="4412868" y="5126822"/>
            <a:ext cx="673756" cy="333831"/>
            <a:chOff x="4024173" y="4410771"/>
            <a:chExt cx="673756" cy="333831"/>
          </a:xfrm>
        </p:grpSpPr>
        <p:sp>
          <p:nvSpPr>
            <p:cNvPr id="105" name="文本框 104">
              <a:extLst>
                <a:ext uri="{FF2B5EF4-FFF2-40B4-BE49-F238E27FC236}">
                  <a16:creationId xmlns:a16="http://schemas.microsoft.com/office/drawing/2014/main" id="{3E4BD0B9-9B32-6345-83B3-3BD7FD35FB07}"/>
                </a:ext>
              </a:extLst>
            </p:cNvPr>
            <p:cNvSpPr txBox="1"/>
            <p:nvPr/>
          </p:nvSpPr>
          <p:spPr>
            <a:xfrm>
              <a:off x="4024173" y="4410771"/>
              <a:ext cx="466252" cy="333831"/>
            </a:xfrm>
            <a:prstGeom prst="rect">
              <a:avLst/>
            </a:prstGeom>
            <a:noFill/>
          </p:spPr>
          <p:txBody>
            <a:bodyPr wrap="none" rtlCol="0">
              <a:spAutoFit/>
            </a:bodyPr>
            <a:lstStyle/>
            <a:p>
              <a:r>
                <a:rPr kumimoji="1" lang="zh-CN" altLang="en-US" sz="1200">
                  <a:solidFill>
                    <a:schemeClr val="bg1"/>
                  </a:solidFill>
                </a:rPr>
                <a:t>栈顶</a:t>
              </a:r>
            </a:p>
          </p:txBody>
        </p:sp>
        <p:cxnSp>
          <p:nvCxnSpPr>
            <p:cNvPr id="106" name="直线箭头连接符 105">
              <a:extLst>
                <a:ext uri="{FF2B5EF4-FFF2-40B4-BE49-F238E27FC236}">
                  <a16:creationId xmlns:a16="http://schemas.microsoft.com/office/drawing/2014/main" id="{46363441-D9CF-FE4B-AEA5-94625B2A35EE}"/>
                </a:ext>
              </a:extLst>
            </p:cNvPr>
            <p:cNvCxnSpPr>
              <a:cxnSpLocks/>
            </p:cNvCxnSpPr>
            <p:nvPr/>
          </p:nvCxnSpPr>
          <p:spPr>
            <a:xfrm>
              <a:off x="4444117" y="4552889"/>
              <a:ext cx="253812" cy="1929"/>
            </a:xfrm>
            <a:prstGeom prst="straightConnector1">
              <a:avLst/>
            </a:prstGeom>
            <a:ln w="31750">
              <a:solidFill>
                <a:srgbClr val="16FF11"/>
              </a:solidFill>
              <a:tailEnd type="triangle"/>
            </a:ln>
          </p:spPr>
          <p:style>
            <a:lnRef idx="1">
              <a:schemeClr val="accent1"/>
            </a:lnRef>
            <a:fillRef idx="0">
              <a:schemeClr val="accent1"/>
            </a:fillRef>
            <a:effectRef idx="0">
              <a:schemeClr val="accent1"/>
            </a:effectRef>
            <a:fontRef idx="minor">
              <a:schemeClr val="tx1"/>
            </a:fontRef>
          </p:style>
        </p:cxnSp>
      </p:grpSp>
      <p:sp>
        <p:nvSpPr>
          <p:cNvPr id="108" name="矩形 107">
            <a:extLst>
              <a:ext uri="{FF2B5EF4-FFF2-40B4-BE49-F238E27FC236}">
                <a16:creationId xmlns:a16="http://schemas.microsoft.com/office/drawing/2014/main" id="{D0EA8A68-7541-EF40-8B4E-36899D13E24D}"/>
              </a:ext>
            </a:extLst>
          </p:cNvPr>
          <p:cNvSpPr/>
          <p:nvPr/>
        </p:nvSpPr>
        <p:spPr>
          <a:xfrm>
            <a:off x="424323" y="4169921"/>
            <a:ext cx="601133" cy="23706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zh-CN" dirty="0"/>
              <a:t>2</a:t>
            </a:r>
            <a:endParaRPr kumimoji="1" lang="zh-CN" altLang="en-US"/>
          </a:p>
        </p:txBody>
      </p:sp>
      <p:sp>
        <p:nvSpPr>
          <p:cNvPr id="109" name="矩形 108">
            <a:extLst>
              <a:ext uri="{FF2B5EF4-FFF2-40B4-BE49-F238E27FC236}">
                <a16:creationId xmlns:a16="http://schemas.microsoft.com/office/drawing/2014/main" id="{35ADFDE8-857E-0C46-A408-B48FCD7790F9}"/>
              </a:ext>
            </a:extLst>
          </p:cNvPr>
          <p:cNvSpPr/>
          <p:nvPr/>
        </p:nvSpPr>
        <p:spPr>
          <a:xfrm>
            <a:off x="424323" y="4458499"/>
            <a:ext cx="601133" cy="23706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zh-CN" dirty="0"/>
              <a:t>1</a:t>
            </a:r>
            <a:endParaRPr kumimoji="1" lang="zh-CN" altLang="en-US"/>
          </a:p>
        </p:txBody>
      </p:sp>
      <p:sp>
        <p:nvSpPr>
          <p:cNvPr id="112" name="矩形 111">
            <a:extLst>
              <a:ext uri="{FF2B5EF4-FFF2-40B4-BE49-F238E27FC236}">
                <a16:creationId xmlns:a16="http://schemas.microsoft.com/office/drawing/2014/main" id="{6EE60FCC-BDB6-ED43-9317-A80A0C22D2F5}"/>
              </a:ext>
            </a:extLst>
          </p:cNvPr>
          <p:cNvSpPr/>
          <p:nvPr/>
        </p:nvSpPr>
        <p:spPr>
          <a:xfrm>
            <a:off x="424322" y="5398822"/>
            <a:ext cx="601133" cy="23706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zh-CN" dirty="0"/>
              <a:t>3</a:t>
            </a:r>
            <a:endParaRPr kumimoji="1" lang="zh-CN" altLang="en-US"/>
          </a:p>
        </p:txBody>
      </p:sp>
      <p:grpSp>
        <p:nvGrpSpPr>
          <p:cNvPr id="4" name="组合 3">
            <a:extLst>
              <a:ext uri="{FF2B5EF4-FFF2-40B4-BE49-F238E27FC236}">
                <a16:creationId xmlns:a16="http://schemas.microsoft.com/office/drawing/2014/main" id="{826A3EAF-793A-4045-936D-3DDB866607A5}"/>
              </a:ext>
            </a:extLst>
          </p:cNvPr>
          <p:cNvGrpSpPr/>
          <p:nvPr/>
        </p:nvGrpSpPr>
        <p:grpSpPr>
          <a:xfrm>
            <a:off x="401722" y="4850996"/>
            <a:ext cx="646331" cy="442107"/>
            <a:chOff x="401722" y="4850996"/>
            <a:chExt cx="646331" cy="442107"/>
          </a:xfrm>
        </p:grpSpPr>
        <p:cxnSp>
          <p:nvCxnSpPr>
            <p:cNvPr id="111" name="直线箭头连接符 110">
              <a:extLst>
                <a:ext uri="{FF2B5EF4-FFF2-40B4-BE49-F238E27FC236}">
                  <a16:creationId xmlns:a16="http://schemas.microsoft.com/office/drawing/2014/main" id="{1DF4EC2D-A871-9041-8C2C-753383EB9DDD}"/>
                </a:ext>
              </a:extLst>
            </p:cNvPr>
            <p:cNvCxnSpPr>
              <a:cxnSpLocks/>
            </p:cNvCxnSpPr>
            <p:nvPr/>
          </p:nvCxnSpPr>
          <p:spPr>
            <a:xfrm>
              <a:off x="724889" y="4850996"/>
              <a:ext cx="0" cy="442107"/>
            </a:xfrm>
            <a:prstGeom prst="straightConnector1">
              <a:avLst/>
            </a:prstGeom>
            <a:ln w="317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A93788A8-E455-9546-9AD1-01FC04893365}"/>
                </a:ext>
              </a:extLst>
            </p:cNvPr>
            <p:cNvSpPr txBox="1"/>
            <p:nvPr/>
          </p:nvSpPr>
          <p:spPr>
            <a:xfrm>
              <a:off x="401722" y="4860644"/>
              <a:ext cx="646331" cy="369332"/>
            </a:xfrm>
            <a:prstGeom prst="rect">
              <a:avLst/>
            </a:prstGeom>
            <a:noFill/>
          </p:spPr>
          <p:txBody>
            <a:bodyPr wrap="none" rtlCol="0">
              <a:spAutoFit/>
            </a:bodyPr>
            <a:lstStyle/>
            <a:p>
              <a:r>
                <a:rPr kumimoji="1" lang="zh-CN" altLang="en-US">
                  <a:solidFill>
                    <a:schemeClr val="bg1"/>
                  </a:solidFill>
                </a:rPr>
                <a:t>相加</a:t>
              </a:r>
            </a:p>
          </p:txBody>
        </p:sp>
      </p:grpSp>
      <p:sp>
        <p:nvSpPr>
          <p:cNvPr id="6" name="文本框 5">
            <a:extLst>
              <a:ext uri="{FF2B5EF4-FFF2-40B4-BE49-F238E27FC236}">
                <a16:creationId xmlns:a16="http://schemas.microsoft.com/office/drawing/2014/main" id="{8BD4C3A8-56E2-4F4A-A501-7BE45EDE5C12}"/>
              </a:ext>
            </a:extLst>
          </p:cNvPr>
          <p:cNvSpPr txBox="1"/>
          <p:nvPr/>
        </p:nvSpPr>
        <p:spPr>
          <a:xfrm>
            <a:off x="5246463" y="5518214"/>
            <a:ext cx="276038" cy="307777"/>
          </a:xfrm>
          <a:prstGeom prst="rect">
            <a:avLst/>
          </a:prstGeom>
          <a:noFill/>
        </p:spPr>
        <p:txBody>
          <a:bodyPr wrap="none" rtlCol="0">
            <a:spAutoFit/>
          </a:bodyPr>
          <a:lstStyle/>
          <a:p>
            <a:r>
              <a:rPr kumimoji="1" lang="en-US" altLang="zh-CN" sz="1400" dirty="0">
                <a:solidFill>
                  <a:schemeClr val="bg1"/>
                </a:solidFill>
              </a:rPr>
              <a:t>3</a:t>
            </a:r>
            <a:endParaRPr kumimoji="1" lang="zh-CN" altLang="en-US" sz="1400">
              <a:solidFill>
                <a:schemeClr val="bg1"/>
              </a:solidFill>
            </a:endParaRPr>
          </a:p>
        </p:txBody>
      </p:sp>
      <p:sp>
        <p:nvSpPr>
          <p:cNvPr id="8" name="文本框 7">
            <a:extLst>
              <a:ext uri="{FF2B5EF4-FFF2-40B4-BE49-F238E27FC236}">
                <a16:creationId xmlns:a16="http://schemas.microsoft.com/office/drawing/2014/main" id="{3B85516E-ABBD-494E-9CC8-95A686E7ED8E}"/>
              </a:ext>
            </a:extLst>
          </p:cNvPr>
          <p:cNvSpPr txBox="1"/>
          <p:nvPr/>
        </p:nvSpPr>
        <p:spPr>
          <a:xfrm>
            <a:off x="5232937" y="5239225"/>
            <a:ext cx="367408" cy="307777"/>
          </a:xfrm>
          <a:prstGeom prst="rect">
            <a:avLst/>
          </a:prstGeom>
          <a:noFill/>
        </p:spPr>
        <p:txBody>
          <a:bodyPr wrap="none" rtlCol="0">
            <a:spAutoFit/>
          </a:bodyPr>
          <a:lstStyle/>
          <a:p>
            <a:r>
              <a:rPr kumimoji="1" lang="en-US" altLang="zh-CN" sz="1400" dirty="0">
                <a:solidFill>
                  <a:schemeClr val="bg1"/>
                </a:solidFill>
              </a:rPr>
              <a:t>10</a:t>
            </a:r>
            <a:endParaRPr kumimoji="1" lang="zh-CN" altLang="en-US" sz="1400">
              <a:solidFill>
                <a:schemeClr val="bg1"/>
              </a:solidFill>
            </a:endParaRPr>
          </a:p>
        </p:txBody>
      </p:sp>
      <p:sp>
        <p:nvSpPr>
          <p:cNvPr id="3" name="矩形 2"/>
          <p:cNvSpPr/>
          <p:nvPr/>
        </p:nvSpPr>
        <p:spPr>
          <a:xfrm>
            <a:off x="407518" y="2107733"/>
            <a:ext cx="601200" cy="237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10</a:t>
            </a:r>
            <a:endParaRPr lang="zh-CN" altLang="en-US"/>
          </a:p>
        </p:txBody>
      </p:sp>
      <p:sp>
        <p:nvSpPr>
          <p:cNvPr id="84" name="矩形 83"/>
          <p:cNvSpPr/>
          <p:nvPr/>
        </p:nvSpPr>
        <p:spPr>
          <a:xfrm>
            <a:off x="401722" y="2445755"/>
            <a:ext cx="601200" cy="237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a:p>
        </p:txBody>
      </p:sp>
      <p:grpSp>
        <p:nvGrpSpPr>
          <p:cNvPr id="15" name="组合 14"/>
          <p:cNvGrpSpPr/>
          <p:nvPr/>
        </p:nvGrpSpPr>
        <p:grpSpPr>
          <a:xfrm>
            <a:off x="372478" y="2726200"/>
            <a:ext cx="646331" cy="406466"/>
            <a:chOff x="372478" y="2726200"/>
            <a:chExt cx="646331" cy="406466"/>
          </a:xfrm>
        </p:grpSpPr>
        <p:cxnSp>
          <p:nvCxnSpPr>
            <p:cNvPr id="11" name="直接箭头连接符 10"/>
            <p:cNvCxnSpPr/>
            <p:nvPr/>
          </p:nvCxnSpPr>
          <p:spPr>
            <a:xfrm>
              <a:off x="702322" y="2789722"/>
              <a:ext cx="0" cy="342944"/>
            </a:xfrm>
            <a:prstGeom prst="straightConnector1">
              <a:avLst/>
            </a:prstGeom>
            <a:ln w="317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72478" y="2726200"/>
              <a:ext cx="646331" cy="369332"/>
            </a:xfrm>
            <a:prstGeom prst="rect">
              <a:avLst/>
            </a:prstGeom>
            <a:noFill/>
          </p:spPr>
          <p:txBody>
            <a:bodyPr wrap="none" rtlCol="0">
              <a:spAutoFit/>
            </a:bodyPr>
            <a:lstStyle/>
            <a:p>
              <a:r>
                <a:rPr lang="zh-CN" altLang="en-US">
                  <a:solidFill>
                    <a:schemeClr val="bg1"/>
                  </a:solidFill>
                </a:rPr>
                <a:t>相乘</a:t>
              </a:r>
            </a:p>
          </p:txBody>
        </p:sp>
      </p:grpSp>
      <p:sp>
        <p:nvSpPr>
          <p:cNvPr id="101" name="矩形 100"/>
          <p:cNvSpPr/>
          <p:nvPr/>
        </p:nvSpPr>
        <p:spPr>
          <a:xfrm>
            <a:off x="375165" y="3265619"/>
            <a:ext cx="601200" cy="237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30</a:t>
            </a:r>
            <a:endParaRPr lang="zh-CN" altLang="en-US"/>
          </a:p>
        </p:txBody>
      </p:sp>
      <p:sp>
        <p:nvSpPr>
          <p:cNvPr id="16" name="文本框 15"/>
          <p:cNvSpPr txBox="1"/>
          <p:nvPr/>
        </p:nvSpPr>
        <p:spPr>
          <a:xfrm>
            <a:off x="5217157" y="5495636"/>
            <a:ext cx="367408" cy="307777"/>
          </a:xfrm>
          <a:prstGeom prst="rect">
            <a:avLst/>
          </a:prstGeom>
          <a:noFill/>
        </p:spPr>
        <p:txBody>
          <a:bodyPr wrap="none" rtlCol="0">
            <a:spAutoFit/>
          </a:bodyPr>
          <a:lstStyle/>
          <a:p>
            <a:r>
              <a:rPr lang="en-US" altLang="zh-CN" sz="1400" dirty="0">
                <a:solidFill>
                  <a:schemeClr val="bg1"/>
                </a:solidFill>
              </a:rPr>
              <a:t>30</a:t>
            </a:r>
            <a:endParaRPr lang="zh-CN" altLang="en-US" sz="1400">
              <a:solidFill>
                <a:schemeClr val="bg1"/>
              </a:solidFill>
            </a:endParaRPr>
          </a:p>
        </p:txBody>
      </p:sp>
      <p:sp>
        <p:nvSpPr>
          <p:cNvPr id="17" name="文本框 16"/>
          <p:cNvSpPr txBox="1"/>
          <p:nvPr/>
        </p:nvSpPr>
        <p:spPr>
          <a:xfrm>
            <a:off x="5210873" y="5485064"/>
            <a:ext cx="367408" cy="307777"/>
          </a:xfrm>
          <a:prstGeom prst="rect">
            <a:avLst/>
          </a:prstGeom>
          <a:noFill/>
        </p:spPr>
        <p:txBody>
          <a:bodyPr wrap="none" rtlCol="0">
            <a:spAutoFit/>
          </a:bodyPr>
          <a:lstStyle/>
          <a:p>
            <a:r>
              <a:rPr lang="en-US" altLang="zh-CN" sz="1400" dirty="0">
                <a:solidFill>
                  <a:schemeClr val="bg1"/>
                </a:solidFill>
              </a:rPr>
              <a:t>30</a:t>
            </a:r>
            <a:endParaRPr lang="zh-CN" altLang="en-US" sz="1400">
              <a:solidFill>
                <a:schemeClr val="bg1"/>
              </a:solidFill>
            </a:endParaRPr>
          </a:p>
        </p:txBody>
      </p:sp>
    </p:spTree>
    <p:extLst>
      <p:ext uri="{BB962C8B-B14F-4D97-AF65-F5344CB8AC3E}">
        <p14:creationId xmlns:p14="http://schemas.microsoft.com/office/powerpoint/2010/main" val="38307278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6"/>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7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0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0833 7.40741E-7 C 0.04935 -0.07176 0.09023 -0.14329 0.08815 -0.19398 C 0.08581 -0.24468 -0.00469 -0.30463 -0.00469 -0.3044 L -0.00469 -0.30463 " pathEditMode="relative" rAng="0" ptsTypes="AAAA">
                                      <p:cBhvr>
                                        <p:cTn id="48" dur="2000" fill="hold"/>
                                        <p:tgtEl>
                                          <p:spTgt spid="54"/>
                                        </p:tgtEl>
                                        <p:attrNameLst>
                                          <p:attrName>ppt_x</p:attrName>
                                          <p:attrName>ppt_y</p:attrName>
                                        </p:attrNameLst>
                                      </p:cBhvr>
                                      <p:rCtr x="3333" y="-15231"/>
                                    </p:animMotion>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4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53"/>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8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58"/>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81"/>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8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9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6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0" presetClass="path" presetSubtype="0" accel="50000" decel="50000" fill="hold" grpId="1" nodeType="clickEffect">
                                  <p:stCondLst>
                                    <p:cond delay="0"/>
                                  </p:stCondLst>
                                  <p:childTnLst>
                                    <p:animMotion origin="layout" path="M 0.00416 -3.33333E-6 C 0.05312 -0.0287 0.10234 -0.0574 0.10104 -0.10324 C 0.09961 -0.1493 -0.00417 -0.27546 -0.00417 -0.27523 L -0.00417 -0.27546 " pathEditMode="relative" rAng="0" ptsTypes="AAAA">
                                      <p:cBhvr>
                                        <p:cTn id="98" dur="2000" fill="hold"/>
                                        <p:tgtEl>
                                          <p:spTgt spid="59"/>
                                        </p:tgtEl>
                                        <p:attrNameLst>
                                          <p:attrName>ppt_x</p:attrName>
                                          <p:attrName>ppt_y</p:attrName>
                                        </p:attrNameLst>
                                      </p:cBhvr>
                                      <p:rCtr x="4427" y="-13773"/>
                                    </p:animMotion>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nodeType="clickEffect">
                                  <p:stCondLst>
                                    <p:cond delay="0"/>
                                  </p:stCondLst>
                                  <p:childTnLst>
                                    <p:set>
                                      <p:cBhvr>
                                        <p:cTn id="102" dur="1" fill="hold">
                                          <p:stCondLst>
                                            <p:cond delay="0"/>
                                          </p:stCondLst>
                                        </p:cTn>
                                        <p:tgtEl>
                                          <p:spTgt spid="45"/>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92"/>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82"/>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8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9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64"/>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51"/>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45"/>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xit" presetSubtype="0" fill="hold" grpId="1" nodeType="clickEffect">
                                  <p:stCondLst>
                                    <p:cond delay="0"/>
                                  </p:stCondLst>
                                  <p:childTnLst>
                                    <p:set>
                                      <p:cBhvr>
                                        <p:cTn id="130" dur="1" fill="hold">
                                          <p:stCondLst>
                                            <p:cond delay="0"/>
                                          </p:stCondLst>
                                        </p:cTn>
                                        <p:tgtEl>
                                          <p:spTgt spid="93"/>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83"/>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85"/>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94"/>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69"/>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nodeType="clickEffect">
                                  <p:stCondLst>
                                    <p:cond delay="0"/>
                                  </p:stCondLst>
                                  <p:childTnLst>
                                    <p:set>
                                      <p:cBhvr>
                                        <p:cTn id="148" dur="1" fill="hold">
                                          <p:stCondLst>
                                            <p:cond delay="0"/>
                                          </p:stCondLst>
                                        </p:cTn>
                                        <p:tgtEl>
                                          <p:spTgt spid="45"/>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103"/>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07"/>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xit" presetSubtype="0" fill="hold" grpId="1" nodeType="clickEffect">
                                  <p:stCondLst>
                                    <p:cond delay="0"/>
                                  </p:stCondLst>
                                  <p:childTnLst>
                                    <p:set>
                                      <p:cBhvr>
                                        <p:cTn id="158" dur="1" fill="hold">
                                          <p:stCondLst>
                                            <p:cond delay="0"/>
                                          </p:stCondLst>
                                        </p:cTn>
                                        <p:tgtEl>
                                          <p:spTgt spid="94"/>
                                        </p:tgtEl>
                                        <p:attrNameLst>
                                          <p:attrName>style.visibility</p:attrName>
                                        </p:attrNameLst>
                                      </p:cBhvr>
                                      <p:to>
                                        <p:strVal val="hidden"/>
                                      </p:to>
                                    </p:set>
                                  </p:childTnLst>
                                </p:cTn>
                              </p:par>
                              <p:par>
                                <p:cTn id="159" presetID="1" presetClass="exit" presetSubtype="0" fill="hold" grpId="1" nodeType="withEffect">
                                  <p:stCondLst>
                                    <p:cond delay="0"/>
                                  </p:stCondLst>
                                  <p:childTnLst>
                                    <p:set>
                                      <p:cBhvr>
                                        <p:cTn id="160" dur="1" fill="hold">
                                          <p:stCondLst>
                                            <p:cond delay="0"/>
                                          </p:stCondLst>
                                        </p:cTn>
                                        <p:tgtEl>
                                          <p:spTgt spid="85"/>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86"/>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95"/>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70"/>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xit" presetSubtype="0" fill="hold" grpId="1" nodeType="clickEffect">
                                  <p:stCondLst>
                                    <p:cond delay="0"/>
                                  </p:stCondLst>
                                  <p:childTnLst>
                                    <p:set>
                                      <p:cBhvr>
                                        <p:cTn id="176" dur="1" fill="hold">
                                          <p:stCondLst>
                                            <p:cond delay="0"/>
                                          </p:stCondLst>
                                        </p:cTn>
                                        <p:tgtEl>
                                          <p:spTgt spid="103"/>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108"/>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xit" presetSubtype="0" fill="hold" nodeType="clickEffect">
                                  <p:stCondLst>
                                    <p:cond delay="0"/>
                                  </p:stCondLst>
                                  <p:childTnLst>
                                    <p:set>
                                      <p:cBhvr>
                                        <p:cTn id="184" dur="1" fill="hold">
                                          <p:stCondLst>
                                            <p:cond delay="0"/>
                                          </p:stCondLst>
                                        </p:cTn>
                                        <p:tgtEl>
                                          <p:spTgt spid="107"/>
                                        </p:tgtEl>
                                        <p:attrNameLst>
                                          <p:attrName>style.visibility</p:attrName>
                                        </p:attrNameLst>
                                      </p:cBhvr>
                                      <p:to>
                                        <p:strVal val="hidden"/>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nodeType="clickEffect">
                                  <p:stCondLst>
                                    <p:cond delay="0"/>
                                  </p:stCondLst>
                                  <p:childTnLst>
                                    <p:set>
                                      <p:cBhvr>
                                        <p:cTn id="188" dur="1" fill="hold">
                                          <p:stCondLst>
                                            <p:cond delay="0"/>
                                          </p:stCondLst>
                                        </p:cTn>
                                        <p:tgtEl>
                                          <p:spTgt spid="45"/>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51"/>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109"/>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xit" presetSubtype="0" fill="hold" nodeType="clickEffect">
                                  <p:stCondLst>
                                    <p:cond delay="0"/>
                                  </p:stCondLst>
                                  <p:childTnLst>
                                    <p:set>
                                      <p:cBhvr>
                                        <p:cTn id="200" dur="1" fill="hold">
                                          <p:stCondLst>
                                            <p:cond delay="0"/>
                                          </p:stCondLst>
                                        </p:cTn>
                                        <p:tgtEl>
                                          <p:spTgt spid="45"/>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nodeType="clickEffect">
                                  <p:stCondLst>
                                    <p:cond delay="0"/>
                                  </p:stCondLst>
                                  <p:childTnLst>
                                    <p:set>
                                      <p:cBhvr>
                                        <p:cTn id="204" dur="1" fill="hold">
                                          <p:stCondLst>
                                            <p:cond delay="0"/>
                                          </p:stCondLst>
                                        </p:cTn>
                                        <p:tgtEl>
                                          <p:spTgt spid="4"/>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112"/>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xit" presetSubtype="0" fill="hold" grpId="1" nodeType="clickEffect">
                                  <p:stCondLst>
                                    <p:cond delay="0"/>
                                  </p:stCondLst>
                                  <p:childTnLst>
                                    <p:set>
                                      <p:cBhvr>
                                        <p:cTn id="212" dur="1" fill="hold">
                                          <p:stCondLst>
                                            <p:cond delay="0"/>
                                          </p:stCondLst>
                                        </p:cTn>
                                        <p:tgtEl>
                                          <p:spTgt spid="108"/>
                                        </p:tgtEl>
                                        <p:attrNameLst>
                                          <p:attrName>style.visibility</p:attrName>
                                        </p:attrNameLst>
                                      </p:cBhvr>
                                      <p:to>
                                        <p:strVal val="hidden"/>
                                      </p:to>
                                    </p:set>
                                  </p:childTnLst>
                                </p:cTn>
                              </p:par>
                              <p:par>
                                <p:cTn id="213" presetID="1" presetClass="exit" presetSubtype="0" fill="hold" grpId="1" nodeType="withEffect">
                                  <p:stCondLst>
                                    <p:cond delay="0"/>
                                  </p:stCondLst>
                                  <p:childTnLst>
                                    <p:set>
                                      <p:cBhvr>
                                        <p:cTn id="214" dur="1" fill="hold">
                                          <p:stCondLst>
                                            <p:cond delay="0"/>
                                          </p:stCondLst>
                                        </p:cTn>
                                        <p:tgtEl>
                                          <p:spTgt spid="109"/>
                                        </p:tgtEl>
                                        <p:attrNameLst>
                                          <p:attrName>style.visibility</p:attrName>
                                        </p:attrNameLst>
                                      </p:cBhvr>
                                      <p:to>
                                        <p:strVal val="hidden"/>
                                      </p:to>
                                    </p:set>
                                  </p:childTnLst>
                                </p:cTn>
                              </p:par>
                              <p:par>
                                <p:cTn id="215" presetID="1" presetClass="exit" presetSubtype="0" fill="hold" nodeType="withEffect">
                                  <p:stCondLst>
                                    <p:cond delay="0"/>
                                  </p:stCondLst>
                                  <p:childTnLst>
                                    <p:set>
                                      <p:cBhvr>
                                        <p:cTn id="216" dur="1" fill="hold">
                                          <p:stCondLst>
                                            <p:cond delay="0"/>
                                          </p:stCondLst>
                                        </p:cTn>
                                        <p:tgtEl>
                                          <p:spTgt spid="4"/>
                                        </p:tgtEl>
                                        <p:attrNameLst>
                                          <p:attrName>style.visibility</p:attrName>
                                        </p:attrNameLst>
                                      </p:cBhvr>
                                      <p:to>
                                        <p:strVal val="hidden"/>
                                      </p:to>
                                    </p:set>
                                  </p:childTnLst>
                                </p:cTn>
                              </p:par>
                            </p:childTnLst>
                          </p:cTn>
                        </p:par>
                      </p:childTnLst>
                    </p:cTn>
                  </p:par>
                  <p:par>
                    <p:cTn id="217" fill="hold">
                      <p:stCondLst>
                        <p:cond delay="indefinite"/>
                      </p:stCondLst>
                      <p:childTnLst>
                        <p:par>
                          <p:cTn id="218" fill="hold">
                            <p:stCondLst>
                              <p:cond delay="0"/>
                            </p:stCondLst>
                            <p:childTnLst>
                              <p:par>
                                <p:cTn id="219" presetID="1" presetClass="exit" presetSubtype="0" fill="hold" grpId="1" nodeType="clickEffect">
                                  <p:stCondLst>
                                    <p:cond delay="0"/>
                                  </p:stCondLst>
                                  <p:childTnLst>
                                    <p:set>
                                      <p:cBhvr>
                                        <p:cTn id="220" dur="1" fill="hold">
                                          <p:stCondLst>
                                            <p:cond delay="0"/>
                                          </p:stCondLst>
                                        </p:cTn>
                                        <p:tgtEl>
                                          <p:spTgt spid="112"/>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1" presetClass="entr" presetSubtype="0" fill="hold" nodeType="clickEffect">
                                  <p:stCondLst>
                                    <p:cond delay="0"/>
                                  </p:stCondLst>
                                  <p:childTnLst>
                                    <p:set>
                                      <p:cBhvr>
                                        <p:cTn id="224" dur="1" fill="hold">
                                          <p:stCondLst>
                                            <p:cond delay="0"/>
                                          </p:stCondLst>
                                        </p:cTn>
                                        <p:tgtEl>
                                          <p:spTgt spid="45"/>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6"/>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xit" presetSubtype="0" fill="hold" grpId="1" nodeType="clickEffect">
                                  <p:stCondLst>
                                    <p:cond delay="0"/>
                                  </p:stCondLst>
                                  <p:childTnLst>
                                    <p:set>
                                      <p:cBhvr>
                                        <p:cTn id="230" dur="1" fill="hold">
                                          <p:stCondLst>
                                            <p:cond delay="0"/>
                                          </p:stCondLst>
                                        </p:cTn>
                                        <p:tgtEl>
                                          <p:spTgt spid="95"/>
                                        </p:tgtEl>
                                        <p:attrNameLst>
                                          <p:attrName>style.visibility</p:attrName>
                                        </p:attrNameLst>
                                      </p:cBhvr>
                                      <p:to>
                                        <p:strVal val="hidden"/>
                                      </p:to>
                                    </p:set>
                                  </p:childTnLst>
                                </p:cTn>
                              </p:par>
                              <p:par>
                                <p:cTn id="231" presetID="1" presetClass="exit" presetSubtype="0" fill="hold" grpId="1" nodeType="withEffect">
                                  <p:stCondLst>
                                    <p:cond delay="0"/>
                                  </p:stCondLst>
                                  <p:childTnLst>
                                    <p:set>
                                      <p:cBhvr>
                                        <p:cTn id="232" dur="1" fill="hold">
                                          <p:stCondLst>
                                            <p:cond delay="0"/>
                                          </p:stCondLst>
                                        </p:cTn>
                                        <p:tgtEl>
                                          <p:spTgt spid="86"/>
                                        </p:tgtEl>
                                        <p:attrNameLst>
                                          <p:attrName>style.visibility</p:attrName>
                                        </p:attrNameLst>
                                      </p:cBhvr>
                                      <p:to>
                                        <p:strVal val="hidden"/>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grpId="0" nodeType="clickEffect">
                                  <p:stCondLst>
                                    <p:cond delay="0"/>
                                  </p:stCondLst>
                                  <p:childTnLst>
                                    <p:set>
                                      <p:cBhvr>
                                        <p:cTn id="236" dur="1" fill="hold">
                                          <p:stCondLst>
                                            <p:cond delay="0"/>
                                          </p:stCondLst>
                                        </p:cTn>
                                        <p:tgtEl>
                                          <p:spTgt spid="87"/>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grpId="0" nodeType="clickEffect">
                                  <p:stCondLst>
                                    <p:cond delay="0"/>
                                  </p:stCondLst>
                                  <p:childTnLst>
                                    <p:set>
                                      <p:cBhvr>
                                        <p:cTn id="240" dur="1" fill="hold">
                                          <p:stCondLst>
                                            <p:cond delay="0"/>
                                          </p:stCondLst>
                                        </p:cTn>
                                        <p:tgtEl>
                                          <p:spTgt spid="96"/>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presetID="1" presetClass="entr" presetSubtype="0" fill="hold" grpId="0" nodeType="clickEffect">
                                  <p:stCondLst>
                                    <p:cond delay="0"/>
                                  </p:stCondLst>
                                  <p:childTnLst>
                                    <p:set>
                                      <p:cBhvr>
                                        <p:cTn id="244" dur="1" fill="hold">
                                          <p:stCondLst>
                                            <p:cond delay="0"/>
                                          </p:stCondLst>
                                        </p:cTn>
                                        <p:tgtEl>
                                          <p:spTgt spid="71"/>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8"/>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presetID="1" presetClass="exit" presetSubtype="0" fill="hold" nodeType="clickEffect">
                                  <p:stCondLst>
                                    <p:cond delay="0"/>
                                  </p:stCondLst>
                                  <p:childTnLst>
                                    <p:set>
                                      <p:cBhvr>
                                        <p:cTn id="252" dur="1" fill="hold">
                                          <p:stCondLst>
                                            <p:cond delay="0"/>
                                          </p:stCondLst>
                                        </p:cTn>
                                        <p:tgtEl>
                                          <p:spTgt spid="45"/>
                                        </p:tgtEl>
                                        <p:attrNameLst>
                                          <p:attrName>style.visibility</p:attrName>
                                        </p:attrNameLst>
                                      </p:cBhvr>
                                      <p:to>
                                        <p:strVal val="hidden"/>
                                      </p:to>
                                    </p:set>
                                  </p:childTnLst>
                                </p:cTn>
                              </p:par>
                            </p:childTnLst>
                          </p:cTn>
                        </p:par>
                      </p:childTnLst>
                    </p:cTn>
                  </p:par>
                  <p:par>
                    <p:cTn id="253" fill="hold">
                      <p:stCondLst>
                        <p:cond delay="indefinite"/>
                      </p:stCondLst>
                      <p:childTnLst>
                        <p:par>
                          <p:cTn id="254" fill="hold">
                            <p:stCondLst>
                              <p:cond delay="0"/>
                            </p:stCondLst>
                            <p:childTnLst>
                              <p:par>
                                <p:cTn id="255" presetID="1" presetClass="entr" presetSubtype="0" fill="hold" nodeType="clickEffect">
                                  <p:stCondLst>
                                    <p:cond delay="0"/>
                                  </p:stCondLst>
                                  <p:childTnLst>
                                    <p:set>
                                      <p:cBhvr>
                                        <p:cTn id="256" dur="1" fill="hold">
                                          <p:stCondLst>
                                            <p:cond delay="0"/>
                                          </p:stCondLst>
                                        </p:cTn>
                                        <p:tgtEl>
                                          <p:spTgt spid="107"/>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presetID="1" presetClass="exit" presetSubtype="0" fill="hold" grpId="1" nodeType="clickEffect">
                                  <p:stCondLst>
                                    <p:cond delay="0"/>
                                  </p:stCondLst>
                                  <p:childTnLst>
                                    <p:set>
                                      <p:cBhvr>
                                        <p:cTn id="260" dur="1" fill="hold">
                                          <p:stCondLst>
                                            <p:cond delay="0"/>
                                          </p:stCondLst>
                                        </p:cTn>
                                        <p:tgtEl>
                                          <p:spTgt spid="96"/>
                                        </p:tgtEl>
                                        <p:attrNameLst>
                                          <p:attrName>style.visibility</p:attrName>
                                        </p:attrNameLst>
                                      </p:cBhvr>
                                      <p:to>
                                        <p:strVal val="hidden"/>
                                      </p:to>
                                    </p:set>
                                  </p:childTnLst>
                                </p:cTn>
                              </p:par>
                              <p:par>
                                <p:cTn id="261" presetID="1" presetClass="exit" presetSubtype="0" fill="hold" grpId="1" nodeType="withEffect">
                                  <p:stCondLst>
                                    <p:cond delay="0"/>
                                  </p:stCondLst>
                                  <p:childTnLst>
                                    <p:set>
                                      <p:cBhvr>
                                        <p:cTn id="262" dur="1" fill="hold">
                                          <p:stCondLst>
                                            <p:cond delay="0"/>
                                          </p:stCondLst>
                                        </p:cTn>
                                        <p:tgtEl>
                                          <p:spTgt spid="87"/>
                                        </p:tgtEl>
                                        <p:attrNameLst>
                                          <p:attrName>style.visibility</p:attrName>
                                        </p:attrNameLst>
                                      </p:cBhvr>
                                      <p:to>
                                        <p:strVal val="hidden"/>
                                      </p:to>
                                    </p:set>
                                  </p:childTnLst>
                                </p:cTn>
                              </p:par>
                            </p:childTnLst>
                          </p:cTn>
                        </p:par>
                      </p:childTnLst>
                    </p:cTn>
                  </p:par>
                  <p:par>
                    <p:cTn id="263" fill="hold">
                      <p:stCondLst>
                        <p:cond delay="indefinite"/>
                      </p:stCondLst>
                      <p:childTnLst>
                        <p:par>
                          <p:cTn id="264" fill="hold">
                            <p:stCondLst>
                              <p:cond delay="0"/>
                            </p:stCondLst>
                            <p:childTnLst>
                              <p:par>
                                <p:cTn id="265" presetID="1" presetClass="entr" presetSubtype="0" fill="hold" grpId="0" nodeType="clickEffect">
                                  <p:stCondLst>
                                    <p:cond delay="0"/>
                                  </p:stCondLst>
                                  <p:childTnLst>
                                    <p:set>
                                      <p:cBhvr>
                                        <p:cTn id="266" dur="1" fill="hold">
                                          <p:stCondLst>
                                            <p:cond delay="0"/>
                                          </p:stCondLst>
                                        </p:cTn>
                                        <p:tgtEl>
                                          <p:spTgt spid="88"/>
                                        </p:tgtEl>
                                        <p:attrNameLst>
                                          <p:attrName>style.visibility</p:attrName>
                                        </p:attrNameLst>
                                      </p:cBhvr>
                                      <p:to>
                                        <p:strVal val="visible"/>
                                      </p:to>
                                    </p:set>
                                  </p:childTnLst>
                                </p:cTn>
                              </p:par>
                            </p:childTnLst>
                          </p:cTn>
                        </p:par>
                      </p:childTnLst>
                    </p:cTn>
                  </p:par>
                  <p:par>
                    <p:cTn id="267" fill="hold">
                      <p:stCondLst>
                        <p:cond delay="indefinite"/>
                      </p:stCondLst>
                      <p:childTnLst>
                        <p:par>
                          <p:cTn id="268" fill="hold">
                            <p:stCondLst>
                              <p:cond delay="0"/>
                            </p:stCondLst>
                            <p:childTnLst>
                              <p:par>
                                <p:cTn id="269" presetID="1" presetClass="entr" presetSubtype="0" fill="hold" grpId="0" nodeType="clickEffect">
                                  <p:stCondLst>
                                    <p:cond delay="0"/>
                                  </p:stCondLst>
                                  <p:childTnLst>
                                    <p:set>
                                      <p:cBhvr>
                                        <p:cTn id="270" dur="1" fill="hold">
                                          <p:stCondLst>
                                            <p:cond delay="0"/>
                                          </p:stCondLst>
                                        </p:cTn>
                                        <p:tgtEl>
                                          <p:spTgt spid="97"/>
                                        </p:tgtEl>
                                        <p:attrNameLst>
                                          <p:attrName>style.visibility</p:attrName>
                                        </p:attrNameLst>
                                      </p:cBhvr>
                                      <p:to>
                                        <p:strVal val="visible"/>
                                      </p:to>
                                    </p:set>
                                  </p:childTnLst>
                                </p:cTn>
                              </p:par>
                            </p:childTnLst>
                          </p:cTn>
                        </p:par>
                      </p:childTnLst>
                    </p:cTn>
                  </p:par>
                  <p:par>
                    <p:cTn id="271" fill="hold">
                      <p:stCondLst>
                        <p:cond delay="indefinite"/>
                      </p:stCondLst>
                      <p:childTnLst>
                        <p:par>
                          <p:cTn id="272" fill="hold">
                            <p:stCondLst>
                              <p:cond delay="0"/>
                            </p:stCondLst>
                            <p:childTnLst>
                              <p:par>
                                <p:cTn id="273" presetID="1" presetClass="entr" presetSubtype="0" fill="hold" grpId="0" nodeType="clickEffect">
                                  <p:stCondLst>
                                    <p:cond delay="0"/>
                                  </p:stCondLst>
                                  <p:childTnLst>
                                    <p:set>
                                      <p:cBhvr>
                                        <p:cTn id="274" dur="1" fill="hold">
                                          <p:stCondLst>
                                            <p:cond delay="0"/>
                                          </p:stCondLst>
                                        </p:cTn>
                                        <p:tgtEl>
                                          <p:spTgt spid="73"/>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presetID="1" presetClass="exit" presetSubtype="0" fill="hold" nodeType="clickEffect">
                                  <p:stCondLst>
                                    <p:cond delay="0"/>
                                  </p:stCondLst>
                                  <p:childTnLst>
                                    <p:set>
                                      <p:cBhvr>
                                        <p:cTn id="278" dur="1" fill="hold">
                                          <p:stCondLst>
                                            <p:cond delay="0"/>
                                          </p:stCondLst>
                                        </p:cTn>
                                        <p:tgtEl>
                                          <p:spTgt spid="107"/>
                                        </p:tgtEl>
                                        <p:attrNameLst>
                                          <p:attrName>style.visibility</p:attrName>
                                        </p:attrNameLst>
                                      </p:cBhvr>
                                      <p:to>
                                        <p:strVal val="hidden"/>
                                      </p:to>
                                    </p:set>
                                  </p:childTnLst>
                                </p:cTn>
                              </p:par>
                              <p:par>
                                <p:cTn id="279" presetID="1" presetClass="exit" presetSubtype="0" fill="hold" grpId="1" nodeType="withEffect">
                                  <p:stCondLst>
                                    <p:cond delay="0"/>
                                  </p:stCondLst>
                                  <p:childTnLst>
                                    <p:set>
                                      <p:cBhvr>
                                        <p:cTn id="280" dur="1" fill="hold">
                                          <p:stCondLst>
                                            <p:cond delay="0"/>
                                          </p:stCondLst>
                                        </p:cTn>
                                        <p:tgtEl>
                                          <p:spTgt spid="8"/>
                                        </p:tgtEl>
                                        <p:attrNameLst>
                                          <p:attrName>style.visibility</p:attrName>
                                        </p:attrNameLst>
                                      </p:cBhvr>
                                      <p:to>
                                        <p:strVal val="hidden"/>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3"/>
                                        </p:tgtEl>
                                        <p:attrNameLst>
                                          <p:attrName>style.visibility</p:attrName>
                                        </p:attrNameLst>
                                      </p:cBhvr>
                                      <p:to>
                                        <p:strVal val="visible"/>
                                      </p:to>
                                    </p:set>
                                  </p:childTnLst>
                                </p:cTn>
                              </p:par>
                            </p:childTnLst>
                          </p:cTn>
                        </p:par>
                      </p:childTnLst>
                    </p:cTn>
                  </p:par>
                  <p:par>
                    <p:cTn id="285" fill="hold">
                      <p:stCondLst>
                        <p:cond delay="indefinite"/>
                      </p:stCondLst>
                      <p:childTnLst>
                        <p:par>
                          <p:cTn id="286" fill="hold">
                            <p:stCondLst>
                              <p:cond delay="0"/>
                            </p:stCondLst>
                            <p:childTnLst>
                              <p:par>
                                <p:cTn id="287" presetID="1" presetClass="entr" presetSubtype="0" fill="hold" nodeType="clickEffect">
                                  <p:stCondLst>
                                    <p:cond delay="0"/>
                                  </p:stCondLst>
                                  <p:childTnLst>
                                    <p:set>
                                      <p:cBhvr>
                                        <p:cTn id="288" dur="1" fill="hold">
                                          <p:stCondLst>
                                            <p:cond delay="0"/>
                                          </p:stCondLst>
                                        </p:cTn>
                                        <p:tgtEl>
                                          <p:spTgt spid="45"/>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presetID="1" presetClass="exit" presetSubtype="0" fill="hold" nodeType="clickEffect">
                                  <p:stCondLst>
                                    <p:cond delay="0"/>
                                  </p:stCondLst>
                                  <p:childTnLst>
                                    <p:set>
                                      <p:cBhvr>
                                        <p:cTn id="292" dur="1" fill="hold">
                                          <p:stCondLst>
                                            <p:cond delay="0"/>
                                          </p:stCondLst>
                                        </p:cTn>
                                        <p:tgtEl>
                                          <p:spTgt spid="45"/>
                                        </p:tgtEl>
                                        <p:attrNameLst>
                                          <p:attrName>style.visibility</p:attrName>
                                        </p:attrNameLst>
                                      </p:cBhvr>
                                      <p:to>
                                        <p:strVal val="hidden"/>
                                      </p:to>
                                    </p:set>
                                  </p:childTnLst>
                                </p:cTn>
                              </p:par>
                              <p:par>
                                <p:cTn id="293" presetID="1" presetClass="exit" presetSubtype="0" fill="hold" grpId="1" nodeType="withEffect">
                                  <p:stCondLst>
                                    <p:cond delay="0"/>
                                  </p:stCondLst>
                                  <p:childTnLst>
                                    <p:set>
                                      <p:cBhvr>
                                        <p:cTn id="294" dur="1" fill="hold">
                                          <p:stCondLst>
                                            <p:cond delay="0"/>
                                          </p:stCondLst>
                                        </p:cTn>
                                        <p:tgtEl>
                                          <p:spTgt spid="6"/>
                                        </p:tgtEl>
                                        <p:attrNameLst>
                                          <p:attrName>style.visibility</p:attrName>
                                        </p:attrNameLst>
                                      </p:cBhvr>
                                      <p:to>
                                        <p:strVal val="hidden"/>
                                      </p:to>
                                    </p:set>
                                  </p:childTnLst>
                                </p:cTn>
                              </p:par>
                            </p:childTnLst>
                          </p:cTn>
                        </p:par>
                      </p:childTnLst>
                    </p:cTn>
                  </p:par>
                  <p:par>
                    <p:cTn id="295" fill="hold">
                      <p:stCondLst>
                        <p:cond delay="indefinite"/>
                      </p:stCondLst>
                      <p:childTnLst>
                        <p:par>
                          <p:cTn id="296" fill="hold">
                            <p:stCondLst>
                              <p:cond delay="0"/>
                            </p:stCondLst>
                            <p:childTnLst>
                              <p:par>
                                <p:cTn id="297" presetID="1" presetClass="entr" presetSubtype="0" fill="hold" grpId="0" nodeType="clickEffect">
                                  <p:stCondLst>
                                    <p:cond delay="0"/>
                                  </p:stCondLst>
                                  <p:childTnLst>
                                    <p:set>
                                      <p:cBhvr>
                                        <p:cTn id="298" dur="1" fill="hold">
                                          <p:stCondLst>
                                            <p:cond delay="0"/>
                                          </p:stCondLst>
                                        </p:cTn>
                                        <p:tgtEl>
                                          <p:spTgt spid="84"/>
                                        </p:tgtEl>
                                        <p:attrNameLst>
                                          <p:attrName>style.visibility</p:attrName>
                                        </p:attrNameLst>
                                      </p:cBhvr>
                                      <p:to>
                                        <p:strVal val="visible"/>
                                      </p:to>
                                    </p:set>
                                  </p:childTnLst>
                                </p:cTn>
                              </p:par>
                            </p:childTnLst>
                          </p:cTn>
                        </p:par>
                      </p:childTnLst>
                    </p:cTn>
                  </p:par>
                  <p:par>
                    <p:cTn id="299" fill="hold">
                      <p:stCondLst>
                        <p:cond delay="indefinite"/>
                      </p:stCondLst>
                      <p:childTnLst>
                        <p:par>
                          <p:cTn id="300" fill="hold">
                            <p:stCondLst>
                              <p:cond delay="0"/>
                            </p:stCondLst>
                            <p:childTnLst>
                              <p:par>
                                <p:cTn id="301" presetID="1" presetClass="entr" presetSubtype="0" fill="hold" nodeType="clickEffect">
                                  <p:stCondLst>
                                    <p:cond delay="0"/>
                                  </p:stCondLst>
                                  <p:childTnLst>
                                    <p:set>
                                      <p:cBhvr>
                                        <p:cTn id="302" dur="1" fill="hold">
                                          <p:stCondLst>
                                            <p:cond delay="0"/>
                                          </p:stCondLst>
                                        </p:cTn>
                                        <p:tgtEl>
                                          <p:spTgt spid="15"/>
                                        </p:tgtEl>
                                        <p:attrNameLst>
                                          <p:attrName>style.visibility</p:attrName>
                                        </p:attrNameLst>
                                      </p:cBhvr>
                                      <p:to>
                                        <p:strVal val="visible"/>
                                      </p:to>
                                    </p:set>
                                  </p:childTnLst>
                                </p:cTn>
                              </p:par>
                            </p:childTnLst>
                          </p:cTn>
                        </p:par>
                      </p:childTnLst>
                    </p:cTn>
                  </p:par>
                  <p:par>
                    <p:cTn id="303" fill="hold">
                      <p:stCondLst>
                        <p:cond delay="indefinite"/>
                      </p:stCondLst>
                      <p:childTnLst>
                        <p:par>
                          <p:cTn id="304" fill="hold">
                            <p:stCondLst>
                              <p:cond delay="0"/>
                            </p:stCondLst>
                            <p:childTnLst>
                              <p:par>
                                <p:cTn id="305" presetID="1" presetClass="entr" presetSubtype="0" fill="hold" grpId="0" nodeType="clickEffect">
                                  <p:stCondLst>
                                    <p:cond delay="0"/>
                                  </p:stCondLst>
                                  <p:childTnLst>
                                    <p:set>
                                      <p:cBhvr>
                                        <p:cTn id="306" dur="1" fill="hold">
                                          <p:stCondLst>
                                            <p:cond delay="0"/>
                                          </p:stCondLst>
                                        </p:cTn>
                                        <p:tgtEl>
                                          <p:spTgt spid="101"/>
                                        </p:tgtEl>
                                        <p:attrNameLst>
                                          <p:attrName>style.visibility</p:attrName>
                                        </p:attrNameLst>
                                      </p:cBhvr>
                                      <p:to>
                                        <p:strVal val="visible"/>
                                      </p:to>
                                    </p:set>
                                  </p:childTnLst>
                                </p:cTn>
                              </p:par>
                            </p:childTnLst>
                          </p:cTn>
                        </p:par>
                      </p:childTnLst>
                    </p:cTn>
                  </p:par>
                  <p:par>
                    <p:cTn id="307" fill="hold">
                      <p:stCondLst>
                        <p:cond delay="indefinite"/>
                      </p:stCondLst>
                      <p:childTnLst>
                        <p:par>
                          <p:cTn id="308" fill="hold">
                            <p:stCondLst>
                              <p:cond delay="0"/>
                            </p:stCondLst>
                            <p:childTnLst>
                              <p:par>
                                <p:cTn id="309" presetID="1" presetClass="exit" presetSubtype="0" fill="hold" grpId="1" nodeType="clickEffect">
                                  <p:stCondLst>
                                    <p:cond delay="0"/>
                                  </p:stCondLst>
                                  <p:childTnLst>
                                    <p:set>
                                      <p:cBhvr>
                                        <p:cTn id="310" dur="1" fill="hold">
                                          <p:stCondLst>
                                            <p:cond delay="0"/>
                                          </p:stCondLst>
                                        </p:cTn>
                                        <p:tgtEl>
                                          <p:spTgt spid="3"/>
                                        </p:tgtEl>
                                        <p:attrNameLst>
                                          <p:attrName>style.visibility</p:attrName>
                                        </p:attrNameLst>
                                      </p:cBhvr>
                                      <p:to>
                                        <p:strVal val="hidden"/>
                                      </p:to>
                                    </p:set>
                                  </p:childTnLst>
                                </p:cTn>
                              </p:par>
                              <p:par>
                                <p:cTn id="311" presetID="1" presetClass="exit" presetSubtype="0" fill="hold" grpId="1" nodeType="withEffect">
                                  <p:stCondLst>
                                    <p:cond delay="0"/>
                                  </p:stCondLst>
                                  <p:childTnLst>
                                    <p:set>
                                      <p:cBhvr>
                                        <p:cTn id="312" dur="1" fill="hold">
                                          <p:stCondLst>
                                            <p:cond delay="0"/>
                                          </p:stCondLst>
                                        </p:cTn>
                                        <p:tgtEl>
                                          <p:spTgt spid="84"/>
                                        </p:tgtEl>
                                        <p:attrNameLst>
                                          <p:attrName>style.visibility</p:attrName>
                                        </p:attrNameLst>
                                      </p:cBhvr>
                                      <p:to>
                                        <p:strVal val="hidden"/>
                                      </p:to>
                                    </p:set>
                                  </p:childTnLst>
                                </p:cTn>
                              </p:par>
                              <p:par>
                                <p:cTn id="313" presetID="1" presetClass="exit" presetSubtype="0" fill="hold" nodeType="withEffect">
                                  <p:stCondLst>
                                    <p:cond delay="0"/>
                                  </p:stCondLst>
                                  <p:childTnLst>
                                    <p:set>
                                      <p:cBhvr>
                                        <p:cTn id="314" dur="1" fill="hold">
                                          <p:stCondLst>
                                            <p:cond delay="0"/>
                                          </p:stCondLst>
                                        </p:cTn>
                                        <p:tgtEl>
                                          <p:spTgt spid="15"/>
                                        </p:tgtEl>
                                        <p:attrNameLst>
                                          <p:attrName>style.visibility</p:attrName>
                                        </p:attrNameLst>
                                      </p:cBhvr>
                                      <p:to>
                                        <p:strVal val="hidden"/>
                                      </p:to>
                                    </p:set>
                                  </p:childTnLst>
                                </p:cTn>
                              </p:par>
                            </p:childTnLst>
                          </p:cTn>
                        </p:par>
                      </p:childTnLst>
                    </p:cTn>
                  </p:par>
                  <p:par>
                    <p:cTn id="315" fill="hold">
                      <p:stCondLst>
                        <p:cond delay="indefinite"/>
                      </p:stCondLst>
                      <p:childTnLst>
                        <p:par>
                          <p:cTn id="316" fill="hold">
                            <p:stCondLst>
                              <p:cond delay="0"/>
                            </p:stCondLst>
                            <p:childTnLst>
                              <p:par>
                                <p:cTn id="317" presetID="1" presetClass="exit" presetSubtype="0" fill="hold" grpId="1" nodeType="clickEffect">
                                  <p:stCondLst>
                                    <p:cond delay="0"/>
                                  </p:stCondLst>
                                  <p:childTnLst>
                                    <p:set>
                                      <p:cBhvr>
                                        <p:cTn id="318" dur="1" fill="hold">
                                          <p:stCondLst>
                                            <p:cond delay="0"/>
                                          </p:stCondLst>
                                        </p:cTn>
                                        <p:tgtEl>
                                          <p:spTgt spid="101"/>
                                        </p:tgtEl>
                                        <p:attrNameLst>
                                          <p:attrName>style.visibility</p:attrName>
                                        </p:attrNameLst>
                                      </p:cBhvr>
                                      <p:to>
                                        <p:strVal val="hidden"/>
                                      </p:to>
                                    </p:set>
                                  </p:childTnLst>
                                </p:cTn>
                              </p:par>
                            </p:childTnLst>
                          </p:cTn>
                        </p:par>
                      </p:childTnLst>
                    </p:cTn>
                  </p:par>
                  <p:par>
                    <p:cTn id="319" fill="hold">
                      <p:stCondLst>
                        <p:cond delay="indefinite"/>
                      </p:stCondLst>
                      <p:childTnLst>
                        <p:par>
                          <p:cTn id="320" fill="hold">
                            <p:stCondLst>
                              <p:cond delay="0"/>
                            </p:stCondLst>
                            <p:childTnLst>
                              <p:par>
                                <p:cTn id="321" presetID="1" presetClass="entr" presetSubtype="0" fill="hold" nodeType="clickEffect">
                                  <p:stCondLst>
                                    <p:cond delay="0"/>
                                  </p:stCondLst>
                                  <p:childTnLst>
                                    <p:set>
                                      <p:cBhvr>
                                        <p:cTn id="322" dur="1" fill="hold">
                                          <p:stCondLst>
                                            <p:cond delay="0"/>
                                          </p:stCondLst>
                                        </p:cTn>
                                        <p:tgtEl>
                                          <p:spTgt spid="45"/>
                                        </p:tgtEl>
                                        <p:attrNameLst>
                                          <p:attrName>style.visibility</p:attrName>
                                        </p:attrNameLst>
                                      </p:cBhvr>
                                      <p:to>
                                        <p:strVal val="visible"/>
                                      </p:to>
                                    </p:set>
                                  </p:childTnLst>
                                </p:cTn>
                              </p:par>
                              <p:par>
                                <p:cTn id="323" presetID="1" presetClass="entr" presetSubtype="0" fill="hold" grpId="0" nodeType="withEffect">
                                  <p:stCondLst>
                                    <p:cond delay="0"/>
                                  </p:stCondLst>
                                  <p:childTnLst>
                                    <p:set>
                                      <p:cBhvr>
                                        <p:cTn id="324" dur="1" fill="hold">
                                          <p:stCondLst>
                                            <p:cond delay="0"/>
                                          </p:stCondLst>
                                        </p:cTn>
                                        <p:tgtEl>
                                          <p:spTgt spid="16"/>
                                        </p:tgtEl>
                                        <p:attrNameLst>
                                          <p:attrName>style.visibility</p:attrName>
                                        </p:attrNameLst>
                                      </p:cBhvr>
                                      <p:to>
                                        <p:strVal val="visible"/>
                                      </p:to>
                                    </p:set>
                                  </p:childTnLst>
                                </p:cTn>
                              </p:par>
                            </p:childTnLst>
                          </p:cTn>
                        </p:par>
                      </p:childTnLst>
                    </p:cTn>
                  </p:par>
                  <p:par>
                    <p:cTn id="325" fill="hold">
                      <p:stCondLst>
                        <p:cond delay="indefinite"/>
                      </p:stCondLst>
                      <p:childTnLst>
                        <p:par>
                          <p:cTn id="326" fill="hold">
                            <p:stCondLst>
                              <p:cond delay="0"/>
                            </p:stCondLst>
                            <p:childTnLst>
                              <p:par>
                                <p:cTn id="327" presetID="1" presetClass="exit" presetSubtype="0" fill="hold" grpId="1" nodeType="clickEffect">
                                  <p:stCondLst>
                                    <p:cond delay="0"/>
                                  </p:stCondLst>
                                  <p:childTnLst>
                                    <p:set>
                                      <p:cBhvr>
                                        <p:cTn id="328" dur="1" fill="hold">
                                          <p:stCondLst>
                                            <p:cond delay="0"/>
                                          </p:stCondLst>
                                        </p:cTn>
                                        <p:tgtEl>
                                          <p:spTgt spid="88"/>
                                        </p:tgtEl>
                                        <p:attrNameLst>
                                          <p:attrName>style.visibility</p:attrName>
                                        </p:attrNameLst>
                                      </p:cBhvr>
                                      <p:to>
                                        <p:strVal val="hidden"/>
                                      </p:to>
                                    </p:set>
                                  </p:childTnLst>
                                </p:cTn>
                              </p:par>
                              <p:par>
                                <p:cTn id="329" presetID="1" presetClass="exit" presetSubtype="0" fill="hold" grpId="1" nodeType="withEffect">
                                  <p:stCondLst>
                                    <p:cond delay="0"/>
                                  </p:stCondLst>
                                  <p:childTnLst>
                                    <p:set>
                                      <p:cBhvr>
                                        <p:cTn id="330" dur="1" fill="hold">
                                          <p:stCondLst>
                                            <p:cond delay="0"/>
                                          </p:stCondLst>
                                        </p:cTn>
                                        <p:tgtEl>
                                          <p:spTgt spid="97"/>
                                        </p:tgtEl>
                                        <p:attrNameLst>
                                          <p:attrName>style.visibility</p:attrName>
                                        </p:attrNameLst>
                                      </p:cBhvr>
                                      <p:to>
                                        <p:strVal val="hidden"/>
                                      </p:to>
                                    </p:set>
                                  </p:childTnLst>
                                </p:cTn>
                              </p:par>
                            </p:childTnLst>
                          </p:cTn>
                        </p:par>
                      </p:childTnLst>
                    </p:cTn>
                  </p:par>
                  <p:par>
                    <p:cTn id="331" fill="hold">
                      <p:stCondLst>
                        <p:cond delay="indefinite"/>
                      </p:stCondLst>
                      <p:childTnLst>
                        <p:par>
                          <p:cTn id="332" fill="hold">
                            <p:stCondLst>
                              <p:cond delay="0"/>
                            </p:stCondLst>
                            <p:childTnLst>
                              <p:par>
                                <p:cTn id="333" presetID="1" presetClass="entr" presetSubtype="0" fill="hold" grpId="0" nodeType="clickEffect">
                                  <p:stCondLst>
                                    <p:cond delay="0"/>
                                  </p:stCondLst>
                                  <p:childTnLst>
                                    <p:set>
                                      <p:cBhvr>
                                        <p:cTn id="334" dur="1" fill="hold">
                                          <p:stCondLst>
                                            <p:cond delay="0"/>
                                          </p:stCondLst>
                                        </p:cTn>
                                        <p:tgtEl>
                                          <p:spTgt spid="89"/>
                                        </p:tgtEl>
                                        <p:attrNameLst>
                                          <p:attrName>style.visibility</p:attrName>
                                        </p:attrNameLst>
                                      </p:cBhvr>
                                      <p:to>
                                        <p:strVal val="visible"/>
                                      </p:to>
                                    </p:set>
                                  </p:childTnLst>
                                </p:cTn>
                              </p:par>
                            </p:childTnLst>
                          </p:cTn>
                        </p:par>
                      </p:childTnLst>
                    </p:cTn>
                  </p:par>
                  <p:par>
                    <p:cTn id="335" fill="hold">
                      <p:stCondLst>
                        <p:cond delay="indefinite"/>
                      </p:stCondLst>
                      <p:childTnLst>
                        <p:par>
                          <p:cTn id="336" fill="hold">
                            <p:stCondLst>
                              <p:cond delay="0"/>
                            </p:stCondLst>
                            <p:childTnLst>
                              <p:par>
                                <p:cTn id="337" presetID="1" presetClass="entr" presetSubtype="0" fill="hold" grpId="0" nodeType="clickEffect">
                                  <p:stCondLst>
                                    <p:cond delay="0"/>
                                  </p:stCondLst>
                                  <p:childTnLst>
                                    <p:set>
                                      <p:cBhvr>
                                        <p:cTn id="338" dur="1" fill="hold">
                                          <p:stCondLst>
                                            <p:cond delay="0"/>
                                          </p:stCondLst>
                                        </p:cTn>
                                        <p:tgtEl>
                                          <p:spTgt spid="98"/>
                                        </p:tgtEl>
                                        <p:attrNameLst>
                                          <p:attrName>style.visibility</p:attrName>
                                        </p:attrNameLst>
                                      </p:cBhvr>
                                      <p:to>
                                        <p:strVal val="visible"/>
                                      </p:to>
                                    </p:set>
                                  </p:childTnLst>
                                </p:cTn>
                              </p:par>
                            </p:childTnLst>
                          </p:cTn>
                        </p:par>
                      </p:childTnLst>
                    </p:cTn>
                  </p:par>
                  <p:par>
                    <p:cTn id="339" fill="hold">
                      <p:stCondLst>
                        <p:cond delay="indefinite"/>
                      </p:stCondLst>
                      <p:childTnLst>
                        <p:par>
                          <p:cTn id="340" fill="hold">
                            <p:stCondLst>
                              <p:cond delay="0"/>
                            </p:stCondLst>
                            <p:childTnLst>
                              <p:par>
                                <p:cTn id="341" presetID="1" presetClass="entr" presetSubtype="0" fill="hold" grpId="0" nodeType="clickEffect">
                                  <p:stCondLst>
                                    <p:cond delay="0"/>
                                  </p:stCondLst>
                                  <p:childTnLst>
                                    <p:set>
                                      <p:cBhvr>
                                        <p:cTn id="342" dur="1" fill="hold">
                                          <p:stCondLst>
                                            <p:cond delay="0"/>
                                          </p:stCondLst>
                                        </p:cTn>
                                        <p:tgtEl>
                                          <p:spTgt spid="74"/>
                                        </p:tgtEl>
                                        <p:attrNameLst>
                                          <p:attrName>style.visibility</p:attrName>
                                        </p:attrNameLst>
                                      </p:cBhvr>
                                      <p:to>
                                        <p:strVal val="visible"/>
                                      </p:to>
                                    </p:set>
                                  </p:childTnLst>
                                </p:cTn>
                              </p:par>
                            </p:childTnLst>
                          </p:cTn>
                        </p:par>
                      </p:childTnLst>
                    </p:cTn>
                  </p:par>
                  <p:par>
                    <p:cTn id="343" fill="hold">
                      <p:stCondLst>
                        <p:cond delay="indefinite"/>
                      </p:stCondLst>
                      <p:childTnLst>
                        <p:par>
                          <p:cTn id="344" fill="hold">
                            <p:stCondLst>
                              <p:cond delay="0"/>
                            </p:stCondLst>
                            <p:childTnLst>
                              <p:par>
                                <p:cTn id="345" presetID="0" presetClass="path" presetSubtype="0" accel="50000" decel="50000" fill="hold" grpId="1" nodeType="clickEffect">
                                  <p:stCondLst>
                                    <p:cond delay="0"/>
                                  </p:stCondLst>
                                  <p:childTnLst>
                                    <p:animMotion origin="layout" path="M 0.0056 -2.59259E-6 L 0.0056 0.00023 C 0.02318 -0.00162 0.02617 -0.00139 0.04596 -0.00532 C 0.05338 -0.00671 0.06536 -0.00972 0.07266 -0.01412 C 0.07578 -0.01597 0.07864 -0.01921 0.08164 -0.02199 C 0.08398 -0.02731 0.08724 -0.03217 0.08906 -0.03842 C 0.09245 -0.04953 0.09297 -0.06319 0.09401 -0.07523 C 0.09323 -0.08171 0.09271 -0.08819 0.09193 -0.09444 C 0.09114 -0.09953 0.08984 -0.10463 0.08906 -0.10949 C 0.08828 -0.11435 0.08789 -0.11898 0.08711 -0.12361 C 0.08633 -0.12754 0.08568 -0.13125 0.08502 -0.13518 C 0.08242 -0.15185 0.0875 -0.12731 0.08216 -0.15278 C 0.08164 -0.15602 0.08086 -0.15879 0.08021 -0.16203 C 0.07943 -0.16551 0.07891 -0.16944 0.07812 -0.17338 C 0.0776 -0.17685 0.07669 -0.17986 0.07604 -0.18356 C 0.07161 -0.20972 0.07448 -0.2044 0.06862 -0.22037 C 0.06627 -0.22639 0.06536 -0.23541 0.06172 -0.23819 C 0.05677 -0.2419 0.05638 -0.24259 0.04935 -0.24467 C 0.04648 -0.2456 0.04336 -0.2456 0.04049 -0.2456 L -0.00521 -0.24467 L -0.00521 -0.24328 " pathEditMode="relative" rAng="0" ptsTypes="AAAAAAAAAAAAAAAAAAAAA">
                                      <p:cBhvr>
                                        <p:cTn id="346" dur="2000" fill="hold"/>
                                        <p:tgtEl>
                                          <p:spTgt spid="16"/>
                                        </p:tgtEl>
                                        <p:attrNameLst>
                                          <p:attrName>ppt_x</p:attrName>
                                          <p:attrName>ppt_y</p:attrName>
                                        </p:attrNameLst>
                                      </p:cBhvr>
                                      <p:rCtr x="3880" y="-12269"/>
                                    </p:animMotion>
                                  </p:childTnLst>
                                </p:cTn>
                              </p:par>
                            </p:childTnLst>
                          </p:cTn>
                        </p:par>
                      </p:childTnLst>
                    </p:cTn>
                  </p:par>
                  <p:par>
                    <p:cTn id="347" fill="hold">
                      <p:stCondLst>
                        <p:cond delay="indefinite"/>
                      </p:stCondLst>
                      <p:childTnLst>
                        <p:par>
                          <p:cTn id="348" fill="hold">
                            <p:stCondLst>
                              <p:cond delay="0"/>
                            </p:stCondLst>
                            <p:childTnLst>
                              <p:par>
                                <p:cTn id="349" presetID="1" presetClass="exit" presetSubtype="0" fill="hold" nodeType="clickEffect">
                                  <p:stCondLst>
                                    <p:cond delay="0"/>
                                  </p:stCondLst>
                                  <p:childTnLst>
                                    <p:set>
                                      <p:cBhvr>
                                        <p:cTn id="350" dur="1" fill="hold">
                                          <p:stCondLst>
                                            <p:cond delay="0"/>
                                          </p:stCondLst>
                                        </p:cTn>
                                        <p:tgtEl>
                                          <p:spTgt spid="45"/>
                                        </p:tgtEl>
                                        <p:attrNameLst>
                                          <p:attrName>style.visibility</p:attrName>
                                        </p:attrNameLst>
                                      </p:cBhvr>
                                      <p:to>
                                        <p:strVal val="hidden"/>
                                      </p:to>
                                    </p:set>
                                  </p:childTnLst>
                                </p:cTn>
                              </p:par>
                            </p:childTnLst>
                          </p:cTn>
                        </p:par>
                      </p:childTnLst>
                    </p:cTn>
                  </p:par>
                  <p:par>
                    <p:cTn id="351" fill="hold">
                      <p:stCondLst>
                        <p:cond delay="indefinite"/>
                      </p:stCondLst>
                      <p:childTnLst>
                        <p:par>
                          <p:cTn id="352" fill="hold">
                            <p:stCondLst>
                              <p:cond delay="0"/>
                            </p:stCondLst>
                            <p:childTnLst>
                              <p:par>
                                <p:cTn id="353" presetID="1" presetClass="exit" presetSubtype="0" fill="hold" grpId="1" nodeType="clickEffect">
                                  <p:stCondLst>
                                    <p:cond delay="0"/>
                                  </p:stCondLst>
                                  <p:childTnLst>
                                    <p:set>
                                      <p:cBhvr>
                                        <p:cTn id="354" dur="1" fill="hold">
                                          <p:stCondLst>
                                            <p:cond delay="0"/>
                                          </p:stCondLst>
                                        </p:cTn>
                                        <p:tgtEl>
                                          <p:spTgt spid="89"/>
                                        </p:tgtEl>
                                        <p:attrNameLst>
                                          <p:attrName>style.visibility</p:attrName>
                                        </p:attrNameLst>
                                      </p:cBhvr>
                                      <p:to>
                                        <p:strVal val="hidden"/>
                                      </p:to>
                                    </p:set>
                                  </p:childTnLst>
                                </p:cTn>
                              </p:par>
                              <p:par>
                                <p:cTn id="355" presetID="1" presetClass="exit" presetSubtype="0" fill="hold" grpId="1" nodeType="withEffect">
                                  <p:stCondLst>
                                    <p:cond delay="0"/>
                                  </p:stCondLst>
                                  <p:childTnLst>
                                    <p:set>
                                      <p:cBhvr>
                                        <p:cTn id="356" dur="1" fill="hold">
                                          <p:stCondLst>
                                            <p:cond delay="0"/>
                                          </p:stCondLst>
                                        </p:cTn>
                                        <p:tgtEl>
                                          <p:spTgt spid="98"/>
                                        </p:tgtEl>
                                        <p:attrNameLst>
                                          <p:attrName>style.visibility</p:attrName>
                                        </p:attrNameLst>
                                      </p:cBhvr>
                                      <p:to>
                                        <p:strVal val="hidden"/>
                                      </p:to>
                                    </p:set>
                                  </p:childTnLst>
                                </p:cTn>
                              </p:par>
                            </p:childTnLst>
                          </p:cTn>
                        </p:par>
                      </p:childTnLst>
                    </p:cTn>
                  </p:par>
                  <p:par>
                    <p:cTn id="357" fill="hold">
                      <p:stCondLst>
                        <p:cond delay="indefinite"/>
                      </p:stCondLst>
                      <p:childTnLst>
                        <p:par>
                          <p:cTn id="358" fill="hold">
                            <p:stCondLst>
                              <p:cond delay="0"/>
                            </p:stCondLst>
                            <p:childTnLst>
                              <p:par>
                                <p:cTn id="359" presetID="1" presetClass="entr" presetSubtype="0" fill="hold" grpId="0" nodeType="clickEffect">
                                  <p:stCondLst>
                                    <p:cond delay="0"/>
                                  </p:stCondLst>
                                  <p:childTnLst>
                                    <p:set>
                                      <p:cBhvr>
                                        <p:cTn id="360" dur="1" fill="hold">
                                          <p:stCondLst>
                                            <p:cond delay="0"/>
                                          </p:stCondLst>
                                        </p:cTn>
                                        <p:tgtEl>
                                          <p:spTgt spid="90"/>
                                        </p:tgtEl>
                                        <p:attrNameLst>
                                          <p:attrName>style.visibility</p:attrName>
                                        </p:attrNameLst>
                                      </p:cBhvr>
                                      <p:to>
                                        <p:strVal val="visible"/>
                                      </p:to>
                                    </p:set>
                                  </p:childTnLst>
                                </p:cTn>
                              </p:par>
                            </p:childTnLst>
                          </p:cTn>
                        </p:par>
                      </p:childTnLst>
                    </p:cTn>
                  </p:par>
                  <p:par>
                    <p:cTn id="361" fill="hold">
                      <p:stCondLst>
                        <p:cond delay="indefinite"/>
                      </p:stCondLst>
                      <p:childTnLst>
                        <p:par>
                          <p:cTn id="362" fill="hold">
                            <p:stCondLst>
                              <p:cond delay="0"/>
                            </p:stCondLst>
                            <p:childTnLst>
                              <p:par>
                                <p:cTn id="363" presetID="1" presetClass="entr" presetSubtype="0" fill="hold" grpId="0" nodeType="clickEffect">
                                  <p:stCondLst>
                                    <p:cond delay="0"/>
                                  </p:stCondLst>
                                  <p:childTnLst>
                                    <p:set>
                                      <p:cBhvr>
                                        <p:cTn id="364" dur="1" fill="hold">
                                          <p:stCondLst>
                                            <p:cond delay="0"/>
                                          </p:stCondLst>
                                        </p:cTn>
                                        <p:tgtEl>
                                          <p:spTgt spid="99"/>
                                        </p:tgtEl>
                                        <p:attrNameLst>
                                          <p:attrName>style.visibility</p:attrName>
                                        </p:attrNameLst>
                                      </p:cBhvr>
                                      <p:to>
                                        <p:strVal val="visible"/>
                                      </p:to>
                                    </p:set>
                                  </p:childTnLst>
                                </p:cTn>
                              </p:par>
                            </p:childTnLst>
                          </p:cTn>
                        </p:par>
                      </p:childTnLst>
                    </p:cTn>
                  </p:par>
                  <p:par>
                    <p:cTn id="365" fill="hold">
                      <p:stCondLst>
                        <p:cond delay="indefinite"/>
                      </p:stCondLst>
                      <p:childTnLst>
                        <p:par>
                          <p:cTn id="366" fill="hold">
                            <p:stCondLst>
                              <p:cond delay="0"/>
                            </p:stCondLst>
                            <p:childTnLst>
                              <p:par>
                                <p:cTn id="367" presetID="1" presetClass="entr" presetSubtype="0" fill="hold" grpId="0" nodeType="clickEffect">
                                  <p:stCondLst>
                                    <p:cond delay="0"/>
                                  </p:stCondLst>
                                  <p:childTnLst>
                                    <p:set>
                                      <p:cBhvr>
                                        <p:cTn id="368" dur="1" fill="hold">
                                          <p:stCondLst>
                                            <p:cond delay="0"/>
                                          </p:stCondLst>
                                        </p:cTn>
                                        <p:tgtEl>
                                          <p:spTgt spid="75"/>
                                        </p:tgtEl>
                                        <p:attrNameLst>
                                          <p:attrName>style.visibility</p:attrName>
                                        </p:attrNameLst>
                                      </p:cBhvr>
                                      <p:to>
                                        <p:strVal val="visible"/>
                                      </p:to>
                                    </p:set>
                                  </p:childTnLst>
                                </p:cTn>
                              </p:par>
                            </p:childTnLst>
                          </p:cTn>
                        </p:par>
                      </p:childTnLst>
                    </p:cTn>
                  </p:par>
                  <p:par>
                    <p:cTn id="369" fill="hold">
                      <p:stCondLst>
                        <p:cond delay="indefinite"/>
                      </p:stCondLst>
                      <p:childTnLst>
                        <p:par>
                          <p:cTn id="370" fill="hold">
                            <p:stCondLst>
                              <p:cond delay="0"/>
                            </p:stCondLst>
                            <p:childTnLst>
                              <p:par>
                                <p:cTn id="371" presetID="1" presetClass="entr" presetSubtype="0" fill="hold" nodeType="clickEffect">
                                  <p:stCondLst>
                                    <p:cond delay="0"/>
                                  </p:stCondLst>
                                  <p:childTnLst>
                                    <p:set>
                                      <p:cBhvr>
                                        <p:cTn id="372" dur="1" fill="hold">
                                          <p:stCondLst>
                                            <p:cond delay="0"/>
                                          </p:stCondLst>
                                        </p:cTn>
                                        <p:tgtEl>
                                          <p:spTgt spid="45"/>
                                        </p:tgtEl>
                                        <p:attrNameLst>
                                          <p:attrName>style.visibility</p:attrName>
                                        </p:attrNameLst>
                                      </p:cBhvr>
                                      <p:to>
                                        <p:strVal val="visible"/>
                                      </p:to>
                                    </p:set>
                                  </p:childTnLst>
                                </p:cTn>
                              </p:par>
                              <p:par>
                                <p:cTn id="373" presetID="1" presetClass="entr" presetSubtype="0" fill="hold" grpId="0" nodeType="withEffect">
                                  <p:stCondLst>
                                    <p:cond delay="0"/>
                                  </p:stCondLst>
                                  <p:childTnLst>
                                    <p:set>
                                      <p:cBhvr>
                                        <p:cTn id="374" dur="1" fill="hold">
                                          <p:stCondLst>
                                            <p:cond delay="0"/>
                                          </p:stCondLst>
                                        </p:cTn>
                                        <p:tgtEl>
                                          <p:spTgt spid="17"/>
                                        </p:tgtEl>
                                        <p:attrNameLst>
                                          <p:attrName>style.visibility</p:attrName>
                                        </p:attrNameLst>
                                      </p:cBhvr>
                                      <p:to>
                                        <p:strVal val="visible"/>
                                      </p:to>
                                    </p:set>
                                  </p:childTnLst>
                                </p:cTn>
                              </p:par>
                            </p:childTnLst>
                          </p:cTn>
                        </p:par>
                      </p:childTnLst>
                    </p:cTn>
                  </p:par>
                  <p:par>
                    <p:cTn id="375" fill="hold">
                      <p:stCondLst>
                        <p:cond delay="indefinite"/>
                      </p:stCondLst>
                      <p:childTnLst>
                        <p:par>
                          <p:cTn id="376" fill="hold">
                            <p:stCondLst>
                              <p:cond delay="0"/>
                            </p:stCondLst>
                            <p:childTnLst>
                              <p:par>
                                <p:cTn id="377" presetID="1" presetClass="exit" presetSubtype="0" fill="hold" grpId="1" nodeType="clickEffect">
                                  <p:stCondLst>
                                    <p:cond delay="0"/>
                                  </p:stCondLst>
                                  <p:childTnLst>
                                    <p:set>
                                      <p:cBhvr>
                                        <p:cTn id="378" dur="1" fill="hold">
                                          <p:stCondLst>
                                            <p:cond delay="0"/>
                                          </p:stCondLst>
                                        </p:cTn>
                                        <p:tgtEl>
                                          <p:spTgt spid="90"/>
                                        </p:tgtEl>
                                        <p:attrNameLst>
                                          <p:attrName>style.visibility</p:attrName>
                                        </p:attrNameLst>
                                      </p:cBhvr>
                                      <p:to>
                                        <p:strVal val="hidden"/>
                                      </p:to>
                                    </p:set>
                                  </p:childTnLst>
                                </p:cTn>
                              </p:par>
                              <p:par>
                                <p:cTn id="379" presetID="1" presetClass="exit" presetSubtype="0" fill="hold" grpId="1" nodeType="withEffect">
                                  <p:stCondLst>
                                    <p:cond delay="0"/>
                                  </p:stCondLst>
                                  <p:childTnLst>
                                    <p:set>
                                      <p:cBhvr>
                                        <p:cTn id="380" dur="1" fill="hold">
                                          <p:stCondLst>
                                            <p:cond delay="0"/>
                                          </p:stCondLst>
                                        </p:cTn>
                                        <p:tgtEl>
                                          <p:spTgt spid="99"/>
                                        </p:tgtEl>
                                        <p:attrNameLst>
                                          <p:attrName>style.visibility</p:attrName>
                                        </p:attrNameLst>
                                      </p:cBhvr>
                                      <p:to>
                                        <p:strVal val="hidden"/>
                                      </p:to>
                                    </p:set>
                                  </p:childTnLst>
                                </p:cTn>
                              </p:par>
                            </p:childTnLst>
                          </p:cTn>
                        </p:par>
                      </p:childTnLst>
                    </p:cTn>
                  </p:par>
                  <p:par>
                    <p:cTn id="381" fill="hold">
                      <p:stCondLst>
                        <p:cond delay="indefinite"/>
                      </p:stCondLst>
                      <p:childTnLst>
                        <p:par>
                          <p:cTn id="382" fill="hold">
                            <p:stCondLst>
                              <p:cond delay="0"/>
                            </p:stCondLst>
                            <p:childTnLst>
                              <p:par>
                                <p:cTn id="383" presetID="1" presetClass="entr" presetSubtype="0" fill="hold" grpId="0" nodeType="clickEffect">
                                  <p:stCondLst>
                                    <p:cond delay="0"/>
                                  </p:stCondLst>
                                  <p:childTnLst>
                                    <p:set>
                                      <p:cBhvr>
                                        <p:cTn id="384" dur="1" fill="hold">
                                          <p:stCondLst>
                                            <p:cond delay="0"/>
                                          </p:stCondLst>
                                        </p:cTn>
                                        <p:tgtEl>
                                          <p:spTgt spid="91"/>
                                        </p:tgtEl>
                                        <p:attrNameLst>
                                          <p:attrName>style.visibility</p:attrName>
                                        </p:attrNameLst>
                                      </p:cBhvr>
                                      <p:to>
                                        <p:strVal val="visible"/>
                                      </p:to>
                                    </p:set>
                                  </p:childTnLst>
                                </p:cTn>
                              </p:par>
                            </p:childTnLst>
                          </p:cTn>
                        </p:par>
                      </p:childTnLst>
                    </p:cTn>
                  </p:par>
                  <p:par>
                    <p:cTn id="385" fill="hold">
                      <p:stCondLst>
                        <p:cond delay="indefinite"/>
                      </p:stCondLst>
                      <p:childTnLst>
                        <p:par>
                          <p:cTn id="386" fill="hold">
                            <p:stCondLst>
                              <p:cond delay="0"/>
                            </p:stCondLst>
                            <p:childTnLst>
                              <p:par>
                                <p:cTn id="387" presetID="1" presetClass="entr" presetSubtype="0" fill="hold" grpId="0" nodeType="clickEffect">
                                  <p:stCondLst>
                                    <p:cond delay="0"/>
                                  </p:stCondLst>
                                  <p:childTnLst>
                                    <p:set>
                                      <p:cBhvr>
                                        <p:cTn id="388" dur="1" fill="hold">
                                          <p:stCondLst>
                                            <p:cond delay="0"/>
                                          </p:stCondLst>
                                        </p:cTn>
                                        <p:tgtEl>
                                          <p:spTgt spid="100"/>
                                        </p:tgtEl>
                                        <p:attrNameLst>
                                          <p:attrName>style.visibility</p:attrName>
                                        </p:attrNameLst>
                                      </p:cBhvr>
                                      <p:to>
                                        <p:strVal val="visible"/>
                                      </p:to>
                                    </p:set>
                                  </p:childTnLst>
                                </p:cTn>
                              </p:par>
                            </p:childTnLst>
                          </p:cTn>
                        </p:par>
                      </p:childTnLst>
                    </p:cTn>
                  </p:par>
                  <p:par>
                    <p:cTn id="389" fill="hold">
                      <p:stCondLst>
                        <p:cond delay="indefinite"/>
                      </p:stCondLst>
                      <p:childTnLst>
                        <p:par>
                          <p:cTn id="390" fill="hold">
                            <p:stCondLst>
                              <p:cond delay="0"/>
                            </p:stCondLst>
                            <p:childTnLst>
                              <p:par>
                                <p:cTn id="391" presetID="1" presetClass="entr" presetSubtype="0" fill="hold" grpId="0" nodeType="clickEffect">
                                  <p:stCondLst>
                                    <p:cond delay="0"/>
                                  </p:stCondLst>
                                  <p:childTnLst>
                                    <p:set>
                                      <p:cBhvr>
                                        <p:cTn id="392"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6" grpId="0"/>
      <p:bldP spid="36" grpId="1"/>
      <p:bldP spid="51" grpId="0"/>
      <p:bldP spid="51" grpId="1"/>
      <p:bldP spid="54" grpId="0"/>
      <p:bldP spid="54" grpId="1"/>
      <p:bldP spid="53" grpId="0"/>
      <p:bldP spid="53" grpId="1"/>
      <p:bldP spid="58" grpId="0"/>
      <p:bldP spid="58" grpId="1"/>
      <p:bldP spid="59" grpId="0"/>
      <p:bldP spid="59" grpId="1"/>
      <p:bldP spid="61" grpId="0" animBg="1"/>
      <p:bldP spid="62" grpId="0" animBg="1"/>
      <p:bldP spid="63" grpId="0" animBg="1"/>
      <p:bldP spid="64" grpId="0" animBg="1"/>
      <p:bldP spid="69" grpId="0" animBg="1"/>
      <p:bldP spid="70" grpId="0" animBg="1"/>
      <p:bldP spid="71" grpId="0" animBg="1"/>
      <p:bldP spid="73" grpId="0" animBg="1"/>
      <p:bldP spid="74" grpId="0" animBg="1"/>
      <p:bldP spid="75" grpId="0" animBg="1"/>
      <p:bldP spid="76" grpId="0" animBg="1"/>
      <p:bldP spid="78" grpId="0" animBg="1"/>
      <p:bldP spid="78" grpId="1" animBg="1"/>
      <p:bldP spid="80" grpId="0" animBg="1"/>
      <p:bldP spid="80" grpId="1" animBg="1"/>
      <p:bldP spid="81" grpId="0" animBg="1"/>
      <p:bldP spid="81" grpId="1" animBg="1"/>
      <p:bldP spid="82" grpId="0" animBg="1"/>
      <p:bldP spid="82" grpId="1" animBg="1"/>
      <p:bldP spid="83" grpId="0" animBg="1"/>
      <p:bldP spid="83" grpId="1" animBg="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P spid="90" grpId="0" animBg="1"/>
      <p:bldP spid="90" grpId="1" animBg="1"/>
      <p:bldP spid="91" grpId="0" animBg="1"/>
      <p:bldP spid="92" grpId="0"/>
      <p:bldP spid="92" grpId="1"/>
      <p:bldP spid="93" grpId="0"/>
      <p:bldP spid="93" grpId="1"/>
      <p:bldP spid="94" grpId="0"/>
      <p:bldP spid="94" grpId="1"/>
      <p:bldP spid="95" grpId="0"/>
      <p:bldP spid="95" grpId="1"/>
      <p:bldP spid="96" grpId="0"/>
      <p:bldP spid="96" grpId="1"/>
      <p:bldP spid="97" grpId="0"/>
      <p:bldP spid="97" grpId="1"/>
      <p:bldP spid="98" grpId="0"/>
      <p:bldP spid="98" grpId="1"/>
      <p:bldP spid="99" grpId="0"/>
      <p:bldP spid="99" grpId="1"/>
      <p:bldP spid="100" grpId="0"/>
      <p:bldP spid="102" grpId="0" animBg="1"/>
      <p:bldP spid="102" grpId="1" animBg="1"/>
      <p:bldP spid="103" grpId="0"/>
      <p:bldP spid="103" grpId="1"/>
      <p:bldP spid="108" grpId="0" animBg="1"/>
      <p:bldP spid="108" grpId="1" animBg="1"/>
      <p:bldP spid="109" grpId="0" animBg="1"/>
      <p:bldP spid="109" grpId="1" animBg="1"/>
      <p:bldP spid="112" grpId="0" animBg="1"/>
      <p:bldP spid="112" grpId="1" animBg="1"/>
      <p:bldP spid="6" grpId="0"/>
      <p:bldP spid="6" grpId="1"/>
      <p:bldP spid="8" grpId="0"/>
      <p:bldP spid="8" grpId="1"/>
      <p:bldP spid="3" grpId="0" animBg="1"/>
      <p:bldP spid="3" grpId="1" animBg="1"/>
      <p:bldP spid="84" grpId="0" animBg="1"/>
      <p:bldP spid="84" grpId="1" animBg="1"/>
      <p:bldP spid="101" grpId="0" animBg="1"/>
      <p:bldP spid="101" grpId="1" animBg="1"/>
      <p:bldP spid="16" grpId="0"/>
      <p:bldP spid="16" grpId="1"/>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3B1B1589-C074-4F49-AABC-18DC6D0D1B7F}"/>
              </a:ext>
            </a:extLst>
          </p:cNvPr>
          <p:cNvSpPr/>
          <p:nvPr/>
        </p:nvSpPr>
        <p:spPr>
          <a:xfrm>
            <a:off x="1435345" y="1469205"/>
            <a:ext cx="1507540" cy="48998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zh-CN" altLang="en-US"/>
              <a:t>当前线程</a:t>
            </a:r>
          </a:p>
        </p:txBody>
      </p:sp>
      <p:sp>
        <p:nvSpPr>
          <p:cNvPr id="56" name="Freeform 5">
            <a:extLst>
              <a:ext uri="{FF2B5EF4-FFF2-40B4-BE49-F238E27FC236}">
                <a16:creationId xmlns:a16="http://schemas.microsoft.com/office/drawing/2014/main" id="{0660E988-71D9-7F49-B1E7-EBDD08FF8049}"/>
              </a:ext>
            </a:extLst>
          </p:cNvPr>
          <p:cNvSpPr>
            <a:spLocks/>
          </p:cNvSpPr>
          <p:nvPr/>
        </p:nvSpPr>
        <p:spPr bwMode="auto">
          <a:xfrm flipV="1">
            <a:off x="747570" y="858324"/>
            <a:ext cx="10254098" cy="333831"/>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bg1"/>
          </a:solidFill>
          <a:ln>
            <a:solidFill>
              <a:schemeClr val="bg1"/>
            </a:solidFill>
          </a:ln>
        </p:spPr>
        <p:txBody>
          <a:bodyPr vert="horz" wrap="square" lIns="91440" tIns="45720" rIns="91440" bIns="45720" numCol="1" anchor="t" anchorCtr="0" compatLnSpc="1">
            <a:prstTxWarp prst="textNoShape">
              <a:avLst/>
            </a:prstTxWarp>
          </a:bodyPr>
          <a:lstStyle/>
          <a:p>
            <a:endParaRPr lang="zh-CN" altLang="en-US"/>
          </a:p>
        </p:txBody>
      </p:sp>
      <p:sp>
        <p:nvSpPr>
          <p:cNvPr id="5" name="矩形 4">
            <a:extLst>
              <a:ext uri="{FF2B5EF4-FFF2-40B4-BE49-F238E27FC236}">
                <a16:creationId xmlns:a16="http://schemas.microsoft.com/office/drawing/2014/main" id="{9D1A8ACF-6C59-6D4C-9433-83E1B0250B11}"/>
              </a:ext>
            </a:extLst>
          </p:cNvPr>
          <p:cNvSpPr/>
          <p:nvPr/>
        </p:nvSpPr>
        <p:spPr>
          <a:xfrm>
            <a:off x="747570" y="488992"/>
            <a:ext cx="1338828" cy="369332"/>
          </a:xfrm>
          <a:prstGeom prst="rect">
            <a:avLst/>
          </a:prstGeom>
        </p:spPr>
        <p:txBody>
          <a:bodyPr wrap="none">
            <a:spAutoFit/>
          </a:bodyPr>
          <a:lstStyle/>
          <a:p>
            <a:pPr algn="dist"/>
            <a:r>
              <a:rPr lang="zh-CN" altLang="en-US" dirty="0">
                <a:solidFill>
                  <a:schemeClr val="bg1"/>
                </a:solidFill>
                <a:latin typeface="方正静蕾简体" panose="02000000000000000000" pitchFamily="2" charset="-122"/>
                <a:ea typeface="方正静蕾简体" panose="02000000000000000000" pitchFamily="2" charset="-122"/>
              </a:rPr>
              <a:t>局部变量表</a:t>
            </a:r>
          </a:p>
        </p:txBody>
      </p:sp>
      <p:sp>
        <p:nvSpPr>
          <p:cNvPr id="47" name="圆角矩形 46">
            <a:extLst>
              <a:ext uri="{FF2B5EF4-FFF2-40B4-BE49-F238E27FC236}">
                <a16:creationId xmlns:a16="http://schemas.microsoft.com/office/drawing/2014/main" id="{D22284C1-604F-E943-B182-72E1BB99D967}"/>
              </a:ext>
            </a:extLst>
          </p:cNvPr>
          <p:cNvSpPr/>
          <p:nvPr/>
        </p:nvSpPr>
        <p:spPr>
          <a:xfrm>
            <a:off x="1574834" y="5818938"/>
            <a:ext cx="1260000" cy="360000"/>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t>栈帧</a:t>
            </a:r>
            <a:r>
              <a:rPr kumimoji="1" lang="en-US" altLang="zh-CN" dirty="0"/>
              <a:t>1</a:t>
            </a:r>
            <a:endParaRPr kumimoji="1" lang="zh-CN" altLang="en-US"/>
          </a:p>
        </p:txBody>
      </p:sp>
      <p:sp>
        <p:nvSpPr>
          <p:cNvPr id="49" name="圆角矩形 48">
            <a:extLst>
              <a:ext uri="{FF2B5EF4-FFF2-40B4-BE49-F238E27FC236}">
                <a16:creationId xmlns:a16="http://schemas.microsoft.com/office/drawing/2014/main" id="{F0B7160F-F035-EC43-AEA0-6427369B488D}"/>
              </a:ext>
            </a:extLst>
          </p:cNvPr>
          <p:cNvSpPr/>
          <p:nvPr/>
        </p:nvSpPr>
        <p:spPr>
          <a:xfrm>
            <a:off x="1574834" y="5403421"/>
            <a:ext cx="1260000" cy="360000"/>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t>栈帧</a:t>
            </a:r>
            <a:r>
              <a:rPr kumimoji="1" lang="en-US" altLang="zh-CN" dirty="0"/>
              <a:t>2</a:t>
            </a:r>
            <a:endParaRPr kumimoji="1" lang="zh-CN" altLang="en-US"/>
          </a:p>
        </p:txBody>
      </p:sp>
      <p:sp>
        <p:nvSpPr>
          <p:cNvPr id="50" name="圆角矩形 49">
            <a:extLst>
              <a:ext uri="{FF2B5EF4-FFF2-40B4-BE49-F238E27FC236}">
                <a16:creationId xmlns:a16="http://schemas.microsoft.com/office/drawing/2014/main" id="{50D0B7DE-02A4-3C4B-B137-0D040CCAB782}"/>
              </a:ext>
            </a:extLst>
          </p:cNvPr>
          <p:cNvSpPr/>
          <p:nvPr/>
        </p:nvSpPr>
        <p:spPr>
          <a:xfrm>
            <a:off x="1574834" y="4992504"/>
            <a:ext cx="1260000" cy="360000"/>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t>栈帧</a:t>
            </a:r>
            <a:r>
              <a:rPr kumimoji="1" lang="en-US" altLang="zh-CN" dirty="0"/>
              <a:t>n</a:t>
            </a:r>
            <a:endParaRPr kumimoji="1" lang="zh-CN" altLang="en-US"/>
          </a:p>
        </p:txBody>
      </p:sp>
      <p:sp>
        <p:nvSpPr>
          <p:cNvPr id="51" name="圆角矩形 50">
            <a:extLst>
              <a:ext uri="{FF2B5EF4-FFF2-40B4-BE49-F238E27FC236}">
                <a16:creationId xmlns:a16="http://schemas.microsoft.com/office/drawing/2014/main" id="{C1769D53-8E4B-0946-8E37-9ED9DF5365A5}"/>
              </a:ext>
            </a:extLst>
          </p:cNvPr>
          <p:cNvSpPr/>
          <p:nvPr/>
        </p:nvSpPr>
        <p:spPr>
          <a:xfrm>
            <a:off x="1569918" y="1948417"/>
            <a:ext cx="1260000" cy="2916000"/>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zh-CN" altLang="en-US" sz="1600"/>
              <a:t>当前栈帧</a:t>
            </a:r>
          </a:p>
        </p:txBody>
      </p:sp>
      <p:grpSp>
        <p:nvGrpSpPr>
          <p:cNvPr id="57" name="组合 56">
            <a:extLst>
              <a:ext uri="{FF2B5EF4-FFF2-40B4-BE49-F238E27FC236}">
                <a16:creationId xmlns:a16="http://schemas.microsoft.com/office/drawing/2014/main" id="{918AFD59-31DC-DD41-8670-5F460008C7E7}"/>
              </a:ext>
            </a:extLst>
          </p:cNvPr>
          <p:cNvGrpSpPr/>
          <p:nvPr/>
        </p:nvGrpSpPr>
        <p:grpSpPr>
          <a:xfrm>
            <a:off x="1595115" y="2374352"/>
            <a:ext cx="1188000" cy="1936561"/>
            <a:chOff x="1654224" y="2698352"/>
            <a:chExt cx="1029653" cy="1936561"/>
          </a:xfrm>
        </p:grpSpPr>
        <p:sp>
          <p:nvSpPr>
            <p:cNvPr id="48" name="矩形 47">
              <a:extLst>
                <a:ext uri="{FF2B5EF4-FFF2-40B4-BE49-F238E27FC236}">
                  <a16:creationId xmlns:a16="http://schemas.microsoft.com/office/drawing/2014/main" id="{FDDA425C-FE44-9140-9A2D-AC56A82ED568}"/>
                </a:ext>
              </a:extLst>
            </p:cNvPr>
            <p:cNvSpPr/>
            <p:nvPr/>
          </p:nvSpPr>
          <p:spPr>
            <a:xfrm>
              <a:off x="1664054" y="2698352"/>
              <a:ext cx="1009994" cy="9516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kumimoji="1" lang="zh-CN" altLang="en-US" sz="1200">
                  <a:solidFill>
                    <a:srgbClr val="C00000"/>
                  </a:solidFill>
                </a:rPr>
                <a:t>局部变量表</a:t>
              </a:r>
            </a:p>
          </p:txBody>
        </p:sp>
        <p:sp>
          <p:nvSpPr>
            <p:cNvPr id="53" name="矩形 52">
              <a:extLst>
                <a:ext uri="{FF2B5EF4-FFF2-40B4-BE49-F238E27FC236}">
                  <a16:creationId xmlns:a16="http://schemas.microsoft.com/office/drawing/2014/main" id="{7A48400A-A07B-4441-AB3C-40F1CFA6D3DC}"/>
                </a:ext>
              </a:extLst>
            </p:cNvPr>
            <p:cNvSpPr/>
            <p:nvPr/>
          </p:nvSpPr>
          <p:spPr>
            <a:xfrm>
              <a:off x="1654224" y="3770795"/>
              <a:ext cx="1019823" cy="2501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zh-CN" altLang="en-US" sz="1200">
                  <a:solidFill>
                    <a:srgbClr val="C00000"/>
                  </a:solidFill>
                </a:rPr>
                <a:t>操作数栈</a:t>
              </a:r>
            </a:p>
          </p:txBody>
        </p:sp>
        <p:sp>
          <p:nvSpPr>
            <p:cNvPr id="54" name="矩形 53">
              <a:extLst>
                <a:ext uri="{FF2B5EF4-FFF2-40B4-BE49-F238E27FC236}">
                  <a16:creationId xmlns:a16="http://schemas.microsoft.com/office/drawing/2014/main" id="{A8129893-BC2B-E84A-B4B5-7E52098379E6}"/>
                </a:ext>
              </a:extLst>
            </p:cNvPr>
            <p:cNvSpPr/>
            <p:nvPr/>
          </p:nvSpPr>
          <p:spPr>
            <a:xfrm>
              <a:off x="1664054" y="4071878"/>
              <a:ext cx="1019823" cy="2501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zh-CN" altLang="en-US" sz="1200">
                  <a:solidFill>
                    <a:srgbClr val="C00000"/>
                  </a:solidFill>
                </a:rPr>
                <a:t>动态连接</a:t>
              </a:r>
            </a:p>
          </p:txBody>
        </p:sp>
        <p:sp>
          <p:nvSpPr>
            <p:cNvPr id="55" name="矩形 54">
              <a:extLst>
                <a:ext uri="{FF2B5EF4-FFF2-40B4-BE49-F238E27FC236}">
                  <a16:creationId xmlns:a16="http://schemas.microsoft.com/office/drawing/2014/main" id="{9804A7F9-8DAF-9F47-83BD-36BEAC8FEE2A}"/>
                </a:ext>
              </a:extLst>
            </p:cNvPr>
            <p:cNvSpPr/>
            <p:nvPr/>
          </p:nvSpPr>
          <p:spPr>
            <a:xfrm>
              <a:off x="1664053" y="4384747"/>
              <a:ext cx="1019823" cy="2501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zh-CN" altLang="en-US" sz="1200">
                  <a:solidFill>
                    <a:srgbClr val="C00000"/>
                  </a:solidFill>
                </a:rPr>
                <a:t>返回地址</a:t>
              </a:r>
            </a:p>
          </p:txBody>
        </p:sp>
      </p:grpSp>
      <p:sp>
        <p:nvSpPr>
          <p:cNvPr id="58" name="圆角矩形 57">
            <a:extLst>
              <a:ext uri="{FF2B5EF4-FFF2-40B4-BE49-F238E27FC236}">
                <a16:creationId xmlns:a16="http://schemas.microsoft.com/office/drawing/2014/main" id="{1C67EB3C-98A3-8447-94DA-28F19A2D24F9}"/>
              </a:ext>
            </a:extLst>
          </p:cNvPr>
          <p:cNvSpPr/>
          <p:nvPr/>
        </p:nvSpPr>
        <p:spPr>
          <a:xfrm>
            <a:off x="1802578" y="2662190"/>
            <a:ext cx="936000" cy="22428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zh-CN" sz="1100" dirty="0"/>
              <a:t>Variable</a:t>
            </a:r>
            <a:r>
              <a:rPr kumimoji="1" lang="zh-CN" altLang="en-US" sz="1100"/>
              <a:t> </a:t>
            </a:r>
            <a:r>
              <a:rPr kumimoji="1" lang="en-US" altLang="zh-CN" sz="1100" dirty="0"/>
              <a:t>Slot</a:t>
            </a:r>
            <a:endParaRPr kumimoji="1" lang="zh-CN" altLang="en-US" sz="1100"/>
          </a:p>
        </p:txBody>
      </p:sp>
      <p:sp>
        <p:nvSpPr>
          <p:cNvPr id="59" name="圆角矩形 58">
            <a:extLst>
              <a:ext uri="{FF2B5EF4-FFF2-40B4-BE49-F238E27FC236}">
                <a16:creationId xmlns:a16="http://schemas.microsoft.com/office/drawing/2014/main" id="{0407DADF-42DB-2448-BF0F-4DFDC0DBD9BE}"/>
              </a:ext>
            </a:extLst>
          </p:cNvPr>
          <p:cNvSpPr/>
          <p:nvPr/>
        </p:nvSpPr>
        <p:spPr>
          <a:xfrm>
            <a:off x="1802578" y="3040615"/>
            <a:ext cx="936000" cy="22428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zh-CN" sz="1100" dirty="0"/>
              <a:t>Variable</a:t>
            </a:r>
            <a:r>
              <a:rPr kumimoji="1" lang="zh-CN" altLang="en-US" sz="1100"/>
              <a:t> </a:t>
            </a:r>
            <a:r>
              <a:rPr kumimoji="1" lang="en-US" altLang="zh-CN" sz="1100" dirty="0"/>
              <a:t>Slot</a:t>
            </a:r>
            <a:endParaRPr kumimoji="1" lang="zh-CN" altLang="en-US" sz="1100"/>
          </a:p>
        </p:txBody>
      </p:sp>
      <p:sp>
        <p:nvSpPr>
          <p:cNvPr id="61" name="文本框 60">
            <a:extLst>
              <a:ext uri="{FF2B5EF4-FFF2-40B4-BE49-F238E27FC236}">
                <a16:creationId xmlns:a16="http://schemas.microsoft.com/office/drawing/2014/main" id="{AD3BCDA9-6CE8-4F45-9DDD-7E8FEAB65ACC}"/>
              </a:ext>
            </a:extLst>
          </p:cNvPr>
          <p:cNvSpPr txBox="1"/>
          <p:nvPr/>
        </p:nvSpPr>
        <p:spPr>
          <a:xfrm>
            <a:off x="1912117" y="4271195"/>
            <a:ext cx="560717" cy="369332"/>
          </a:xfrm>
          <a:prstGeom prst="rect">
            <a:avLst/>
          </a:prstGeom>
          <a:noFill/>
        </p:spPr>
        <p:txBody>
          <a:bodyPr wrap="square" rtlCol="0">
            <a:spAutoFit/>
          </a:bodyPr>
          <a:lstStyle/>
          <a:p>
            <a:r>
              <a:rPr kumimoji="1" lang="en-US" altLang="zh-CN" dirty="0"/>
              <a:t>…</a:t>
            </a:r>
            <a:r>
              <a:rPr kumimoji="1" lang="zh-CN" altLang="en-US"/>
              <a:t> </a:t>
            </a:r>
            <a:r>
              <a:rPr kumimoji="1" lang="en-US" altLang="zh-CN" dirty="0"/>
              <a:t>…</a:t>
            </a:r>
            <a:endParaRPr kumimoji="1" lang="zh-CN" altLang="en-US"/>
          </a:p>
        </p:txBody>
      </p:sp>
      <p:sp>
        <p:nvSpPr>
          <p:cNvPr id="63" name="椭圆 62">
            <a:extLst>
              <a:ext uri="{FF2B5EF4-FFF2-40B4-BE49-F238E27FC236}">
                <a16:creationId xmlns:a16="http://schemas.microsoft.com/office/drawing/2014/main" id="{571B4C9F-3FDD-0A42-B80C-1296C81CA0F9}"/>
              </a:ext>
            </a:extLst>
          </p:cNvPr>
          <p:cNvSpPr/>
          <p:nvPr/>
        </p:nvSpPr>
        <p:spPr>
          <a:xfrm>
            <a:off x="1614518" y="2684361"/>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a:t>0</a:t>
            </a:r>
            <a:endParaRPr kumimoji="1" lang="zh-CN" altLang="en-US" sz="1000"/>
          </a:p>
        </p:txBody>
      </p:sp>
      <p:sp>
        <p:nvSpPr>
          <p:cNvPr id="64" name="椭圆 63">
            <a:extLst>
              <a:ext uri="{FF2B5EF4-FFF2-40B4-BE49-F238E27FC236}">
                <a16:creationId xmlns:a16="http://schemas.microsoft.com/office/drawing/2014/main" id="{0421C356-5918-F047-87D8-434DD68FF413}"/>
              </a:ext>
            </a:extLst>
          </p:cNvPr>
          <p:cNvSpPr/>
          <p:nvPr/>
        </p:nvSpPr>
        <p:spPr>
          <a:xfrm>
            <a:off x="1614518" y="3054736"/>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a:t>1</a:t>
            </a:r>
            <a:endParaRPr kumimoji="1" lang="zh-CN" altLang="en-US" sz="1000"/>
          </a:p>
        </p:txBody>
      </p:sp>
      <p:sp>
        <p:nvSpPr>
          <p:cNvPr id="22" name="文本框 21">
            <a:extLst>
              <a:ext uri="{FF2B5EF4-FFF2-40B4-BE49-F238E27FC236}">
                <a16:creationId xmlns:a16="http://schemas.microsoft.com/office/drawing/2014/main" id="{3AA0D78D-5F03-BA4C-BB2D-3F05E3985E8D}"/>
              </a:ext>
            </a:extLst>
          </p:cNvPr>
          <p:cNvSpPr txBox="1"/>
          <p:nvPr/>
        </p:nvSpPr>
        <p:spPr>
          <a:xfrm>
            <a:off x="4518963" y="1761031"/>
            <a:ext cx="4801314" cy="646331"/>
          </a:xfrm>
          <a:prstGeom prst="rect">
            <a:avLst/>
          </a:prstGeom>
          <a:noFill/>
        </p:spPr>
        <p:txBody>
          <a:bodyPr wrap="none" rtlCol="0">
            <a:spAutoFit/>
          </a:bodyPr>
          <a:lstStyle/>
          <a:p>
            <a:r>
              <a:rPr kumimoji="1" lang="zh-CN" altLang="en-US" dirty="0">
                <a:solidFill>
                  <a:schemeClr val="bg1"/>
                </a:solidFill>
              </a:rPr>
              <a:t>在编译程序代码的时候</a:t>
            </a:r>
            <a:r>
              <a:rPr kumimoji="1" lang="en-US" altLang="zh-CN" dirty="0">
                <a:solidFill>
                  <a:schemeClr val="bg1"/>
                </a:solidFill>
              </a:rPr>
              <a:t>,</a:t>
            </a:r>
          </a:p>
          <a:p>
            <a:r>
              <a:rPr kumimoji="1" lang="zh-CN" altLang="en-US" dirty="0">
                <a:solidFill>
                  <a:schemeClr val="bg1"/>
                </a:solidFill>
              </a:rPr>
              <a:t>栈帧中需要多大的局部变量已经完全确定了。</a:t>
            </a:r>
          </a:p>
        </p:txBody>
      </p:sp>
      <p:sp>
        <p:nvSpPr>
          <p:cNvPr id="23" name="文本框 22">
            <a:extLst>
              <a:ext uri="{FF2B5EF4-FFF2-40B4-BE49-F238E27FC236}">
                <a16:creationId xmlns:a16="http://schemas.microsoft.com/office/drawing/2014/main" id="{B731218C-E305-7545-8877-95BB18CB259A}"/>
              </a:ext>
            </a:extLst>
          </p:cNvPr>
          <p:cNvSpPr txBox="1"/>
          <p:nvPr/>
        </p:nvSpPr>
        <p:spPr>
          <a:xfrm>
            <a:off x="4518963" y="3054736"/>
            <a:ext cx="7495385" cy="3139321"/>
          </a:xfrm>
          <a:prstGeom prst="rect">
            <a:avLst/>
          </a:prstGeom>
          <a:noFill/>
        </p:spPr>
        <p:txBody>
          <a:bodyPr wrap="none" rtlCol="0">
            <a:spAutoFit/>
          </a:bodyPr>
          <a:lstStyle/>
          <a:p>
            <a:r>
              <a:rPr kumimoji="1" lang="en-US" altLang="zh-CN" dirty="0">
                <a:solidFill>
                  <a:schemeClr val="bg1"/>
                </a:solidFill>
              </a:rPr>
              <a:t>Variable</a:t>
            </a:r>
            <a:r>
              <a:rPr kumimoji="1" lang="zh-CN" altLang="en-US" dirty="0">
                <a:solidFill>
                  <a:schemeClr val="bg1"/>
                </a:solidFill>
              </a:rPr>
              <a:t> </a:t>
            </a:r>
            <a:r>
              <a:rPr kumimoji="1" lang="en-US" altLang="zh-CN" dirty="0">
                <a:solidFill>
                  <a:schemeClr val="bg1"/>
                </a:solidFill>
              </a:rPr>
              <a:t>Slot</a:t>
            </a:r>
          </a:p>
          <a:p>
            <a:r>
              <a:rPr kumimoji="1" lang="zh-CN" altLang="en-US" dirty="0">
                <a:solidFill>
                  <a:schemeClr val="bg1"/>
                </a:solidFill>
              </a:rPr>
              <a:t>变量槽，局部变量表的最小单位，</a:t>
            </a:r>
            <a:endParaRPr kumimoji="1" lang="en-US" altLang="zh-CN" dirty="0">
              <a:solidFill>
                <a:schemeClr val="bg1"/>
              </a:solidFill>
            </a:endParaRPr>
          </a:p>
          <a:p>
            <a:r>
              <a:rPr kumimoji="1" lang="zh-CN" altLang="en-US" dirty="0">
                <a:solidFill>
                  <a:schemeClr val="bg1"/>
                </a:solidFill>
              </a:rPr>
              <a:t>每个变量槽可以存放一个</a:t>
            </a:r>
            <a:r>
              <a:rPr kumimoji="1" lang="en-US" altLang="zh-CN" dirty="0">
                <a:solidFill>
                  <a:schemeClr val="bg1"/>
                </a:solidFill>
              </a:rPr>
              <a:t>32</a:t>
            </a:r>
            <a:r>
              <a:rPr kumimoji="1" lang="zh-CN" altLang="en-US" dirty="0">
                <a:solidFill>
                  <a:schemeClr val="bg1"/>
                </a:solidFill>
              </a:rPr>
              <a:t>位以内的数据类型。</a:t>
            </a:r>
            <a:endParaRPr kumimoji="1" lang="en-US" altLang="zh-CN" dirty="0">
              <a:solidFill>
                <a:schemeClr val="bg1"/>
              </a:solidFill>
            </a:endParaRPr>
          </a:p>
          <a:p>
            <a:r>
              <a:rPr kumimoji="1" lang="zh-CN" altLang="en-US" dirty="0">
                <a:solidFill>
                  <a:schemeClr val="bg1"/>
                </a:solidFill>
              </a:rPr>
              <a:t>例如：</a:t>
            </a:r>
            <a:r>
              <a:rPr kumimoji="1" lang="en-US" altLang="zh-CN" dirty="0">
                <a:solidFill>
                  <a:schemeClr val="bg1"/>
                </a:solidFill>
              </a:rPr>
              <a:t>boolean</a:t>
            </a:r>
            <a:r>
              <a:rPr kumimoji="1" lang="zh-CN" altLang="en-US" dirty="0">
                <a:solidFill>
                  <a:schemeClr val="bg1"/>
                </a:solidFill>
              </a:rPr>
              <a:t>、</a:t>
            </a:r>
            <a:r>
              <a:rPr kumimoji="1" lang="en-US" altLang="zh-CN" dirty="0">
                <a:solidFill>
                  <a:schemeClr val="bg1"/>
                </a:solidFill>
              </a:rPr>
              <a:t>byte</a:t>
            </a:r>
            <a:r>
              <a:rPr kumimoji="1" lang="zh-CN" altLang="en-US" dirty="0">
                <a:solidFill>
                  <a:schemeClr val="bg1"/>
                </a:solidFill>
              </a:rPr>
              <a:t>、</a:t>
            </a:r>
            <a:r>
              <a:rPr kumimoji="1" lang="en-US" altLang="zh-CN" dirty="0">
                <a:solidFill>
                  <a:schemeClr val="bg1"/>
                </a:solidFill>
              </a:rPr>
              <a:t>char</a:t>
            </a:r>
            <a:r>
              <a:rPr kumimoji="1" lang="zh-CN" altLang="en-US" dirty="0">
                <a:solidFill>
                  <a:schemeClr val="bg1"/>
                </a:solidFill>
              </a:rPr>
              <a:t>、</a:t>
            </a:r>
            <a:r>
              <a:rPr kumimoji="1" lang="en-US" altLang="zh-CN" dirty="0">
                <a:solidFill>
                  <a:schemeClr val="bg1"/>
                </a:solidFill>
              </a:rPr>
              <a:t>short</a:t>
            </a:r>
            <a:r>
              <a:rPr kumimoji="1" lang="zh-CN" altLang="en-US" dirty="0">
                <a:solidFill>
                  <a:schemeClr val="bg1"/>
                </a:solidFill>
              </a:rPr>
              <a:t>、</a:t>
            </a:r>
            <a:r>
              <a:rPr kumimoji="1" lang="en-US" altLang="zh-CN" dirty="0">
                <a:solidFill>
                  <a:schemeClr val="bg1"/>
                </a:solidFill>
              </a:rPr>
              <a:t>int</a:t>
            </a:r>
            <a:r>
              <a:rPr kumimoji="1" lang="zh-CN" altLang="en-US" dirty="0">
                <a:solidFill>
                  <a:schemeClr val="bg1"/>
                </a:solidFill>
              </a:rPr>
              <a:t>、</a:t>
            </a:r>
            <a:r>
              <a:rPr kumimoji="1" lang="en-US" altLang="zh-CN" dirty="0">
                <a:solidFill>
                  <a:schemeClr val="bg1"/>
                </a:solidFill>
              </a:rPr>
              <a:t>float</a:t>
            </a:r>
            <a:r>
              <a:rPr kumimoji="1" lang="zh-CN" altLang="en-US" dirty="0">
                <a:solidFill>
                  <a:schemeClr val="bg1"/>
                </a:solidFill>
              </a:rPr>
              <a:t>、</a:t>
            </a:r>
            <a:r>
              <a:rPr kumimoji="1" lang="en-US" altLang="zh-CN" dirty="0">
                <a:solidFill>
                  <a:schemeClr val="bg1"/>
                </a:solidFill>
              </a:rPr>
              <a:t>reference</a:t>
            </a:r>
            <a:r>
              <a:rPr kumimoji="1" lang="zh-CN" altLang="en-US" dirty="0">
                <a:solidFill>
                  <a:schemeClr val="bg1"/>
                </a:solidFill>
              </a:rPr>
              <a:t>和</a:t>
            </a:r>
            <a:r>
              <a:rPr kumimoji="1" lang="en-US" altLang="zh-CN" dirty="0">
                <a:solidFill>
                  <a:schemeClr val="bg1"/>
                </a:solidFill>
              </a:rPr>
              <a:t>returnAddress</a:t>
            </a:r>
          </a:p>
          <a:p>
            <a:endParaRPr kumimoji="1" lang="en-US" altLang="zh-CN" dirty="0">
              <a:solidFill>
                <a:schemeClr val="bg1"/>
              </a:solidFill>
            </a:endParaRPr>
          </a:p>
          <a:p>
            <a:r>
              <a:rPr kumimoji="1" lang="zh-CN" altLang="en-US" dirty="0">
                <a:solidFill>
                  <a:schemeClr val="bg1"/>
                </a:solidFill>
              </a:rPr>
              <a:t>对于</a:t>
            </a:r>
            <a:r>
              <a:rPr kumimoji="1" lang="en-US" altLang="zh-CN" dirty="0">
                <a:solidFill>
                  <a:schemeClr val="bg1"/>
                </a:solidFill>
              </a:rPr>
              <a:t>64</a:t>
            </a:r>
            <a:r>
              <a:rPr kumimoji="1" lang="zh-CN" altLang="en-US" dirty="0">
                <a:solidFill>
                  <a:schemeClr val="bg1"/>
                </a:solidFill>
              </a:rPr>
              <a:t>位长度的数据类型，虚拟机会以高位对齐方式</a:t>
            </a:r>
            <a:endParaRPr kumimoji="1" lang="en-US" altLang="zh-CN" dirty="0">
              <a:solidFill>
                <a:schemeClr val="bg1"/>
              </a:solidFill>
            </a:endParaRPr>
          </a:p>
          <a:p>
            <a:r>
              <a:rPr kumimoji="1" lang="zh-CN" altLang="en-US" dirty="0">
                <a:solidFill>
                  <a:schemeClr val="bg1"/>
                </a:solidFill>
              </a:rPr>
              <a:t>为其分配两个相连的</a:t>
            </a:r>
            <a:r>
              <a:rPr kumimoji="1" lang="en-US" altLang="zh-CN" dirty="0">
                <a:solidFill>
                  <a:schemeClr val="bg1"/>
                </a:solidFill>
              </a:rPr>
              <a:t>Slot</a:t>
            </a:r>
            <a:r>
              <a:rPr kumimoji="1" lang="zh-CN" altLang="en-US" dirty="0">
                <a:solidFill>
                  <a:schemeClr val="bg1"/>
                </a:solidFill>
              </a:rPr>
              <a:t>空间，也就是相当于把一次</a:t>
            </a:r>
            <a:endParaRPr kumimoji="1" lang="en-US" altLang="zh-CN" dirty="0">
              <a:solidFill>
                <a:schemeClr val="bg1"/>
              </a:solidFill>
            </a:endParaRPr>
          </a:p>
          <a:p>
            <a:r>
              <a:rPr kumimoji="1" lang="en-US" altLang="zh-CN" dirty="0">
                <a:solidFill>
                  <a:schemeClr val="bg1"/>
                </a:solidFill>
              </a:rPr>
              <a:t>Long</a:t>
            </a:r>
            <a:r>
              <a:rPr kumimoji="1" lang="zh-CN" altLang="en-US" dirty="0">
                <a:solidFill>
                  <a:schemeClr val="bg1"/>
                </a:solidFill>
              </a:rPr>
              <a:t>和</a:t>
            </a:r>
            <a:r>
              <a:rPr kumimoji="1" lang="en-US" altLang="zh-CN" dirty="0">
                <a:solidFill>
                  <a:schemeClr val="bg1"/>
                </a:solidFill>
              </a:rPr>
              <a:t>dubbo</a:t>
            </a:r>
            <a:r>
              <a:rPr kumimoji="1" lang="zh-CN" altLang="en-US" dirty="0">
                <a:solidFill>
                  <a:schemeClr val="bg1"/>
                </a:solidFill>
              </a:rPr>
              <a:t>数据类型读写分割为两次</a:t>
            </a:r>
            <a:r>
              <a:rPr kumimoji="1" lang="en-US" altLang="zh-CN" dirty="0">
                <a:solidFill>
                  <a:schemeClr val="bg1"/>
                </a:solidFill>
              </a:rPr>
              <a:t>32</a:t>
            </a:r>
            <a:r>
              <a:rPr kumimoji="1" lang="zh-CN" altLang="en-US" dirty="0">
                <a:solidFill>
                  <a:schemeClr val="bg1"/>
                </a:solidFill>
              </a:rPr>
              <a:t>位读写。</a:t>
            </a:r>
            <a:endParaRPr kumimoji="1" lang="en-US" altLang="zh-CN" dirty="0">
              <a:solidFill>
                <a:schemeClr val="bg1"/>
              </a:solidFill>
            </a:endParaRPr>
          </a:p>
          <a:p>
            <a:r>
              <a:rPr kumimoji="1" lang="zh-CN" altLang="en-US" dirty="0">
                <a:solidFill>
                  <a:schemeClr val="bg1"/>
                </a:solidFill>
              </a:rPr>
              <a:t>由于局部变量表是建立在线程堆栈中，属于线程私有的数据，无论读写</a:t>
            </a:r>
            <a:endParaRPr kumimoji="1" lang="en-US" altLang="zh-CN" dirty="0">
              <a:solidFill>
                <a:schemeClr val="bg1"/>
              </a:solidFill>
            </a:endParaRPr>
          </a:p>
          <a:p>
            <a:r>
              <a:rPr kumimoji="1" lang="zh-CN" altLang="en-US" dirty="0">
                <a:solidFill>
                  <a:schemeClr val="bg1"/>
                </a:solidFill>
              </a:rPr>
              <a:t>两个连续的变量槽是否为原子操作，都不会引起数据竞争和线程安全。</a:t>
            </a:r>
          </a:p>
          <a:p>
            <a:endParaRPr kumimoji="1" lang="zh-CN" altLang="en-US" dirty="0">
              <a:solidFill>
                <a:schemeClr val="bg1"/>
              </a:solidFill>
            </a:endParaRPr>
          </a:p>
        </p:txBody>
      </p:sp>
    </p:spTree>
    <p:extLst>
      <p:ext uri="{BB962C8B-B14F-4D97-AF65-F5344CB8AC3E}">
        <p14:creationId xmlns:p14="http://schemas.microsoft.com/office/powerpoint/2010/main" val="42454566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3B1B1589-C074-4F49-AABC-18DC6D0D1B7F}"/>
              </a:ext>
            </a:extLst>
          </p:cNvPr>
          <p:cNvSpPr/>
          <p:nvPr/>
        </p:nvSpPr>
        <p:spPr>
          <a:xfrm>
            <a:off x="1399563" y="1440611"/>
            <a:ext cx="1507540" cy="48998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zh-CN" altLang="en-US"/>
              <a:t>当前线程</a:t>
            </a:r>
          </a:p>
        </p:txBody>
      </p:sp>
      <p:sp>
        <p:nvSpPr>
          <p:cNvPr id="56" name="Freeform 5">
            <a:extLst>
              <a:ext uri="{FF2B5EF4-FFF2-40B4-BE49-F238E27FC236}">
                <a16:creationId xmlns:a16="http://schemas.microsoft.com/office/drawing/2014/main" id="{0660E988-71D9-7F49-B1E7-EBDD08FF8049}"/>
              </a:ext>
            </a:extLst>
          </p:cNvPr>
          <p:cNvSpPr>
            <a:spLocks/>
          </p:cNvSpPr>
          <p:nvPr/>
        </p:nvSpPr>
        <p:spPr bwMode="auto">
          <a:xfrm flipV="1">
            <a:off x="747570" y="858324"/>
            <a:ext cx="10254098" cy="333831"/>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bg1"/>
          </a:solidFill>
          <a:ln>
            <a:solidFill>
              <a:schemeClr val="bg1"/>
            </a:solidFill>
          </a:ln>
        </p:spPr>
        <p:txBody>
          <a:bodyPr vert="horz" wrap="square" lIns="91440" tIns="45720" rIns="91440" bIns="45720" numCol="1" anchor="t" anchorCtr="0" compatLnSpc="1">
            <a:prstTxWarp prst="textNoShape">
              <a:avLst/>
            </a:prstTxWarp>
          </a:bodyPr>
          <a:lstStyle/>
          <a:p>
            <a:endParaRPr lang="zh-CN" altLang="en-US"/>
          </a:p>
        </p:txBody>
      </p:sp>
      <p:sp>
        <p:nvSpPr>
          <p:cNvPr id="5" name="矩形 4">
            <a:extLst>
              <a:ext uri="{FF2B5EF4-FFF2-40B4-BE49-F238E27FC236}">
                <a16:creationId xmlns:a16="http://schemas.microsoft.com/office/drawing/2014/main" id="{9D1A8ACF-6C59-6D4C-9433-83E1B0250B11}"/>
              </a:ext>
            </a:extLst>
          </p:cNvPr>
          <p:cNvSpPr/>
          <p:nvPr/>
        </p:nvSpPr>
        <p:spPr>
          <a:xfrm>
            <a:off x="845567" y="488992"/>
            <a:ext cx="1107996" cy="369332"/>
          </a:xfrm>
          <a:prstGeom prst="rect">
            <a:avLst/>
          </a:prstGeom>
        </p:spPr>
        <p:txBody>
          <a:bodyPr wrap="none">
            <a:spAutoFit/>
          </a:bodyPr>
          <a:lstStyle/>
          <a:p>
            <a:pPr algn="dist"/>
            <a:r>
              <a:rPr lang="zh-CN" altLang="en-US">
                <a:solidFill>
                  <a:schemeClr val="bg1"/>
                </a:solidFill>
                <a:latin typeface="方正静蕾简体" panose="02000000000000000000" pitchFamily="2" charset="-122"/>
                <a:ea typeface="方正静蕾简体" panose="02000000000000000000" pitchFamily="2" charset="-122"/>
              </a:rPr>
              <a:t>操作数栈</a:t>
            </a:r>
          </a:p>
        </p:txBody>
      </p:sp>
      <p:sp>
        <p:nvSpPr>
          <p:cNvPr id="47" name="圆角矩形 46">
            <a:extLst>
              <a:ext uri="{FF2B5EF4-FFF2-40B4-BE49-F238E27FC236}">
                <a16:creationId xmlns:a16="http://schemas.microsoft.com/office/drawing/2014/main" id="{D22284C1-604F-E943-B182-72E1BB99D967}"/>
              </a:ext>
            </a:extLst>
          </p:cNvPr>
          <p:cNvSpPr/>
          <p:nvPr/>
        </p:nvSpPr>
        <p:spPr>
          <a:xfrm>
            <a:off x="1539052" y="5790344"/>
            <a:ext cx="1260000" cy="360000"/>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t>栈帧</a:t>
            </a:r>
            <a:r>
              <a:rPr kumimoji="1" lang="en-US" altLang="zh-CN" dirty="0"/>
              <a:t>1</a:t>
            </a:r>
            <a:endParaRPr kumimoji="1" lang="zh-CN" altLang="en-US"/>
          </a:p>
        </p:txBody>
      </p:sp>
      <p:sp>
        <p:nvSpPr>
          <p:cNvPr id="49" name="圆角矩形 48">
            <a:extLst>
              <a:ext uri="{FF2B5EF4-FFF2-40B4-BE49-F238E27FC236}">
                <a16:creationId xmlns:a16="http://schemas.microsoft.com/office/drawing/2014/main" id="{F0B7160F-F035-EC43-AEA0-6427369B488D}"/>
              </a:ext>
            </a:extLst>
          </p:cNvPr>
          <p:cNvSpPr/>
          <p:nvPr/>
        </p:nvSpPr>
        <p:spPr>
          <a:xfrm>
            <a:off x="1539052" y="5374827"/>
            <a:ext cx="1260000" cy="360000"/>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t>栈帧</a:t>
            </a:r>
            <a:r>
              <a:rPr kumimoji="1" lang="en-US" altLang="zh-CN" dirty="0"/>
              <a:t>2</a:t>
            </a:r>
            <a:endParaRPr kumimoji="1" lang="zh-CN" altLang="en-US"/>
          </a:p>
        </p:txBody>
      </p:sp>
      <p:sp>
        <p:nvSpPr>
          <p:cNvPr id="50" name="圆角矩形 49">
            <a:extLst>
              <a:ext uri="{FF2B5EF4-FFF2-40B4-BE49-F238E27FC236}">
                <a16:creationId xmlns:a16="http://schemas.microsoft.com/office/drawing/2014/main" id="{50D0B7DE-02A4-3C4B-B137-0D040CCAB782}"/>
              </a:ext>
            </a:extLst>
          </p:cNvPr>
          <p:cNvSpPr/>
          <p:nvPr/>
        </p:nvSpPr>
        <p:spPr>
          <a:xfrm>
            <a:off x="1539052" y="4963910"/>
            <a:ext cx="1260000" cy="360000"/>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t>栈帧</a:t>
            </a:r>
            <a:r>
              <a:rPr kumimoji="1" lang="en-US" altLang="zh-CN" dirty="0"/>
              <a:t>n</a:t>
            </a:r>
            <a:endParaRPr kumimoji="1" lang="zh-CN" altLang="en-US"/>
          </a:p>
        </p:txBody>
      </p:sp>
      <p:sp>
        <p:nvSpPr>
          <p:cNvPr id="51" name="圆角矩形 50">
            <a:extLst>
              <a:ext uri="{FF2B5EF4-FFF2-40B4-BE49-F238E27FC236}">
                <a16:creationId xmlns:a16="http://schemas.microsoft.com/office/drawing/2014/main" id="{C1769D53-8E4B-0946-8E37-9ED9DF5365A5}"/>
              </a:ext>
            </a:extLst>
          </p:cNvPr>
          <p:cNvSpPr/>
          <p:nvPr/>
        </p:nvSpPr>
        <p:spPr>
          <a:xfrm>
            <a:off x="1534136" y="1919823"/>
            <a:ext cx="1260000" cy="2916000"/>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zh-CN" altLang="en-US" sz="1600"/>
              <a:t>当前栈帧</a:t>
            </a:r>
          </a:p>
        </p:txBody>
      </p:sp>
      <p:grpSp>
        <p:nvGrpSpPr>
          <p:cNvPr id="57" name="组合 56">
            <a:extLst>
              <a:ext uri="{FF2B5EF4-FFF2-40B4-BE49-F238E27FC236}">
                <a16:creationId xmlns:a16="http://schemas.microsoft.com/office/drawing/2014/main" id="{918AFD59-31DC-DD41-8670-5F460008C7E7}"/>
              </a:ext>
            </a:extLst>
          </p:cNvPr>
          <p:cNvGrpSpPr/>
          <p:nvPr/>
        </p:nvGrpSpPr>
        <p:grpSpPr>
          <a:xfrm>
            <a:off x="1559333" y="2345758"/>
            <a:ext cx="1188000" cy="1936561"/>
            <a:chOff x="1654224" y="2698352"/>
            <a:chExt cx="1029653" cy="1936561"/>
          </a:xfrm>
        </p:grpSpPr>
        <p:sp>
          <p:nvSpPr>
            <p:cNvPr id="48" name="矩形 47">
              <a:extLst>
                <a:ext uri="{FF2B5EF4-FFF2-40B4-BE49-F238E27FC236}">
                  <a16:creationId xmlns:a16="http://schemas.microsoft.com/office/drawing/2014/main" id="{FDDA425C-FE44-9140-9A2D-AC56A82ED568}"/>
                </a:ext>
              </a:extLst>
            </p:cNvPr>
            <p:cNvSpPr/>
            <p:nvPr/>
          </p:nvSpPr>
          <p:spPr>
            <a:xfrm>
              <a:off x="1664054" y="2698352"/>
              <a:ext cx="1009994" cy="33080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kumimoji="1" lang="zh-CN" altLang="en-US" sz="1200">
                  <a:solidFill>
                    <a:srgbClr val="C00000"/>
                  </a:solidFill>
                </a:rPr>
                <a:t>局部变量表</a:t>
              </a:r>
            </a:p>
          </p:txBody>
        </p:sp>
        <p:sp>
          <p:nvSpPr>
            <p:cNvPr id="53" name="矩形 52">
              <a:extLst>
                <a:ext uri="{FF2B5EF4-FFF2-40B4-BE49-F238E27FC236}">
                  <a16:creationId xmlns:a16="http://schemas.microsoft.com/office/drawing/2014/main" id="{7A48400A-A07B-4441-AB3C-40F1CFA6D3DC}"/>
                </a:ext>
              </a:extLst>
            </p:cNvPr>
            <p:cNvSpPr/>
            <p:nvPr/>
          </p:nvSpPr>
          <p:spPr>
            <a:xfrm>
              <a:off x="1654224" y="3117357"/>
              <a:ext cx="1019823" cy="9036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zh-CN" altLang="en-US" sz="1200">
                  <a:solidFill>
                    <a:srgbClr val="C00000"/>
                  </a:solidFill>
                </a:rPr>
                <a:t>操作数栈</a:t>
              </a:r>
            </a:p>
          </p:txBody>
        </p:sp>
        <p:sp>
          <p:nvSpPr>
            <p:cNvPr id="54" name="矩形 53">
              <a:extLst>
                <a:ext uri="{FF2B5EF4-FFF2-40B4-BE49-F238E27FC236}">
                  <a16:creationId xmlns:a16="http://schemas.microsoft.com/office/drawing/2014/main" id="{A8129893-BC2B-E84A-B4B5-7E52098379E6}"/>
                </a:ext>
              </a:extLst>
            </p:cNvPr>
            <p:cNvSpPr/>
            <p:nvPr/>
          </p:nvSpPr>
          <p:spPr>
            <a:xfrm>
              <a:off x="1664054" y="4071878"/>
              <a:ext cx="1019823" cy="2501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zh-CN" altLang="en-US" sz="1200">
                  <a:solidFill>
                    <a:srgbClr val="C00000"/>
                  </a:solidFill>
                </a:rPr>
                <a:t>动态链接</a:t>
              </a:r>
            </a:p>
          </p:txBody>
        </p:sp>
        <p:sp>
          <p:nvSpPr>
            <p:cNvPr id="55" name="矩形 54">
              <a:extLst>
                <a:ext uri="{FF2B5EF4-FFF2-40B4-BE49-F238E27FC236}">
                  <a16:creationId xmlns:a16="http://schemas.microsoft.com/office/drawing/2014/main" id="{9804A7F9-8DAF-9F47-83BD-36BEAC8FEE2A}"/>
                </a:ext>
              </a:extLst>
            </p:cNvPr>
            <p:cNvSpPr/>
            <p:nvPr/>
          </p:nvSpPr>
          <p:spPr>
            <a:xfrm>
              <a:off x="1664053" y="4384747"/>
              <a:ext cx="1019823" cy="2501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zh-CN" altLang="en-US" sz="1200">
                  <a:solidFill>
                    <a:srgbClr val="C00000"/>
                  </a:solidFill>
                </a:rPr>
                <a:t>返回地址</a:t>
              </a:r>
            </a:p>
          </p:txBody>
        </p:sp>
      </p:grpSp>
      <p:sp>
        <p:nvSpPr>
          <p:cNvPr id="61" name="文本框 60">
            <a:extLst>
              <a:ext uri="{FF2B5EF4-FFF2-40B4-BE49-F238E27FC236}">
                <a16:creationId xmlns:a16="http://schemas.microsoft.com/office/drawing/2014/main" id="{AD3BCDA9-6CE8-4F45-9DDD-7E8FEAB65ACC}"/>
              </a:ext>
            </a:extLst>
          </p:cNvPr>
          <p:cNvSpPr txBox="1"/>
          <p:nvPr/>
        </p:nvSpPr>
        <p:spPr>
          <a:xfrm>
            <a:off x="1876335" y="4242601"/>
            <a:ext cx="560717" cy="369332"/>
          </a:xfrm>
          <a:prstGeom prst="rect">
            <a:avLst/>
          </a:prstGeom>
          <a:noFill/>
        </p:spPr>
        <p:txBody>
          <a:bodyPr wrap="square" rtlCol="0">
            <a:spAutoFit/>
          </a:bodyPr>
          <a:lstStyle/>
          <a:p>
            <a:r>
              <a:rPr kumimoji="1" lang="en-US" altLang="zh-CN" dirty="0"/>
              <a:t>…</a:t>
            </a:r>
            <a:r>
              <a:rPr kumimoji="1" lang="zh-CN" altLang="en-US"/>
              <a:t> </a:t>
            </a:r>
            <a:r>
              <a:rPr kumimoji="1" lang="en-US" altLang="zh-CN" dirty="0"/>
              <a:t>…</a:t>
            </a:r>
            <a:endParaRPr kumimoji="1" lang="zh-CN" altLang="en-US"/>
          </a:p>
        </p:txBody>
      </p:sp>
      <p:sp>
        <p:nvSpPr>
          <p:cNvPr id="2" name="文本框 1">
            <a:extLst>
              <a:ext uri="{FF2B5EF4-FFF2-40B4-BE49-F238E27FC236}">
                <a16:creationId xmlns:a16="http://schemas.microsoft.com/office/drawing/2014/main" id="{ECA479F7-BCF3-E04E-A9D1-E2E6287DFC2F}"/>
              </a:ext>
            </a:extLst>
          </p:cNvPr>
          <p:cNvSpPr txBox="1"/>
          <p:nvPr/>
        </p:nvSpPr>
        <p:spPr>
          <a:xfrm>
            <a:off x="3103224" y="1596657"/>
            <a:ext cx="5032147" cy="646331"/>
          </a:xfrm>
          <a:prstGeom prst="rect">
            <a:avLst/>
          </a:prstGeom>
          <a:noFill/>
        </p:spPr>
        <p:txBody>
          <a:bodyPr wrap="none" rtlCol="0">
            <a:spAutoFit/>
          </a:bodyPr>
          <a:lstStyle/>
          <a:p>
            <a:r>
              <a:rPr kumimoji="1" lang="zh-CN" altLang="en-US" dirty="0">
                <a:solidFill>
                  <a:schemeClr val="bg1"/>
                </a:solidFill>
              </a:rPr>
              <a:t>在编译程序代码的时候</a:t>
            </a:r>
            <a:r>
              <a:rPr kumimoji="1" lang="en-US" altLang="zh-CN" dirty="0">
                <a:solidFill>
                  <a:schemeClr val="bg1"/>
                </a:solidFill>
              </a:rPr>
              <a:t>,</a:t>
            </a:r>
          </a:p>
          <a:p>
            <a:r>
              <a:rPr kumimoji="1" lang="zh-CN" altLang="en-US" dirty="0">
                <a:solidFill>
                  <a:schemeClr val="bg1"/>
                </a:solidFill>
              </a:rPr>
              <a:t>栈帧中需要多深的操作数栈都已经完全确定了。</a:t>
            </a:r>
          </a:p>
        </p:txBody>
      </p:sp>
      <p:sp>
        <p:nvSpPr>
          <p:cNvPr id="3" name="文本框 2">
            <a:extLst>
              <a:ext uri="{FF2B5EF4-FFF2-40B4-BE49-F238E27FC236}">
                <a16:creationId xmlns:a16="http://schemas.microsoft.com/office/drawing/2014/main" id="{BFF36EDA-63E2-1940-A6A5-FE129B1428F6}"/>
              </a:ext>
            </a:extLst>
          </p:cNvPr>
          <p:cNvSpPr txBox="1"/>
          <p:nvPr/>
        </p:nvSpPr>
        <p:spPr>
          <a:xfrm>
            <a:off x="3103224" y="2401151"/>
            <a:ext cx="1107996" cy="369332"/>
          </a:xfrm>
          <a:prstGeom prst="rect">
            <a:avLst/>
          </a:prstGeom>
          <a:noFill/>
        </p:spPr>
        <p:txBody>
          <a:bodyPr wrap="none" rtlCol="0">
            <a:spAutoFit/>
          </a:bodyPr>
          <a:lstStyle/>
          <a:p>
            <a:r>
              <a:rPr kumimoji="1" lang="zh-CN" altLang="en-US" dirty="0">
                <a:solidFill>
                  <a:schemeClr val="bg1"/>
                </a:solidFill>
              </a:rPr>
              <a:t>后入先出</a:t>
            </a:r>
          </a:p>
        </p:txBody>
      </p:sp>
      <p:sp>
        <p:nvSpPr>
          <p:cNvPr id="6" name="文本框 5">
            <a:extLst>
              <a:ext uri="{FF2B5EF4-FFF2-40B4-BE49-F238E27FC236}">
                <a16:creationId xmlns:a16="http://schemas.microsoft.com/office/drawing/2014/main" id="{72233E3B-01C2-AD40-BD84-5DC1499CFD1F}"/>
              </a:ext>
            </a:extLst>
          </p:cNvPr>
          <p:cNvSpPr txBox="1"/>
          <p:nvPr/>
        </p:nvSpPr>
        <p:spPr>
          <a:xfrm>
            <a:off x="3103224" y="2770483"/>
            <a:ext cx="6647974" cy="369332"/>
          </a:xfrm>
          <a:prstGeom prst="rect">
            <a:avLst/>
          </a:prstGeom>
          <a:noFill/>
        </p:spPr>
        <p:txBody>
          <a:bodyPr wrap="none" rtlCol="0">
            <a:spAutoFit/>
          </a:bodyPr>
          <a:lstStyle/>
          <a:p>
            <a:r>
              <a:rPr kumimoji="1" lang="zh-CN" altLang="en-US" dirty="0">
                <a:solidFill>
                  <a:schemeClr val="bg1"/>
                </a:solidFill>
              </a:rPr>
              <a:t>操作数栈中元素的数据类型必须与字节码指令的序列严格匹配。</a:t>
            </a:r>
          </a:p>
        </p:txBody>
      </p:sp>
      <p:grpSp>
        <p:nvGrpSpPr>
          <p:cNvPr id="18" name="组合 17">
            <a:extLst>
              <a:ext uri="{FF2B5EF4-FFF2-40B4-BE49-F238E27FC236}">
                <a16:creationId xmlns:a16="http://schemas.microsoft.com/office/drawing/2014/main" id="{4B56068B-EA20-5542-8D61-4D7D19BA06E0}"/>
              </a:ext>
            </a:extLst>
          </p:cNvPr>
          <p:cNvGrpSpPr/>
          <p:nvPr/>
        </p:nvGrpSpPr>
        <p:grpSpPr>
          <a:xfrm>
            <a:off x="7581607" y="2007951"/>
            <a:ext cx="4024163" cy="4295342"/>
            <a:chOff x="7581607" y="2007951"/>
            <a:chExt cx="4024163" cy="4295342"/>
          </a:xfrm>
        </p:grpSpPr>
        <p:grpSp>
          <p:nvGrpSpPr>
            <p:cNvPr id="15" name="组合 14">
              <a:extLst>
                <a:ext uri="{FF2B5EF4-FFF2-40B4-BE49-F238E27FC236}">
                  <a16:creationId xmlns:a16="http://schemas.microsoft.com/office/drawing/2014/main" id="{9727EC49-DB60-D84C-95DB-117B36C412E3}"/>
                </a:ext>
              </a:extLst>
            </p:cNvPr>
            <p:cNvGrpSpPr/>
            <p:nvPr/>
          </p:nvGrpSpPr>
          <p:grpSpPr>
            <a:xfrm>
              <a:off x="7581607" y="3821316"/>
              <a:ext cx="1859805" cy="2481977"/>
              <a:chOff x="7581607" y="3821316"/>
              <a:chExt cx="1859805" cy="2481977"/>
            </a:xfrm>
          </p:grpSpPr>
          <p:sp>
            <p:nvSpPr>
              <p:cNvPr id="7" name="圆角矩形 6">
                <a:extLst>
                  <a:ext uri="{FF2B5EF4-FFF2-40B4-BE49-F238E27FC236}">
                    <a16:creationId xmlns:a16="http://schemas.microsoft.com/office/drawing/2014/main" id="{F1352B49-5EE3-AB45-A73A-2DCD7A03C13D}"/>
                  </a:ext>
                </a:extLst>
              </p:cNvPr>
              <p:cNvSpPr/>
              <p:nvPr/>
            </p:nvSpPr>
            <p:spPr>
              <a:xfrm>
                <a:off x="7635686" y="3821316"/>
                <a:ext cx="1676400" cy="2481977"/>
              </a:xfrm>
              <a:prstGeom prst="roundRect">
                <a:avLst/>
              </a:prstGeom>
              <a:solidFill>
                <a:schemeClr val="accent1">
                  <a:alpha val="0"/>
                </a:schemeClr>
              </a:solidFill>
              <a:ln w="412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bg1"/>
                  </a:solidFill>
                </a:endParaRPr>
              </a:p>
            </p:txBody>
          </p:sp>
          <p:cxnSp>
            <p:nvCxnSpPr>
              <p:cNvPr id="9" name="直线连接符 8">
                <a:extLst>
                  <a:ext uri="{FF2B5EF4-FFF2-40B4-BE49-F238E27FC236}">
                    <a16:creationId xmlns:a16="http://schemas.microsoft.com/office/drawing/2014/main" id="{69536157-1F22-D849-8597-9AAE6D03297E}"/>
                  </a:ext>
                </a:extLst>
              </p:cNvPr>
              <p:cNvCxnSpPr>
                <a:cxnSpLocks/>
              </p:cNvCxnSpPr>
              <p:nvPr/>
            </p:nvCxnSpPr>
            <p:spPr>
              <a:xfrm flipV="1">
                <a:off x="7620086" y="4489928"/>
                <a:ext cx="1692000" cy="1"/>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59FBC7E3-9831-0945-9570-FC402E472367}"/>
                  </a:ext>
                </a:extLst>
              </p:cNvPr>
              <p:cNvSpPr txBox="1"/>
              <p:nvPr/>
            </p:nvSpPr>
            <p:spPr>
              <a:xfrm>
                <a:off x="7581607" y="4013377"/>
                <a:ext cx="1859805" cy="369332"/>
              </a:xfrm>
              <a:prstGeom prst="rect">
                <a:avLst/>
              </a:prstGeom>
              <a:noFill/>
            </p:spPr>
            <p:txBody>
              <a:bodyPr wrap="none" rtlCol="0">
                <a:spAutoFit/>
              </a:bodyPr>
              <a:lstStyle/>
              <a:p>
                <a:r>
                  <a:rPr kumimoji="1" lang="zh-CN" altLang="en-US" dirty="0">
                    <a:solidFill>
                      <a:schemeClr val="bg1"/>
                    </a:solidFill>
                  </a:rPr>
                  <a:t>操作栈共享区域</a:t>
                </a:r>
              </a:p>
            </p:txBody>
          </p:sp>
          <p:sp>
            <p:nvSpPr>
              <p:cNvPr id="11" name="文本框 10">
                <a:extLst>
                  <a:ext uri="{FF2B5EF4-FFF2-40B4-BE49-F238E27FC236}">
                    <a16:creationId xmlns:a16="http://schemas.microsoft.com/office/drawing/2014/main" id="{FCF72413-00A1-0643-ADE1-7E861B9974FB}"/>
                  </a:ext>
                </a:extLst>
              </p:cNvPr>
              <p:cNvSpPr txBox="1"/>
              <p:nvPr/>
            </p:nvSpPr>
            <p:spPr>
              <a:xfrm>
                <a:off x="8042193" y="4611933"/>
                <a:ext cx="877163" cy="369332"/>
              </a:xfrm>
              <a:prstGeom prst="rect">
                <a:avLst/>
              </a:prstGeom>
              <a:noFill/>
            </p:spPr>
            <p:txBody>
              <a:bodyPr wrap="none" rtlCol="0">
                <a:spAutoFit/>
              </a:bodyPr>
              <a:lstStyle/>
              <a:p>
                <a:r>
                  <a:rPr kumimoji="1" lang="zh-CN" altLang="en-US" dirty="0">
                    <a:solidFill>
                      <a:schemeClr val="bg1"/>
                    </a:solidFill>
                  </a:rPr>
                  <a:t>操作栈</a:t>
                </a:r>
              </a:p>
            </p:txBody>
          </p:sp>
          <p:sp>
            <p:nvSpPr>
              <p:cNvPr id="13" name="文本框 12">
                <a:extLst>
                  <a:ext uri="{FF2B5EF4-FFF2-40B4-BE49-F238E27FC236}">
                    <a16:creationId xmlns:a16="http://schemas.microsoft.com/office/drawing/2014/main" id="{C58D671B-AB02-184B-A945-30AD013F9820}"/>
                  </a:ext>
                </a:extLst>
              </p:cNvPr>
              <p:cNvSpPr txBox="1"/>
              <p:nvPr/>
            </p:nvSpPr>
            <p:spPr>
              <a:xfrm>
                <a:off x="7687929" y="5190161"/>
                <a:ext cx="1585690" cy="369332"/>
              </a:xfrm>
              <a:prstGeom prst="rect">
                <a:avLst/>
              </a:prstGeom>
              <a:noFill/>
            </p:spPr>
            <p:txBody>
              <a:bodyPr wrap="none" rtlCol="0">
                <a:spAutoFit/>
              </a:bodyPr>
              <a:lstStyle/>
              <a:p>
                <a:r>
                  <a:rPr kumimoji="1" lang="zh-CN" altLang="en-US" dirty="0">
                    <a:solidFill>
                      <a:schemeClr val="bg1"/>
                    </a:solidFill>
                  </a:rPr>
                  <a:t>其它栈帧信息</a:t>
                </a:r>
              </a:p>
            </p:txBody>
          </p:sp>
          <p:sp>
            <p:nvSpPr>
              <p:cNvPr id="14" name="文本框 13">
                <a:extLst>
                  <a:ext uri="{FF2B5EF4-FFF2-40B4-BE49-F238E27FC236}">
                    <a16:creationId xmlns:a16="http://schemas.microsoft.com/office/drawing/2014/main" id="{6E2C0C58-5929-694B-96D6-CD8FF93850C6}"/>
                  </a:ext>
                </a:extLst>
              </p:cNvPr>
              <p:cNvSpPr txBox="1"/>
              <p:nvPr/>
            </p:nvSpPr>
            <p:spPr>
              <a:xfrm>
                <a:off x="7811360" y="5753122"/>
                <a:ext cx="1338828" cy="369332"/>
              </a:xfrm>
              <a:prstGeom prst="rect">
                <a:avLst/>
              </a:prstGeom>
              <a:noFill/>
            </p:spPr>
            <p:txBody>
              <a:bodyPr wrap="none" rtlCol="0">
                <a:spAutoFit/>
              </a:bodyPr>
              <a:lstStyle/>
              <a:p>
                <a:r>
                  <a:rPr kumimoji="1" lang="zh-CN" altLang="en-US" dirty="0">
                    <a:solidFill>
                      <a:schemeClr val="bg1"/>
                    </a:solidFill>
                  </a:rPr>
                  <a:t>局部变量表</a:t>
                </a:r>
              </a:p>
            </p:txBody>
          </p:sp>
          <p:cxnSp>
            <p:nvCxnSpPr>
              <p:cNvPr id="36" name="直线连接符 35">
                <a:extLst>
                  <a:ext uri="{FF2B5EF4-FFF2-40B4-BE49-F238E27FC236}">
                    <a16:creationId xmlns:a16="http://schemas.microsoft.com/office/drawing/2014/main" id="{4C058A5E-9B01-7D47-B622-1EA912F59BFE}"/>
                  </a:ext>
                </a:extLst>
              </p:cNvPr>
              <p:cNvCxnSpPr>
                <a:cxnSpLocks/>
              </p:cNvCxnSpPr>
              <p:nvPr/>
            </p:nvCxnSpPr>
            <p:spPr>
              <a:xfrm flipV="1">
                <a:off x="7635686" y="5041244"/>
                <a:ext cx="1692000" cy="1"/>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37" name="直线连接符 36">
                <a:extLst>
                  <a:ext uri="{FF2B5EF4-FFF2-40B4-BE49-F238E27FC236}">
                    <a16:creationId xmlns:a16="http://schemas.microsoft.com/office/drawing/2014/main" id="{9741C46C-9DF2-4644-B2D4-66CE8F1313CB}"/>
                  </a:ext>
                </a:extLst>
              </p:cNvPr>
              <p:cNvCxnSpPr>
                <a:cxnSpLocks/>
              </p:cNvCxnSpPr>
              <p:nvPr/>
            </p:nvCxnSpPr>
            <p:spPr>
              <a:xfrm flipV="1">
                <a:off x="7620086" y="5625603"/>
                <a:ext cx="1692000" cy="1"/>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grpSp>
        <p:grpSp>
          <p:nvGrpSpPr>
            <p:cNvPr id="39" name="组合 38">
              <a:extLst>
                <a:ext uri="{FF2B5EF4-FFF2-40B4-BE49-F238E27FC236}">
                  <a16:creationId xmlns:a16="http://schemas.microsoft.com/office/drawing/2014/main" id="{A9C1254C-5603-2C45-BFB6-2FB45604B9BF}"/>
                </a:ext>
              </a:extLst>
            </p:cNvPr>
            <p:cNvGrpSpPr/>
            <p:nvPr/>
          </p:nvGrpSpPr>
          <p:grpSpPr>
            <a:xfrm>
              <a:off x="9805277" y="2007951"/>
              <a:ext cx="1800493" cy="2481977"/>
              <a:chOff x="7592123" y="3821316"/>
              <a:chExt cx="1800493" cy="2481977"/>
            </a:xfrm>
          </p:grpSpPr>
          <p:sp>
            <p:nvSpPr>
              <p:cNvPr id="40" name="圆角矩形 39">
                <a:extLst>
                  <a:ext uri="{FF2B5EF4-FFF2-40B4-BE49-F238E27FC236}">
                    <a16:creationId xmlns:a16="http://schemas.microsoft.com/office/drawing/2014/main" id="{C5531392-47CB-0D40-A1E2-8BDB1C71218B}"/>
                  </a:ext>
                </a:extLst>
              </p:cNvPr>
              <p:cNvSpPr/>
              <p:nvPr/>
            </p:nvSpPr>
            <p:spPr>
              <a:xfrm>
                <a:off x="7635686" y="3821316"/>
                <a:ext cx="1676400" cy="2481977"/>
              </a:xfrm>
              <a:prstGeom prst="roundRect">
                <a:avLst/>
              </a:prstGeom>
              <a:solidFill>
                <a:schemeClr val="accent1">
                  <a:alpha val="0"/>
                </a:schemeClr>
              </a:solidFill>
              <a:ln w="412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bg1"/>
                  </a:solidFill>
                </a:endParaRPr>
              </a:p>
            </p:txBody>
          </p:sp>
          <p:cxnSp>
            <p:nvCxnSpPr>
              <p:cNvPr id="41" name="直线连接符 40">
                <a:extLst>
                  <a:ext uri="{FF2B5EF4-FFF2-40B4-BE49-F238E27FC236}">
                    <a16:creationId xmlns:a16="http://schemas.microsoft.com/office/drawing/2014/main" id="{D3BA1188-15F2-A04D-A5F8-9429BC97BB70}"/>
                  </a:ext>
                </a:extLst>
              </p:cNvPr>
              <p:cNvCxnSpPr>
                <a:cxnSpLocks/>
              </p:cNvCxnSpPr>
              <p:nvPr/>
            </p:nvCxnSpPr>
            <p:spPr>
              <a:xfrm flipV="1">
                <a:off x="7620086" y="4489928"/>
                <a:ext cx="1692000" cy="1"/>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56562DC4-FC77-A94C-B836-26BD626A5983}"/>
                  </a:ext>
                </a:extLst>
              </p:cNvPr>
              <p:cNvSpPr txBox="1"/>
              <p:nvPr/>
            </p:nvSpPr>
            <p:spPr>
              <a:xfrm>
                <a:off x="8027504" y="4019600"/>
                <a:ext cx="877163" cy="369332"/>
              </a:xfrm>
              <a:prstGeom prst="rect">
                <a:avLst/>
              </a:prstGeom>
              <a:noFill/>
            </p:spPr>
            <p:txBody>
              <a:bodyPr wrap="none" rtlCol="0">
                <a:spAutoFit/>
              </a:bodyPr>
              <a:lstStyle/>
              <a:p>
                <a:r>
                  <a:rPr kumimoji="1" lang="zh-CN" altLang="en-US" dirty="0">
                    <a:solidFill>
                      <a:schemeClr val="bg1"/>
                    </a:solidFill>
                  </a:rPr>
                  <a:t>操作栈</a:t>
                </a:r>
              </a:p>
            </p:txBody>
          </p:sp>
          <p:sp>
            <p:nvSpPr>
              <p:cNvPr id="44" name="文本框 43">
                <a:extLst>
                  <a:ext uri="{FF2B5EF4-FFF2-40B4-BE49-F238E27FC236}">
                    <a16:creationId xmlns:a16="http://schemas.microsoft.com/office/drawing/2014/main" id="{D369631E-9E39-9B45-BC8C-4E91EEB64BF1}"/>
                  </a:ext>
                </a:extLst>
              </p:cNvPr>
              <p:cNvSpPr txBox="1"/>
              <p:nvPr/>
            </p:nvSpPr>
            <p:spPr>
              <a:xfrm>
                <a:off x="7719427" y="4617447"/>
                <a:ext cx="1585690" cy="369332"/>
              </a:xfrm>
              <a:prstGeom prst="rect">
                <a:avLst/>
              </a:prstGeom>
              <a:noFill/>
            </p:spPr>
            <p:txBody>
              <a:bodyPr wrap="none" rtlCol="0">
                <a:spAutoFit/>
              </a:bodyPr>
              <a:lstStyle/>
              <a:p>
                <a:r>
                  <a:rPr kumimoji="1" lang="zh-CN" altLang="en-US" dirty="0">
                    <a:solidFill>
                      <a:schemeClr val="bg1"/>
                    </a:solidFill>
                  </a:rPr>
                  <a:t>其它栈帧信息</a:t>
                </a:r>
              </a:p>
            </p:txBody>
          </p:sp>
          <p:sp>
            <p:nvSpPr>
              <p:cNvPr id="52" name="文本框 51">
                <a:extLst>
                  <a:ext uri="{FF2B5EF4-FFF2-40B4-BE49-F238E27FC236}">
                    <a16:creationId xmlns:a16="http://schemas.microsoft.com/office/drawing/2014/main" id="{B8933AFB-445A-B845-957B-2FEC06CFB9BB}"/>
                  </a:ext>
                </a:extLst>
              </p:cNvPr>
              <p:cNvSpPr txBox="1"/>
              <p:nvPr/>
            </p:nvSpPr>
            <p:spPr>
              <a:xfrm>
                <a:off x="7842858" y="5197162"/>
                <a:ext cx="1338828" cy="369332"/>
              </a:xfrm>
              <a:prstGeom prst="rect">
                <a:avLst/>
              </a:prstGeom>
              <a:noFill/>
            </p:spPr>
            <p:txBody>
              <a:bodyPr wrap="none" rtlCol="0">
                <a:spAutoFit/>
              </a:bodyPr>
              <a:lstStyle/>
              <a:p>
                <a:r>
                  <a:rPr kumimoji="1" lang="zh-CN" altLang="en-US" dirty="0">
                    <a:solidFill>
                      <a:schemeClr val="bg1"/>
                    </a:solidFill>
                  </a:rPr>
                  <a:t>局部变量表</a:t>
                </a:r>
              </a:p>
            </p:txBody>
          </p:sp>
          <p:sp>
            <p:nvSpPr>
              <p:cNvPr id="62" name="文本框 61">
                <a:extLst>
                  <a:ext uri="{FF2B5EF4-FFF2-40B4-BE49-F238E27FC236}">
                    <a16:creationId xmlns:a16="http://schemas.microsoft.com/office/drawing/2014/main" id="{3CA73FE6-1CF9-6440-853B-20BB6863182D}"/>
                  </a:ext>
                </a:extLst>
              </p:cNvPr>
              <p:cNvSpPr txBox="1"/>
              <p:nvPr/>
            </p:nvSpPr>
            <p:spPr>
              <a:xfrm>
                <a:off x="7592123" y="5786273"/>
                <a:ext cx="1800493" cy="307777"/>
              </a:xfrm>
              <a:prstGeom prst="rect">
                <a:avLst/>
              </a:prstGeom>
              <a:noFill/>
            </p:spPr>
            <p:txBody>
              <a:bodyPr wrap="none" rtlCol="0">
                <a:spAutoFit/>
              </a:bodyPr>
              <a:lstStyle/>
              <a:p>
                <a:r>
                  <a:rPr kumimoji="1" lang="zh-CN" altLang="en-US" sz="1400" dirty="0">
                    <a:solidFill>
                      <a:schemeClr val="bg1"/>
                    </a:solidFill>
                  </a:rPr>
                  <a:t>局部变量表共享区域</a:t>
                </a:r>
              </a:p>
            </p:txBody>
          </p:sp>
          <p:cxnSp>
            <p:nvCxnSpPr>
              <p:cNvPr id="65" name="直线连接符 64">
                <a:extLst>
                  <a:ext uri="{FF2B5EF4-FFF2-40B4-BE49-F238E27FC236}">
                    <a16:creationId xmlns:a16="http://schemas.microsoft.com/office/drawing/2014/main" id="{6D8B950A-ECD7-0F45-8C89-43E72ED282BB}"/>
                  </a:ext>
                </a:extLst>
              </p:cNvPr>
              <p:cNvCxnSpPr>
                <a:cxnSpLocks/>
              </p:cNvCxnSpPr>
              <p:nvPr/>
            </p:nvCxnSpPr>
            <p:spPr>
              <a:xfrm flipV="1">
                <a:off x="7635686" y="5041244"/>
                <a:ext cx="1692000" cy="1"/>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66" name="直线连接符 65">
                <a:extLst>
                  <a:ext uri="{FF2B5EF4-FFF2-40B4-BE49-F238E27FC236}">
                    <a16:creationId xmlns:a16="http://schemas.microsoft.com/office/drawing/2014/main" id="{4D839567-0AE0-D244-B8D1-38EC5492F905}"/>
                  </a:ext>
                </a:extLst>
              </p:cNvPr>
              <p:cNvCxnSpPr>
                <a:cxnSpLocks/>
              </p:cNvCxnSpPr>
              <p:nvPr/>
            </p:nvCxnSpPr>
            <p:spPr>
              <a:xfrm flipV="1">
                <a:off x="7620086" y="5625603"/>
                <a:ext cx="1692000" cy="1"/>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grpSp>
        <p:cxnSp>
          <p:nvCxnSpPr>
            <p:cNvPr id="17" name="直线连接符 16">
              <a:extLst>
                <a:ext uri="{FF2B5EF4-FFF2-40B4-BE49-F238E27FC236}">
                  <a16:creationId xmlns:a16="http://schemas.microsoft.com/office/drawing/2014/main" id="{7B939502-3CF8-7F44-9E6E-7D05EF787C32}"/>
                </a:ext>
              </a:extLst>
            </p:cNvPr>
            <p:cNvCxnSpPr/>
            <p:nvPr/>
          </p:nvCxnSpPr>
          <p:spPr>
            <a:xfrm>
              <a:off x="9084733" y="3821316"/>
              <a:ext cx="2484000" cy="0"/>
            </a:xfrm>
            <a:prstGeom prst="line">
              <a:avLst/>
            </a:prstGeom>
            <a:ln w="25400">
              <a:solidFill>
                <a:srgbClr val="16FF1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67" name="直线连接符 66">
              <a:extLst>
                <a:ext uri="{FF2B5EF4-FFF2-40B4-BE49-F238E27FC236}">
                  <a16:creationId xmlns:a16="http://schemas.microsoft.com/office/drawing/2014/main" id="{C75A7CE2-485F-8D49-80ED-EBE97C727CC6}"/>
                </a:ext>
              </a:extLst>
            </p:cNvPr>
            <p:cNvCxnSpPr/>
            <p:nvPr/>
          </p:nvCxnSpPr>
          <p:spPr>
            <a:xfrm>
              <a:off x="7635686" y="4489928"/>
              <a:ext cx="2484000" cy="0"/>
            </a:xfrm>
            <a:prstGeom prst="line">
              <a:avLst/>
            </a:prstGeom>
            <a:ln w="25400">
              <a:solidFill>
                <a:srgbClr val="16FF11"/>
              </a:solidFill>
              <a:prstDash val="dash"/>
              <a:tailEnd type="none"/>
            </a:ln>
          </p:spPr>
          <p:style>
            <a:lnRef idx="1">
              <a:schemeClr val="accent1"/>
            </a:lnRef>
            <a:fillRef idx="0">
              <a:schemeClr val="accent1"/>
            </a:fillRef>
            <a:effectRef idx="0">
              <a:schemeClr val="accent1"/>
            </a:effectRef>
            <a:fontRef idx="minor">
              <a:schemeClr val="tx1"/>
            </a:fontRef>
          </p:style>
        </p:cxnSp>
      </p:grpSp>
      <p:sp>
        <p:nvSpPr>
          <p:cNvPr id="19" name="文本框 18">
            <a:extLst>
              <a:ext uri="{FF2B5EF4-FFF2-40B4-BE49-F238E27FC236}">
                <a16:creationId xmlns:a16="http://schemas.microsoft.com/office/drawing/2014/main" id="{27FB1C51-245E-5B47-B812-D8D0F51937E1}"/>
              </a:ext>
            </a:extLst>
          </p:cNvPr>
          <p:cNvSpPr txBox="1"/>
          <p:nvPr/>
        </p:nvSpPr>
        <p:spPr>
          <a:xfrm>
            <a:off x="3335867" y="3801533"/>
            <a:ext cx="4339650" cy="2308324"/>
          </a:xfrm>
          <a:prstGeom prst="rect">
            <a:avLst/>
          </a:prstGeom>
          <a:noFill/>
        </p:spPr>
        <p:txBody>
          <a:bodyPr wrap="none" rtlCol="0">
            <a:spAutoFit/>
          </a:bodyPr>
          <a:lstStyle/>
          <a:p>
            <a:r>
              <a:rPr kumimoji="1" lang="zh-CN" altLang="en-US" dirty="0">
                <a:solidFill>
                  <a:schemeClr val="bg1"/>
                </a:solidFill>
              </a:rPr>
              <a:t>在概念模型中，两个不同栈帧作为不同</a:t>
            </a:r>
            <a:endParaRPr kumimoji="1" lang="en-US" altLang="zh-CN" dirty="0">
              <a:solidFill>
                <a:schemeClr val="bg1"/>
              </a:solidFill>
            </a:endParaRPr>
          </a:p>
          <a:p>
            <a:r>
              <a:rPr kumimoji="1" lang="zh-CN" altLang="en-US" dirty="0">
                <a:solidFill>
                  <a:schemeClr val="bg1"/>
                </a:solidFill>
              </a:rPr>
              <a:t>方法的虚拟机栈的元素，是完全相互</a:t>
            </a:r>
            <a:endParaRPr kumimoji="1" lang="en-US" altLang="zh-CN" dirty="0">
              <a:solidFill>
                <a:schemeClr val="bg1"/>
              </a:solidFill>
            </a:endParaRPr>
          </a:p>
          <a:p>
            <a:r>
              <a:rPr kumimoji="1" lang="zh-CN" altLang="en-US" dirty="0">
                <a:solidFill>
                  <a:schemeClr val="bg1"/>
                </a:solidFill>
              </a:rPr>
              <a:t>独立的。</a:t>
            </a:r>
            <a:endParaRPr kumimoji="1" lang="en-US" altLang="zh-CN" dirty="0">
              <a:solidFill>
                <a:schemeClr val="bg1"/>
              </a:solidFill>
            </a:endParaRPr>
          </a:p>
          <a:p>
            <a:r>
              <a:rPr kumimoji="1" lang="zh-CN" altLang="en-US" dirty="0">
                <a:solidFill>
                  <a:schemeClr val="bg1"/>
                </a:solidFill>
              </a:rPr>
              <a:t>虚拟机优化</a:t>
            </a:r>
            <a:endParaRPr kumimoji="1" lang="en-US" altLang="zh-CN" dirty="0">
              <a:solidFill>
                <a:schemeClr val="bg1"/>
              </a:solidFill>
            </a:endParaRPr>
          </a:p>
          <a:p>
            <a:r>
              <a:rPr kumimoji="1" lang="zh-CN" altLang="en-US" dirty="0">
                <a:solidFill>
                  <a:schemeClr val="bg1"/>
                </a:solidFill>
              </a:rPr>
              <a:t>令两个栈帧出现一部分重叠</a:t>
            </a:r>
            <a:endParaRPr kumimoji="1" lang="en-US" altLang="zh-CN" dirty="0">
              <a:solidFill>
                <a:schemeClr val="bg1"/>
              </a:solidFill>
            </a:endParaRPr>
          </a:p>
          <a:p>
            <a:r>
              <a:rPr kumimoji="1" lang="zh-CN" altLang="en-US" dirty="0">
                <a:solidFill>
                  <a:schemeClr val="bg1"/>
                </a:solidFill>
              </a:rPr>
              <a:t>不仅节约了一些空间，更重要的是在进行</a:t>
            </a:r>
            <a:endParaRPr kumimoji="1" lang="en-US" altLang="zh-CN" dirty="0">
              <a:solidFill>
                <a:schemeClr val="bg1"/>
              </a:solidFill>
            </a:endParaRPr>
          </a:p>
          <a:p>
            <a:r>
              <a:rPr kumimoji="1" lang="zh-CN" altLang="en-US" dirty="0">
                <a:solidFill>
                  <a:schemeClr val="bg1"/>
                </a:solidFill>
              </a:rPr>
              <a:t>方法调用时就可以直接共用一部分数据，</a:t>
            </a:r>
            <a:endParaRPr kumimoji="1" lang="en-US" altLang="zh-CN" dirty="0">
              <a:solidFill>
                <a:schemeClr val="bg1"/>
              </a:solidFill>
            </a:endParaRPr>
          </a:p>
          <a:p>
            <a:r>
              <a:rPr kumimoji="1" lang="zh-CN" altLang="en-US" dirty="0">
                <a:solidFill>
                  <a:schemeClr val="bg1"/>
                </a:solidFill>
              </a:rPr>
              <a:t>无须进行额外的参数复制传递。</a:t>
            </a:r>
          </a:p>
        </p:txBody>
      </p:sp>
    </p:spTree>
    <p:extLst>
      <p:ext uri="{BB962C8B-B14F-4D97-AF65-F5344CB8AC3E}">
        <p14:creationId xmlns:p14="http://schemas.microsoft.com/office/powerpoint/2010/main" val="23137554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6" name="Freeform 5">
            <a:extLst>
              <a:ext uri="{FF2B5EF4-FFF2-40B4-BE49-F238E27FC236}">
                <a16:creationId xmlns:a16="http://schemas.microsoft.com/office/drawing/2014/main" id="{0660E988-71D9-7F49-B1E7-EBDD08FF8049}"/>
              </a:ext>
            </a:extLst>
          </p:cNvPr>
          <p:cNvSpPr>
            <a:spLocks/>
          </p:cNvSpPr>
          <p:nvPr/>
        </p:nvSpPr>
        <p:spPr bwMode="auto">
          <a:xfrm flipV="1">
            <a:off x="747570" y="858324"/>
            <a:ext cx="10254098" cy="333831"/>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bg1"/>
          </a:solidFill>
          <a:ln>
            <a:solidFill>
              <a:schemeClr val="bg1"/>
            </a:solidFill>
          </a:ln>
        </p:spPr>
        <p:txBody>
          <a:bodyPr vert="horz" wrap="square" lIns="91440" tIns="45720" rIns="91440" bIns="45720" numCol="1" anchor="t" anchorCtr="0" compatLnSpc="1">
            <a:prstTxWarp prst="textNoShape">
              <a:avLst/>
            </a:prstTxWarp>
          </a:bodyPr>
          <a:lstStyle/>
          <a:p>
            <a:endParaRPr lang="zh-CN" altLang="en-US"/>
          </a:p>
        </p:txBody>
      </p:sp>
      <p:sp>
        <p:nvSpPr>
          <p:cNvPr id="5" name="矩形 4">
            <a:extLst>
              <a:ext uri="{FF2B5EF4-FFF2-40B4-BE49-F238E27FC236}">
                <a16:creationId xmlns:a16="http://schemas.microsoft.com/office/drawing/2014/main" id="{9D1A8ACF-6C59-6D4C-9433-83E1B0250B11}"/>
              </a:ext>
            </a:extLst>
          </p:cNvPr>
          <p:cNvSpPr/>
          <p:nvPr/>
        </p:nvSpPr>
        <p:spPr>
          <a:xfrm>
            <a:off x="845566" y="488992"/>
            <a:ext cx="1107996" cy="369332"/>
          </a:xfrm>
          <a:prstGeom prst="rect">
            <a:avLst/>
          </a:prstGeom>
        </p:spPr>
        <p:txBody>
          <a:bodyPr wrap="none">
            <a:spAutoFit/>
          </a:bodyPr>
          <a:lstStyle/>
          <a:p>
            <a:pPr algn="dist"/>
            <a:r>
              <a:rPr lang="zh-CN" altLang="en-US">
                <a:solidFill>
                  <a:schemeClr val="bg1"/>
                </a:solidFill>
                <a:latin typeface="方正静蕾简体" panose="02000000000000000000" pitchFamily="2" charset="-122"/>
                <a:ea typeface="方正静蕾简体" panose="02000000000000000000" pitchFamily="2" charset="-122"/>
              </a:rPr>
              <a:t>动态连接</a:t>
            </a:r>
          </a:p>
        </p:txBody>
      </p:sp>
      <p:sp>
        <p:nvSpPr>
          <p:cNvPr id="2" name="文本框 1">
            <a:extLst>
              <a:ext uri="{FF2B5EF4-FFF2-40B4-BE49-F238E27FC236}">
                <a16:creationId xmlns:a16="http://schemas.microsoft.com/office/drawing/2014/main" id="{E84320AB-14A2-E44D-B699-EF761C2ED67F}"/>
              </a:ext>
            </a:extLst>
          </p:cNvPr>
          <p:cNvSpPr txBox="1"/>
          <p:nvPr/>
        </p:nvSpPr>
        <p:spPr>
          <a:xfrm>
            <a:off x="1953562" y="2416834"/>
            <a:ext cx="6878806" cy="646331"/>
          </a:xfrm>
          <a:prstGeom prst="rect">
            <a:avLst/>
          </a:prstGeom>
          <a:noFill/>
        </p:spPr>
        <p:txBody>
          <a:bodyPr wrap="none" rtlCol="0">
            <a:spAutoFit/>
          </a:bodyPr>
          <a:lstStyle/>
          <a:p>
            <a:r>
              <a:rPr kumimoji="1" lang="zh-CN" altLang="en-US" dirty="0">
                <a:solidFill>
                  <a:schemeClr val="bg1"/>
                </a:solidFill>
              </a:rPr>
              <a:t>每个栈帧都包含一个指向运行时常量池中该栈帧所属方法的引用，</a:t>
            </a:r>
            <a:endParaRPr kumimoji="1" lang="en-US" altLang="zh-CN" dirty="0">
              <a:solidFill>
                <a:schemeClr val="bg1"/>
              </a:solidFill>
            </a:endParaRPr>
          </a:p>
          <a:p>
            <a:r>
              <a:rPr kumimoji="1" lang="zh-CN" altLang="en-US" dirty="0">
                <a:solidFill>
                  <a:schemeClr val="bg1"/>
                </a:solidFill>
              </a:rPr>
              <a:t>持有这个引用是为了支持调用过程中的动态连接。</a:t>
            </a:r>
          </a:p>
        </p:txBody>
      </p:sp>
      <p:sp>
        <p:nvSpPr>
          <p:cNvPr id="7" name="文本框 6">
            <a:extLst>
              <a:ext uri="{FF2B5EF4-FFF2-40B4-BE49-F238E27FC236}">
                <a16:creationId xmlns:a16="http://schemas.microsoft.com/office/drawing/2014/main" id="{E7284301-6D8A-CA42-8814-40FBBD598FA3}"/>
              </a:ext>
            </a:extLst>
          </p:cNvPr>
          <p:cNvSpPr txBox="1"/>
          <p:nvPr/>
        </p:nvSpPr>
        <p:spPr>
          <a:xfrm>
            <a:off x="1953562" y="3355199"/>
            <a:ext cx="8494633" cy="1477328"/>
          </a:xfrm>
          <a:prstGeom prst="rect">
            <a:avLst/>
          </a:prstGeom>
          <a:noFill/>
        </p:spPr>
        <p:txBody>
          <a:bodyPr wrap="none" rtlCol="0">
            <a:spAutoFit/>
          </a:bodyPr>
          <a:lstStyle/>
          <a:p>
            <a:r>
              <a:rPr kumimoji="1" lang="en-US" altLang="zh-CN" dirty="0">
                <a:solidFill>
                  <a:schemeClr val="bg1"/>
                </a:solidFill>
              </a:rPr>
              <a:t>Class</a:t>
            </a:r>
            <a:r>
              <a:rPr kumimoji="1" lang="zh-CN" altLang="en-US" dirty="0">
                <a:solidFill>
                  <a:schemeClr val="bg1"/>
                </a:solidFill>
              </a:rPr>
              <a:t>文件的常量池存有大量的符号引用，字节码中的方法调用指令就以常量池里</a:t>
            </a:r>
            <a:endParaRPr kumimoji="1" lang="en-US" altLang="zh-CN" dirty="0">
              <a:solidFill>
                <a:schemeClr val="bg1"/>
              </a:solidFill>
            </a:endParaRPr>
          </a:p>
          <a:p>
            <a:r>
              <a:rPr kumimoji="1" lang="zh-CN" altLang="en-US" dirty="0">
                <a:solidFill>
                  <a:schemeClr val="bg1"/>
                </a:solidFill>
              </a:rPr>
              <a:t>指向方法的符号引用作为参数。</a:t>
            </a:r>
            <a:endParaRPr kumimoji="1" lang="en-US" altLang="zh-CN" dirty="0">
              <a:solidFill>
                <a:schemeClr val="bg1"/>
              </a:solidFill>
            </a:endParaRPr>
          </a:p>
          <a:p>
            <a:r>
              <a:rPr kumimoji="1" lang="zh-CN" altLang="en-US" dirty="0">
                <a:solidFill>
                  <a:schemeClr val="bg1"/>
                </a:solidFill>
              </a:rPr>
              <a:t>这些符号引用一部分会在类加载阶段或者第一次使用的时候就被转化为直接引用，</a:t>
            </a:r>
            <a:endParaRPr kumimoji="1" lang="en-US" altLang="zh-CN" dirty="0">
              <a:solidFill>
                <a:schemeClr val="bg1"/>
              </a:solidFill>
            </a:endParaRPr>
          </a:p>
          <a:p>
            <a:r>
              <a:rPr kumimoji="1" lang="zh-CN" altLang="en-US" dirty="0">
                <a:solidFill>
                  <a:schemeClr val="bg1"/>
                </a:solidFill>
              </a:rPr>
              <a:t>这个转化被称为静态解析。</a:t>
            </a:r>
            <a:endParaRPr kumimoji="1" lang="en-US" altLang="zh-CN" dirty="0">
              <a:solidFill>
                <a:schemeClr val="bg1"/>
              </a:solidFill>
            </a:endParaRPr>
          </a:p>
          <a:p>
            <a:r>
              <a:rPr kumimoji="1" lang="zh-CN" altLang="en-US" dirty="0">
                <a:solidFill>
                  <a:schemeClr val="bg1"/>
                </a:solidFill>
              </a:rPr>
              <a:t>另一部分将在每一次运行期间都转为直接引用，这部分就称为动态连接。</a:t>
            </a:r>
            <a:endParaRPr kumimoji="1" lang="en-US" altLang="zh-CN" dirty="0">
              <a:solidFill>
                <a:schemeClr val="bg1"/>
              </a:solidFill>
            </a:endParaRPr>
          </a:p>
        </p:txBody>
      </p:sp>
    </p:spTree>
    <p:extLst>
      <p:ext uri="{BB962C8B-B14F-4D97-AF65-F5344CB8AC3E}">
        <p14:creationId xmlns:p14="http://schemas.microsoft.com/office/powerpoint/2010/main" val="36950296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6" name="Freeform 5">
            <a:extLst>
              <a:ext uri="{FF2B5EF4-FFF2-40B4-BE49-F238E27FC236}">
                <a16:creationId xmlns:a16="http://schemas.microsoft.com/office/drawing/2014/main" id="{0660E988-71D9-7F49-B1E7-EBDD08FF8049}"/>
              </a:ext>
            </a:extLst>
          </p:cNvPr>
          <p:cNvSpPr>
            <a:spLocks/>
          </p:cNvSpPr>
          <p:nvPr/>
        </p:nvSpPr>
        <p:spPr bwMode="auto">
          <a:xfrm flipV="1">
            <a:off x="747570" y="858324"/>
            <a:ext cx="10254098" cy="333831"/>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bg1"/>
          </a:solidFill>
          <a:ln>
            <a:solidFill>
              <a:schemeClr val="bg1"/>
            </a:solidFill>
          </a:ln>
        </p:spPr>
        <p:txBody>
          <a:bodyPr vert="horz" wrap="square" lIns="91440" tIns="45720" rIns="91440" bIns="45720" numCol="1" anchor="t" anchorCtr="0" compatLnSpc="1">
            <a:prstTxWarp prst="textNoShape">
              <a:avLst/>
            </a:prstTxWarp>
          </a:bodyPr>
          <a:lstStyle/>
          <a:p>
            <a:endParaRPr lang="zh-CN" altLang="en-US"/>
          </a:p>
        </p:txBody>
      </p:sp>
      <p:sp>
        <p:nvSpPr>
          <p:cNvPr id="5" name="矩形 4">
            <a:extLst>
              <a:ext uri="{FF2B5EF4-FFF2-40B4-BE49-F238E27FC236}">
                <a16:creationId xmlns:a16="http://schemas.microsoft.com/office/drawing/2014/main" id="{9D1A8ACF-6C59-6D4C-9433-83E1B0250B11}"/>
              </a:ext>
            </a:extLst>
          </p:cNvPr>
          <p:cNvSpPr/>
          <p:nvPr/>
        </p:nvSpPr>
        <p:spPr>
          <a:xfrm>
            <a:off x="845566" y="488992"/>
            <a:ext cx="1107996" cy="369332"/>
          </a:xfrm>
          <a:prstGeom prst="rect">
            <a:avLst/>
          </a:prstGeom>
        </p:spPr>
        <p:txBody>
          <a:bodyPr wrap="none">
            <a:spAutoFit/>
          </a:bodyPr>
          <a:lstStyle/>
          <a:p>
            <a:pPr algn="dist"/>
            <a:r>
              <a:rPr lang="zh-CN" altLang="en-US">
                <a:solidFill>
                  <a:schemeClr val="bg1"/>
                </a:solidFill>
                <a:latin typeface="方正静蕾简体" panose="02000000000000000000" pitchFamily="2" charset="-122"/>
                <a:ea typeface="方正静蕾简体" panose="02000000000000000000" pitchFamily="2" charset="-122"/>
              </a:rPr>
              <a:t>返回地址</a:t>
            </a:r>
          </a:p>
        </p:txBody>
      </p:sp>
      <p:sp>
        <p:nvSpPr>
          <p:cNvPr id="2" name="文本框 1">
            <a:extLst>
              <a:ext uri="{FF2B5EF4-FFF2-40B4-BE49-F238E27FC236}">
                <a16:creationId xmlns:a16="http://schemas.microsoft.com/office/drawing/2014/main" id="{F54A2399-24CF-EA4C-A483-602C36D6AF35}"/>
              </a:ext>
            </a:extLst>
          </p:cNvPr>
          <p:cNvSpPr txBox="1"/>
          <p:nvPr/>
        </p:nvSpPr>
        <p:spPr>
          <a:xfrm>
            <a:off x="1953562" y="1694504"/>
            <a:ext cx="1107996" cy="369332"/>
          </a:xfrm>
          <a:prstGeom prst="rect">
            <a:avLst/>
          </a:prstGeom>
          <a:noFill/>
        </p:spPr>
        <p:txBody>
          <a:bodyPr wrap="none" rtlCol="0">
            <a:spAutoFit/>
          </a:bodyPr>
          <a:lstStyle/>
          <a:p>
            <a:r>
              <a:rPr kumimoji="1" lang="zh-CN" altLang="en-US" dirty="0">
                <a:solidFill>
                  <a:schemeClr val="bg1"/>
                </a:solidFill>
              </a:rPr>
              <a:t>方法退出</a:t>
            </a:r>
          </a:p>
        </p:txBody>
      </p:sp>
      <p:sp>
        <p:nvSpPr>
          <p:cNvPr id="3" name="文本框 2">
            <a:extLst>
              <a:ext uri="{FF2B5EF4-FFF2-40B4-BE49-F238E27FC236}">
                <a16:creationId xmlns:a16="http://schemas.microsoft.com/office/drawing/2014/main" id="{CCF456B6-26BF-3B48-A9CC-E872F072B3AA}"/>
              </a:ext>
            </a:extLst>
          </p:cNvPr>
          <p:cNvSpPr txBox="1"/>
          <p:nvPr/>
        </p:nvSpPr>
        <p:spPr>
          <a:xfrm>
            <a:off x="2429933" y="2201333"/>
            <a:ext cx="2723823" cy="369332"/>
          </a:xfrm>
          <a:prstGeom prst="rect">
            <a:avLst/>
          </a:prstGeom>
          <a:noFill/>
        </p:spPr>
        <p:txBody>
          <a:bodyPr wrap="none" rtlCol="0">
            <a:spAutoFit/>
          </a:bodyPr>
          <a:lstStyle/>
          <a:p>
            <a:r>
              <a:rPr kumimoji="1" lang="zh-CN" altLang="en-US" dirty="0">
                <a:solidFill>
                  <a:schemeClr val="bg1"/>
                </a:solidFill>
              </a:rPr>
              <a:t>方法执行结束，正常退出</a:t>
            </a:r>
          </a:p>
        </p:txBody>
      </p:sp>
      <p:sp>
        <p:nvSpPr>
          <p:cNvPr id="4" name="文本框 3">
            <a:extLst>
              <a:ext uri="{FF2B5EF4-FFF2-40B4-BE49-F238E27FC236}">
                <a16:creationId xmlns:a16="http://schemas.microsoft.com/office/drawing/2014/main" id="{55EE7A4B-9CC4-6542-A516-7AE1F257B084}"/>
              </a:ext>
            </a:extLst>
          </p:cNvPr>
          <p:cNvSpPr txBox="1"/>
          <p:nvPr/>
        </p:nvSpPr>
        <p:spPr>
          <a:xfrm>
            <a:off x="2429933" y="2708162"/>
            <a:ext cx="2262158" cy="369332"/>
          </a:xfrm>
          <a:prstGeom prst="rect">
            <a:avLst/>
          </a:prstGeom>
          <a:noFill/>
        </p:spPr>
        <p:txBody>
          <a:bodyPr wrap="none" rtlCol="0">
            <a:spAutoFit/>
          </a:bodyPr>
          <a:lstStyle/>
          <a:p>
            <a:r>
              <a:rPr kumimoji="1" lang="zh-CN" altLang="en-US" dirty="0">
                <a:solidFill>
                  <a:schemeClr val="bg1"/>
                </a:solidFill>
              </a:rPr>
              <a:t>方法执行异常，退出</a:t>
            </a:r>
          </a:p>
        </p:txBody>
      </p:sp>
      <p:sp>
        <p:nvSpPr>
          <p:cNvPr id="6" name="文本框 5">
            <a:extLst>
              <a:ext uri="{FF2B5EF4-FFF2-40B4-BE49-F238E27FC236}">
                <a16:creationId xmlns:a16="http://schemas.microsoft.com/office/drawing/2014/main" id="{D1565E98-946F-FF42-9B92-1930586C6A9D}"/>
              </a:ext>
            </a:extLst>
          </p:cNvPr>
          <p:cNvSpPr txBox="1"/>
          <p:nvPr/>
        </p:nvSpPr>
        <p:spPr>
          <a:xfrm>
            <a:off x="1953562" y="3256677"/>
            <a:ext cx="8494633" cy="646331"/>
          </a:xfrm>
          <a:prstGeom prst="rect">
            <a:avLst/>
          </a:prstGeom>
          <a:noFill/>
        </p:spPr>
        <p:txBody>
          <a:bodyPr wrap="none" rtlCol="0">
            <a:spAutoFit/>
          </a:bodyPr>
          <a:lstStyle/>
          <a:p>
            <a:r>
              <a:rPr kumimoji="1" lang="zh-CN" altLang="en-US" dirty="0">
                <a:solidFill>
                  <a:schemeClr val="bg1"/>
                </a:solidFill>
              </a:rPr>
              <a:t>无论采用何种退出方式，在方法退出之后，都必须返回到最初方法被调用的位置，</a:t>
            </a:r>
            <a:endParaRPr kumimoji="1" lang="en-US" altLang="zh-CN" dirty="0">
              <a:solidFill>
                <a:schemeClr val="bg1"/>
              </a:solidFill>
            </a:endParaRPr>
          </a:p>
          <a:p>
            <a:r>
              <a:rPr kumimoji="1" lang="zh-CN" altLang="en-US" dirty="0">
                <a:solidFill>
                  <a:schemeClr val="bg1"/>
                </a:solidFill>
              </a:rPr>
              <a:t>程序才能继续执行。</a:t>
            </a:r>
            <a:endParaRPr kumimoji="1" lang="en-US" altLang="zh-CN" dirty="0">
              <a:solidFill>
                <a:schemeClr val="bg1"/>
              </a:solidFill>
            </a:endParaRPr>
          </a:p>
        </p:txBody>
      </p:sp>
      <p:sp>
        <p:nvSpPr>
          <p:cNvPr id="7" name="文本框 6">
            <a:extLst>
              <a:ext uri="{FF2B5EF4-FFF2-40B4-BE49-F238E27FC236}">
                <a16:creationId xmlns:a16="http://schemas.microsoft.com/office/drawing/2014/main" id="{D8D067D8-EB98-9548-B088-0DFE71816281}"/>
              </a:ext>
            </a:extLst>
          </p:cNvPr>
          <p:cNvSpPr txBox="1"/>
          <p:nvPr/>
        </p:nvSpPr>
        <p:spPr>
          <a:xfrm>
            <a:off x="1953562" y="4265855"/>
            <a:ext cx="8263801" cy="369332"/>
          </a:xfrm>
          <a:prstGeom prst="rect">
            <a:avLst/>
          </a:prstGeom>
          <a:noFill/>
        </p:spPr>
        <p:txBody>
          <a:bodyPr wrap="none" rtlCol="0">
            <a:spAutoFit/>
          </a:bodyPr>
          <a:lstStyle/>
          <a:p>
            <a:r>
              <a:rPr kumimoji="1" lang="zh-CN" altLang="en-US" dirty="0">
                <a:solidFill>
                  <a:schemeClr val="bg1"/>
                </a:solidFill>
              </a:rPr>
              <a:t>方法退出的过程实际上等同于把当前栈帧出栈，因此退出时可能执行的操作有：</a:t>
            </a:r>
          </a:p>
        </p:txBody>
      </p:sp>
      <p:sp>
        <p:nvSpPr>
          <p:cNvPr id="8" name="文本框 7">
            <a:extLst>
              <a:ext uri="{FF2B5EF4-FFF2-40B4-BE49-F238E27FC236}">
                <a16:creationId xmlns:a16="http://schemas.microsoft.com/office/drawing/2014/main" id="{82D427D1-B6B0-2145-8129-6A09F09EF171}"/>
              </a:ext>
            </a:extLst>
          </p:cNvPr>
          <p:cNvSpPr txBox="1"/>
          <p:nvPr/>
        </p:nvSpPr>
        <p:spPr>
          <a:xfrm>
            <a:off x="2429933" y="4699000"/>
            <a:ext cx="5966698" cy="1200329"/>
          </a:xfrm>
          <a:prstGeom prst="rect">
            <a:avLst/>
          </a:prstGeom>
          <a:noFill/>
        </p:spPr>
        <p:txBody>
          <a:bodyPr wrap="none" rtlCol="0">
            <a:spAutoFit/>
          </a:bodyPr>
          <a:lstStyle/>
          <a:p>
            <a:r>
              <a:rPr kumimoji="1" lang="zh-CN" altLang="en-US" dirty="0">
                <a:solidFill>
                  <a:schemeClr val="bg1"/>
                </a:solidFill>
              </a:rPr>
              <a:t>恢复上层方法的局部变量表和操作数栈</a:t>
            </a:r>
            <a:endParaRPr kumimoji="1" lang="en-US" altLang="zh-CN" dirty="0">
              <a:solidFill>
                <a:schemeClr val="bg1"/>
              </a:solidFill>
            </a:endParaRPr>
          </a:p>
          <a:p>
            <a:r>
              <a:rPr kumimoji="1" lang="zh-CN" altLang="en-US" dirty="0">
                <a:solidFill>
                  <a:schemeClr val="bg1"/>
                </a:solidFill>
              </a:rPr>
              <a:t>把返回值压入调用者栈帧的操作数栈中</a:t>
            </a:r>
            <a:endParaRPr kumimoji="1" lang="en-US" altLang="zh-CN" dirty="0">
              <a:solidFill>
                <a:schemeClr val="bg1"/>
              </a:solidFill>
            </a:endParaRPr>
          </a:p>
          <a:p>
            <a:r>
              <a:rPr kumimoji="1" lang="zh-CN" altLang="en-US" dirty="0">
                <a:solidFill>
                  <a:schemeClr val="bg1"/>
                </a:solidFill>
              </a:rPr>
              <a:t>调整</a:t>
            </a:r>
            <a:r>
              <a:rPr kumimoji="1" lang="en-US" altLang="zh-CN" dirty="0">
                <a:solidFill>
                  <a:schemeClr val="bg1"/>
                </a:solidFill>
              </a:rPr>
              <a:t>PC</a:t>
            </a:r>
            <a:r>
              <a:rPr kumimoji="1" lang="zh-CN" altLang="en-US" dirty="0">
                <a:solidFill>
                  <a:schemeClr val="bg1"/>
                </a:solidFill>
              </a:rPr>
              <a:t>计数器的值，以指向方法调用指令后面的一条指令</a:t>
            </a:r>
            <a:endParaRPr kumimoji="1" lang="en-US" altLang="zh-CN" dirty="0">
              <a:solidFill>
                <a:schemeClr val="bg1"/>
              </a:solidFill>
            </a:endParaRPr>
          </a:p>
          <a:p>
            <a:r>
              <a:rPr kumimoji="1" lang="en-US" altLang="zh-CN" dirty="0">
                <a:solidFill>
                  <a:schemeClr val="bg1"/>
                </a:solidFill>
              </a:rPr>
              <a:t>…</a:t>
            </a:r>
            <a:endParaRPr kumimoji="1" lang="zh-CN" altLang="en-US" dirty="0">
              <a:solidFill>
                <a:schemeClr val="bg1"/>
              </a:solidFill>
            </a:endParaRPr>
          </a:p>
        </p:txBody>
      </p:sp>
    </p:spTree>
    <p:extLst>
      <p:ext uri="{BB962C8B-B14F-4D97-AF65-F5344CB8AC3E}">
        <p14:creationId xmlns:p14="http://schemas.microsoft.com/office/powerpoint/2010/main" val="38813389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4822263" y="703579"/>
            <a:ext cx="2372525" cy="2721046"/>
            <a:chOff x="4427538" y="954088"/>
            <a:chExt cx="3333750" cy="3729038"/>
          </a:xfrm>
        </p:grpSpPr>
        <p:sp>
          <p:nvSpPr>
            <p:cNvPr id="3" name="Freeform 5"/>
            <p:cNvSpPr>
              <a:spLocks/>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7"/>
            <p:cNvSpPr>
              <a:spLocks/>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8"/>
            <p:cNvSpPr>
              <a:spLocks/>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9"/>
            <p:cNvSpPr>
              <a:spLocks/>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Freeform 10"/>
            <p:cNvSpPr>
              <a:spLocks/>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1"/>
            <p:cNvSpPr>
              <a:spLocks/>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3"/>
            <p:cNvSpPr>
              <a:spLocks/>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14"/>
            <p:cNvSpPr>
              <a:spLocks/>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5"/>
            <p:cNvSpPr>
              <a:spLocks/>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7"/>
            <p:cNvSpPr>
              <a:spLocks/>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18"/>
            <p:cNvSpPr>
              <a:spLocks/>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19"/>
            <p:cNvSpPr>
              <a:spLocks/>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20"/>
            <p:cNvSpPr>
              <a:spLocks/>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21"/>
            <p:cNvSpPr>
              <a:spLocks/>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2"/>
            <p:cNvSpPr>
              <a:spLocks/>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3"/>
            <p:cNvSpPr>
              <a:spLocks/>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24"/>
            <p:cNvSpPr>
              <a:spLocks/>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25"/>
            <p:cNvSpPr>
              <a:spLocks/>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6"/>
            <p:cNvSpPr>
              <a:spLocks/>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7"/>
            <p:cNvSpPr>
              <a:spLocks/>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8"/>
            <p:cNvSpPr>
              <a:spLocks/>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29"/>
            <p:cNvSpPr>
              <a:spLocks/>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30"/>
            <p:cNvSpPr>
              <a:spLocks/>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31"/>
            <p:cNvSpPr>
              <a:spLocks/>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32"/>
            <p:cNvSpPr>
              <a:spLocks/>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33"/>
            <p:cNvSpPr>
              <a:spLocks/>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4"/>
            <p:cNvSpPr>
              <a:spLocks/>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5"/>
            <p:cNvSpPr>
              <a:spLocks/>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6"/>
            <p:cNvSpPr>
              <a:spLocks/>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8"/>
            <p:cNvSpPr>
              <a:spLocks/>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40"/>
            <p:cNvSpPr>
              <a:spLocks/>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41"/>
            <p:cNvSpPr>
              <a:spLocks/>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42"/>
            <p:cNvSpPr>
              <a:spLocks/>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4"/>
            <p:cNvSpPr>
              <a:spLocks/>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5"/>
            <p:cNvSpPr>
              <a:spLocks/>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5" name="组合 44"/>
          <p:cNvGrpSpPr/>
          <p:nvPr/>
        </p:nvGrpSpPr>
        <p:grpSpPr>
          <a:xfrm>
            <a:off x="3497013" y="3575819"/>
            <a:ext cx="5023026" cy="1992412"/>
            <a:chOff x="5757863" y="2357438"/>
            <a:chExt cx="2373313" cy="941388"/>
          </a:xfrm>
        </p:grpSpPr>
        <p:sp>
          <p:nvSpPr>
            <p:cNvPr id="46" name="Freeform 112"/>
            <p:cNvSpPr>
              <a:spLocks noEditPoints="1"/>
            </p:cNvSpPr>
            <p:nvPr/>
          </p:nvSpPr>
          <p:spPr bwMode="auto">
            <a:xfrm>
              <a:off x="5757863" y="2357438"/>
              <a:ext cx="2373313" cy="723900"/>
            </a:xfrm>
            <a:custGeom>
              <a:avLst/>
              <a:gdLst>
                <a:gd name="T0" fmla="*/ 1477 w 1635"/>
                <a:gd name="T1" fmla="*/ 27 h 499"/>
                <a:gd name="T2" fmla="*/ 1246 w 1635"/>
                <a:gd name="T3" fmla="*/ 42 h 499"/>
                <a:gd name="T4" fmla="*/ 1058 w 1635"/>
                <a:gd name="T5" fmla="*/ 133 h 499"/>
                <a:gd name="T6" fmla="*/ 864 w 1635"/>
                <a:gd name="T7" fmla="*/ 121 h 499"/>
                <a:gd name="T8" fmla="*/ 502 w 1635"/>
                <a:gd name="T9" fmla="*/ 142 h 499"/>
                <a:gd name="T10" fmla="*/ 345 w 1635"/>
                <a:gd name="T11" fmla="*/ 7 h 499"/>
                <a:gd name="T12" fmla="*/ 57 w 1635"/>
                <a:gd name="T13" fmla="*/ 80 h 499"/>
                <a:gd name="T14" fmla="*/ 36 w 1635"/>
                <a:gd name="T15" fmla="*/ 356 h 499"/>
                <a:gd name="T16" fmla="*/ 245 w 1635"/>
                <a:gd name="T17" fmla="*/ 475 h 499"/>
                <a:gd name="T18" fmla="*/ 571 w 1635"/>
                <a:gd name="T19" fmla="*/ 426 h 499"/>
                <a:gd name="T20" fmla="*/ 928 w 1635"/>
                <a:gd name="T21" fmla="*/ 412 h 499"/>
                <a:gd name="T22" fmla="*/ 1287 w 1635"/>
                <a:gd name="T23" fmla="*/ 454 h 499"/>
                <a:gd name="T24" fmla="*/ 1594 w 1635"/>
                <a:gd name="T25" fmla="*/ 433 h 499"/>
                <a:gd name="T26" fmla="*/ 1537 w 1635"/>
                <a:gd name="T27" fmla="*/ 57 h 499"/>
                <a:gd name="T28" fmla="*/ 1443 w 1635"/>
                <a:gd name="T29" fmla="*/ 137 h 499"/>
                <a:gd name="T30" fmla="*/ 1314 w 1635"/>
                <a:gd name="T31" fmla="*/ 108 h 499"/>
                <a:gd name="T32" fmla="*/ 708 w 1635"/>
                <a:gd name="T33" fmla="*/ 133 h 499"/>
                <a:gd name="T34" fmla="*/ 242 w 1635"/>
                <a:gd name="T35" fmla="*/ 134 h 499"/>
                <a:gd name="T36" fmla="*/ 160 w 1635"/>
                <a:gd name="T37" fmla="*/ 33 h 499"/>
                <a:gd name="T38" fmla="*/ 143 w 1635"/>
                <a:gd name="T39" fmla="*/ 45 h 499"/>
                <a:gd name="T40" fmla="*/ 280 w 1635"/>
                <a:gd name="T41" fmla="*/ 13 h 499"/>
                <a:gd name="T42" fmla="*/ 247 w 1635"/>
                <a:gd name="T43" fmla="*/ 42 h 499"/>
                <a:gd name="T44" fmla="*/ 356 w 1635"/>
                <a:gd name="T45" fmla="*/ 55 h 499"/>
                <a:gd name="T46" fmla="*/ 312 w 1635"/>
                <a:gd name="T47" fmla="*/ 73 h 499"/>
                <a:gd name="T48" fmla="*/ 264 w 1635"/>
                <a:gd name="T49" fmla="*/ 95 h 499"/>
                <a:gd name="T50" fmla="*/ 277 w 1635"/>
                <a:gd name="T51" fmla="*/ 118 h 499"/>
                <a:gd name="T52" fmla="*/ 193 w 1635"/>
                <a:gd name="T53" fmla="*/ 161 h 499"/>
                <a:gd name="T54" fmla="*/ 17 w 1635"/>
                <a:gd name="T55" fmla="*/ 149 h 499"/>
                <a:gd name="T56" fmla="*/ 1572 w 1635"/>
                <a:gd name="T57" fmla="*/ 241 h 499"/>
                <a:gd name="T58" fmla="*/ 1568 w 1635"/>
                <a:gd name="T59" fmla="*/ 257 h 499"/>
                <a:gd name="T60" fmla="*/ 1516 w 1635"/>
                <a:gd name="T61" fmla="*/ 294 h 499"/>
                <a:gd name="T62" fmla="*/ 1460 w 1635"/>
                <a:gd name="T63" fmla="*/ 324 h 499"/>
                <a:gd name="T64" fmla="*/ 1478 w 1635"/>
                <a:gd name="T65" fmla="*/ 364 h 499"/>
                <a:gd name="T66" fmla="*/ 1484 w 1635"/>
                <a:gd name="T67" fmla="*/ 405 h 499"/>
                <a:gd name="T68" fmla="*/ 1511 w 1635"/>
                <a:gd name="T69" fmla="*/ 446 h 499"/>
                <a:gd name="T70" fmla="*/ 1524 w 1635"/>
                <a:gd name="T71" fmla="*/ 486 h 499"/>
                <a:gd name="T72" fmla="*/ 1238 w 1635"/>
                <a:gd name="T73" fmla="*/ 433 h 499"/>
                <a:gd name="T74" fmla="*/ 882 w 1635"/>
                <a:gd name="T75" fmla="*/ 397 h 499"/>
                <a:gd name="T76" fmla="*/ 516 w 1635"/>
                <a:gd name="T77" fmla="*/ 417 h 499"/>
                <a:gd name="T78" fmla="*/ 165 w 1635"/>
                <a:gd name="T79" fmla="*/ 478 h 499"/>
                <a:gd name="T80" fmla="*/ 154 w 1635"/>
                <a:gd name="T81" fmla="*/ 446 h 499"/>
                <a:gd name="T82" fmla="*/ 127 w 1635"/>
                <a:gd name="T83" fmla="*/ 417 h 499"/>
                <a:gd name="T84" fmla="*/ 99 w 1635"/>
                <a:gd name="T85" fmla="*/ 378 h 499"/>
                <a:gd name="T86" fmla="*/ 56 w 1635"/>
                <a:gd name="T87" fmla="*/ 339 h 499"/>
                <a:gd name="T88" fmla="*/ 57 w 1635"/>
                <a:gd name="T89" fmla="*/ 299 h 499"/>
                <a:gd name="T90" fmla="*/ 72 w 1635"/>
                <a:gd name="T91" fmla="*/ 282 h 499"/>
                <a:gd name="T92" fmla="*/ 140 w 1635"/>
                <a:gd name="T93" fmla="*/ 247 h 499"/>
                <a:gd name="T94" fmla="*/ 12 w 1635"/>
                <a:gd name="T95" fmla="*/ 198 h 499"/>
                <a:gd name="T96" fmla="*/ 202 w 1635"/>
                <a:gd name="T97" fmla="*/ 210 h 499"/>
                <a:gd name="T98" fmla="*/ 563 w 1635"/>
                <a:gd name="T99" fmla="*/ 148 h 499"/>
                <a:gd name="T100" fmla="*/ 857 w 1635"/>
                <a:gd name="T101" fmla="*/ 134 h 499"/>
                <a:gd name="T102" fmla="*/ 1046 w 1635"/>
                <a:gd name="T103" fmla="*/ 134 h 499"/>
                <a:gd name="T104" fmla="*/ 1357 w 1635"/>
                <a:gd name="T105" fmla="*/ 195 h 499"/>
                <a:gd name="T106" fmla="*/ 1479 w 1635"/>
                <a:gd name="T107" fmla="*/ 204 h 499"/>
                <a:gd name="T108" fmla="*/ 1462 w 1635"/>
                <a:gd name="T109" fmla="*/ 200 h 499"/>
                <a:gd name="T110" fmla="*/ 1395 w 1635"/>
                <a:gd name="T111" fmla="*/ 122 h 499"/>
                <a:gd name="T112" fmla="*/ 1422 w 1635"/>
                <a:gd name="T113" fmla="*/ 107 h 499"/>
                <a:gd name="T114" fmla="*/ 1302 w 1635"/>
                <a:gd name="T115" fmla="*/ 72 h 499"/>
                <a:gd name="T116" fmla="*/ 1363 w 1635"/>
                <a:gd name="T117" fmla="*/ 65 h 499"/>
                <a:gd name="T118" fmla="*/ 1398 w 1635"/>
                <a:gd name="T119" fmla="*/ 50 h 499"/>
                <a:gd name="T120" fmla="*/ 1304 w 1635"/>
                <a:gd name="T121" fmla="*/ 18 h 499"/>
                <a:gd name="T122" fmla="*/ 1490 w 1635"/>
                <a:gd name="T123" fmla="*/ 45 h 499"/>
                <a:gd name="T124" fmla="*/ 1575 w 1635"/>
                <a:gd name="T125" fmla="*/ 9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35" h="499">
                  <a:moveTo>
                    <a:pt x="1635" y="177"/>
                  </a:moveTo>
                  <a:cubicBezTo>
                    <a:pt x="1635" y="172"/>
                    <a:pt x="1634" y="168"/>
                    <a:pt x="1634" y="164"/>
                  </a:cubicBezTo>
                  <a:cubicBezTo>
                    <a:pt x="1633" y="160"/>
                    <a:pt x="1632" y="156"/>
                    <a:pt x="1631" y="152"/>
                  </a:cubicBezTo>
                  <a:cubicBezTo>
                    <a:pt x="1630" y="145"/>
                    <a:pt x="1630" y="140"/>
                    <a:pt x="1629" y="140"/>
                  </a:cubicBezTo>
                  <a:cubicBezTo>
                    <a:pt x="1628" y="136"/>
                    <a:pt x="1625" y="132"/>
                    <a:pt x="1623" y="128"/>
                  </a:cubicBezTo>
                  <a:cubicBezTo>
                    <a:pt x="1621" y="124"/>
                    <a:pt x="1619" y="120"/>
                    <a:pt x="1617" y="117"/>
                  </a:cubicBezTo>
                  <a:cubicBezTo>
                    <a:pt x="1614" y="113"/>
                    <a:pt x="1611" y="110"/>
                    <a:pt x="1608" y="107"/>
                  </a:cubicBezTo>
                  <a:cubicBezTo>
                    <a:pt x="1605" y="103"/>
                    <a:pt x="1602" y="100"/>
                    <a:pt x="1600" y="97"/>
                  </a:cubicBezTo>
                  <a:cubicBezTo>
                    <a:pt x="1597" y="95"/>
                    <a:pt x="1594" y="93"/>
                    <a:pt x="1591" y="90"/>
                  </a:cubicBezTo>
                  <a:cubicBezTo>
                    <a:pt x="1588" y="88"/>
                    <a:pt x="1586" y="85"/>
                    <a:pt x="1583" y="83"/>
                  </a:cubicBezTo>
                  <a:cubicBezTo>
                    <a:pt x="1580" y="80"/>
                    <a:pt x="1577" y="78"/>
                    <a:pt x="1573" y="76"/>
                  </a:cubicBezTo>
                  <a:cubicBezTo>
                    <a:pt x="1570" y="74"/>
                    <a:pt x="1567" y="72"/>
                    <a:pt x="1564" y="70"/>
                  </a:cubicBezTo>
                  <a:cubicBezTo>
                    <a:pt x="1561" y="68"/>
                    <a:pt x="1557" y="67"/>
                    <a:pt x="1554" y="65"/>
                  </a:cubicBezTo>
                  <a:cubicBezTo>
                    <a:pt x="1552" y="63"/>
                    <a:pt x="1550" y="62"/>
                    <a:pt x="1547" y="61"/>
                  </a:cubicBezTo>
                  <a:cubicBezTo>
                    <a:pt x="1548" y="62"/>
                    <a:pt x="1547" y="64"/>
                    <a:pt x="1546" y="64"/>
                  </a:cubicBezTo>
                  <a:cubicBezTo>
                    <a:pt x="1544" y="63"/>
                    <a:pt x="1544" y="60"/>
                    <a:pt x="1547" y="60"/>
                  </a:cubicBezTo>
                  <a:cubicBezTo>
                    <a:pt x="1546" y="60"/>
                    <a:pt x="1545" y="59"/>
                    <a:pt x="1544" y="59"/>
                  </a:cubicBezTo>
                  <a:cubicBezTo>
                    <a:pt x="1541" y="57"/>
                    <a:pt x="1537" y="55"/>
                    <a:pt x="1534" y="53"/>
                  </a:cubicBezTo>
                  <a:cubicBezTo>
                    <a:pt x="1533" y="53"/>
                    <a:pt x="1533" y="52"/>
                    <a:pt x="1532" y="52"/>
                  </a:cubicBezTo>
                  <a:cubicBezTo>
                    <a:pt x="1532" y="53"/>
                    <a:pt x="1532" y="53"/>
                    <a:pt x="1531" y="53"/>
                  </a:cubicBezTo>
                  <a:cubicBezTo>
                    <a:pt x="1529" y="53"/>
                    <a:pt x="1527" y="53"/>
                    <a:pt x="1526" y="53"/>
                  </a:cubicBezTo>
                  <a:cubicBezTo>
                    <a:pt x="1525" y="52"/>
                    <a:pt x="1524" y="50"/>
                    <a:pt x="1525" y="49"/>
                  </a:cubicBezTo>
                  <a:cubicBezTo>
                    <a:pt x="1524" y="48"/>
                    <a:pt x="1523" y="48"/>
                    <a:pt x="1523" y="48"/>
                  </a:cubicBezTo>
                  <a:cubicBezTo>
                    <a:pt x="1520" y="46"/>
                    <a:pt x="1517" y="45"/>
                    <a:pt x="1514" y="43"/>
                  </a:cubicBezTo>
                  <a:cubicBezTo>
                    <a:pt x="1514" y="43"/>
                    <a:pt x="1514" y="43"/>
                    <a:pt x="1513" y="43"/>
                  </a:cubicBezTo>
                  <a:cubicBezTo>
                    <a:pt x="1513" y="44"/>
                    <a:pt x="1512" y="43"/>
                    <a:pt x="1512" y="42"/>
                  </a:cubicBezTo>
                  <a:cubicBezTo>
                    <a:pt x="1508" y="41"/>
                    <a:pt x="1504" y="39"/>
                    <a:pt x="1501" y="38"/>
                  </a:cubicBezTo>
                  <a:cubicBezTo>
                    <a:pt x="1497" y="36"/>
                    <a:pt x="1494" y="34"/>
                    <a:pt x="1490" y="32"/>
                  </a:cubicBezTo>
                  <a:cubicBezTo>
                    <a:pt x="1486" y="31"/>
                    <a:pt x="1482" y="29"/>
                    <a:pt x="1479" y="28"/>
                  </a:cubicBezTo>
                  <a:cubicBezTo>
                    <a:pt x="1478" y="28"/>
                    <a:pt x="1478" y="28"/>
                    <a:pt x="1477" y="27"/>
                  </a:cubicBezTo>
                  <a:cubicBezTo>
                    <a:pt x="1477" y="28"/>
                    <a:pt x="1477" y="28"/>
                    <a:pt x="1477" y="29"/>
                  </a:cubicBezTo>
                  <a:cubicBezTo>
                    <a:pt x="1474" y="30"/>
                    <a:pt x="1472" y="29"/>
                    <a:pt x="1472" y="26"/>
                  </a:cubicBezTo>
                  <a:cubicBezTo>
                    <a:pt x="1471" y="25"/>
                    <a:pt x="1469" y="25"/>
                    <a:pt x="1467" y="24"/>
                  </a:cubicBezTo>
                  <a:cubicBezTo>
                    <a:pt x="1467" y="24"/>
                    <a:pt x="1467" y="24"/>
                    <a:pt x="1466" y="24"/>
                  </a:cubicBezTo>
                  <a:cubicBezTo>
                    <a:pt x="1466" y="24"/>
                    <a:pt x="1465" y="25"/>
                    <a:pt x="1465" y="24"/>
                  </a:cubicBezTo>
                  <a:cubicBezTo>
                    <a:pt x="1465" y="24"/>
                    <a:pt x="1465" y="24"/>
                    <a:pt x="1465" y="23"/>
                  </a:cubicBezTo>
                  <a:cubicBezTo>
                    <a:pt x="1462" y="22"/>
                    <a:pt x="1459" y="21"/>
                    <a:pt x="1456" y="20"/>
                  </a:cubicBezTo>
                  <a:cubicBezTo>
                    <a:pt x="1452" y="19"/>
                    <a:pt x="1448" y="18"/>
                    <a:pt x="1444" y="17"/>
                  </a:cubicBezTo>
                  <a:cubicBezTo>
                    <a:pt x="1440" y="16"/>
                    <a:pt x="1436" y="15"/>
                    <a:pt x="1432" y="14"/>
                  </a:cubicBezTo>
                  <a:cubicBezTo>
                    <a:pt x="1428" y="13"/>
                    <a:pt x="1424" y="13"/>
                    <a:pt x="1420" y="12"/>
                  </a:cubicBezTo>
                  <a:cubicBezTo>
                    <a:pt x="1416" y="11"/>
                    <a:pt x="1412" y="10"/>
                    <a:pt x="1408" y="9"/>
                  </a:cubicBezTo>
                  <a:cubicBezTo>
                    <a:pt x="1404" y="8"/>
                    <a:pt x="1400" y="8"/>
                    <a:pt x="1397" y="7"/>
                  </a:cubicBezTo>
                  <a:cubicBezTo>
                    <a:pt x="1393" y="6"/>
                    <a:pt x="1389" y="5"/>
                    <a:pt x="1385" y="5"/>
                  </a:cubicBezTo>
                  <a:cubicBezTo>
                    <a:pt x="1381" y="4"/>
                    <a:pt x="1377" y="4"/>
                    <a:pt x="1373" y="4"/>
                  </a:cubicBezTo>
                  <a:cubicBezTo>
                    <a:pt x="1368" y="4"/>
                    <a:pt x="1364" y="4"/>
                    <a:pt x="1360" y="4"/>
                  </a:cubicBezTo>
                  <a:cubicBezTo>
                    <a:pt x="1356" y="3"/>
                    <a:pt x="1352" y="3"/>
                    <a:pt x="1348" y="3"/>
                  </a:cubicBezTo>
                  <a:cubicBezTo>
                    <a:pt x="1345" y="3"/>
                    <a:pt x="1341" y="3"/>
                    <a:pt x="1337" y="3"/>
                  </a:cubicBezTo>
                  <a:cubicBezTo>
                    <a:pt x="1333" y="3"/>
                    <a:pt x="1330" y="3"/>
                    <a:pt x="1326" y="3"/>
                  </a:cubicBezTo>
                  <a:cubicBezTo>
                    <a:pt x="1324" y="3"/>
                    <a:pt x="1323" y="4"/>
                    <a:pt x="1321" y="4"/>
                  </a:cubicBezTo>
                  <a:cubicBezTo>
                    <a:pt x="1321" y="5"/>
                    <a:pt x="1321" y="6"/>
                    <a:pt x="1320" y="6"/>
                  </a:cubicBezTo>
                  <a:cubicBezTo>
                    <a:pt x="1318" y="6"/>
                    <a:pt x="1318" y="6"/>
                    <a:pt x="1318" y="6"/>
                  </a:cubicBezTo>
                  <a:cubicBezTo>
                    <a:pt x="1317" y="6"/>
                    <a:pt x="1317" y="5"/>
                    <a:pt x="1317" y="5"/>
                  </a:cubicBezTo>
                  <a:cubicBezTo>
                    <a:pt x="1316" y="5"/>
                    <a:pt x="1316" y="5"/>
                    <a:pt x="1315" y="5"/>
                  </a:cubicBezTo>
                  <a:cubicBezTo>
                    <a:pt x="1311" y="6"/>
                    <a:pt x="1307" y="6"/>
                    <a:pt x="1304" y="7"/>
                  </a:cubicBezTo>
                  <a:cubicBezTo>
                    <a:pt x="1300" y="8"/>
                    <a:pt x="1296" y="9"/>
                    <a:pt x="1292" y="10"/>
                  </a:cubicBezTo>
                  <a:cubicBezTo>
                    <a:pt x="1288" y="11"/>
                    <a:pt x="1284" y="12"/>
                    <a:pt x="1280" y="13"/>
                  </a:cubicBezTo>
                  <a:cubicBezTo>
                    <a:pt x="1277" y="14"/>
                    <a:pt x="1273" y="16"/>
                    <a:pt x="1269" y="18"/>
                  </a:cubicBezTo>
                  <a:cubicBezTo>
                    <a:pt x="1266" y="20"/>
                    <a:pt x="1263" y="22"/>
                    <a:pt x="1260" y="25"/>
                  </a:cubicBezTo>
                  <a:cubicBezTo>
                    <a:pt x="1257" y="28"/>
                    <a:pt x="1254" y="31"/>
                    <a:pt x="1251" y="34"/>
                  </a:cubicBezTo>
                  <a:cubicBezTo>
                    <a:pt x="1249" y="37"/>
                    <a:pt x="1247" y="39"/>
                    <a:pt x="1246" y="42"/>
                  </a:cubicBezTo>
                  <a:cubicBezTo>
                    <a:pt x="1244" y="46"/>
                    <a:pt x="1243" y="49"/>
                    <a:pt x="1243" y="52"/>
                  </a:cubicBezTo>
                  <a:cubicBezTo>
                    <a:pt x="1242" y="56"/>
                    <a:pt x="1242" y="59"/>
                    <a:pt x="1242" y="62"/>
                  </a:cubicBezTo>
                  <a:cubicBezTo>
                    <a:pt x="1242" y="63"/>
                    <a:pt x="1242" y="63"/>
                    <a:pt x="1242" y="64"/>
                  </a:cubicBezTo>
                  <a:cubicBezTo>
                    <a:pt x="1242" y="66"/>
                    <a:pt x="1241" y="70"/>
                    <a:pt x="1241" y="75"/>
                  </a:cubicBezTo>
                  <a:cubicBezTo>
                    <a:pt x="1241" y="78"/>
                    <a:pt x="1241" y="82"/>
                    <a:pt x="1241" y="85"/>
                  </a:cubicBezTo>
                  <a:cubicBezTo>
                    <a:pt x="1241" y="90"/>
                    <a:pt x="1241" y="94"/>
                    <a:pt x="1241" y="96"/>
                  </a:cubicBezTo>
                  <a:cubicBezTo>
                    <a:pt x="1242" y="100"/>
                    <a:pt x="1242" y="103"/>
                    <a:pt x="1243" y="107"/>
                  </a:cubicBezTo>
                  <a:cubicBezTo>
                    <a:pt x="1243" y="111"/>
                    <a:pt x="1244" y="115"/>
                    <a:pt x="1245" y="118"/>
                  </a:cubicBezTo>
                  <a:cubicBezTo>
                    <a:pt x="1245" y="122"/>
                    <a:pt x="1246" y="126"/>
                    <a:pt x="1247" y="130"/>
                  </a:cubicBezTo>
                  <a:cubicBezTo>
                    <a:pt x="1248" y="133"/>
                    <a:pt x="1249" y="136"/>
                    <a:pt x="1250" y="139"/>
                  </a:cubicBezTo>
                  <a:cubicBezTo>
                    <a:pt x="1252" y="142"/>
                    <a:pt x="1253" y="146"/>
                    <a:pt x="1254" y="149"/>
                  </a:cubicBezTo>
                  <a:cubicBezTo>
                    <a:pt x="1255" y="152"/>
                    <a:pt x="1257" y="155"/>
                    <a:pt x="1258" y="158"/>
                  </a:cubicBezTo>
                  <a:cubicBezTo>
                    <a:pt x="1259" y="160"/>
                    <a:pt x="1259" y="161"/>
                    <a:pt x="1260" y="162"/>
                  </a:cubicBezTo>
                  <a:cubicBezTo>
                    <a:pt x="1256" y="161"/>
                    <a:pt x="1252" y="160"/>
                    <a:pt x="1248" y="159"/>
                  </a:cubicBezTo>
                  <a:cubicBezTo>
                    <a:pt x="1244" y="159"/>
                    <a:pt x="1240" y="158"/>
                    <a:pt x="1236" y="157"/>
                  </a:cubicBezTo>
                  <a:cubicBezTo>
                    <a:pt x="1232" y="156"/>
                    <a:pt x="1228" y="156"/>
                    <a:pt x="1224" y="155"/>
                  </a:cubicBezTo>
                  <a:cubicBezTo>
                    <a:pt x="1220" y="154"/>
                    <a:pt x="1216" y="154"/>
                    <a:pt x="1213" y="153"/>
                  </a:cubicBezTo>
                  <a:cubicBezTo>
                    <a:pt x="1209" y="153"/>
                    <a:pt x="1205" y="152"/>
                    <a:pt x="1201" y="152"/>
                  </a:cubicBezTo>
                  <a:cubicBezTo>
                    <a:pt x="1197" y="151"/>
                    <a:pt x="1193" y="150"/>
                    <a:pt x="1189" y="149"/>
                  </a:cubicBezTo>
                  <a:cubicBezTo>
                    <a:pt x="1185" y="148"/>
                    <a:pt x="1181" y="148"/>
                    <a:pt x="1177" y="147"/>
                  </a:cubicBezTo>
                  <a:cubicBezTo>
                    <a:pt x="1173" y="147"/>
                    <a:pt x="1169" y="147"/>
                    <a:pt x="1165" y="146"/>
                  </a:cubicBezTo>
                  <a:cubicBezTo>
                    <a:pt x="1161" y="145"/>
                    <a:pt x="1157" y="144"/>
                    <a:pt x="1154" y="144"/>
                  </a:cubicBezTo>
                  <a:cubicBezTo>
                    <a:pt x="1150" y="143"/>
                    <a:pt x="1146" y="143"/>
                    <a:pt x="1142" y="142"/>
                  </a:cubicBezTo>
                  <a:cubicBezTo>
                    <a:pt x="1138" y="142"/>
                    <a:pt x="1134" y="141"/>
                    <a:pt x="1130" y="141"/>
                  </a:cubicBezTo>
                  <a:cubicBezTo>
                    <a:pt x="1126" y="141"/>
                    <a:pt x="1122" y="140"/>
                    <a:pt x="1118" y="140"/>
                  </a:cubicBezTo>
                  <a:cubicBezTo>
                    <a:pt x="1114" y="139"/>
                    <a:pt x="1110" y="138"/>
                    <a:pt x="1106" y="138"/>
                  </a:cubicBezTo>
                  <a:cubicBezTo>
                    <a:pt x="1102" y="138"/>
                    <a:pt x="1098" y="137"/>
                    <a:pt x="1094" y="136"/>
                  </a:cubicBezTo>
                  <a:cubicBezTo>
                    <a:pt x="1090" y="136"/>
                    <a:pt x="1086" y="135"/>
                    <a:pt x="1082" y="135"/>
                  </a:cubicBezTo>
                  <a:cubicBezTo>
                    <a:pt x="1078" y="135"/>
                    <a:pt x="1074" y="134"/>
                    <a:pt x="1070" y="134"/>
                  </a:cubicBezTo>
                  <a:cubicBezTo>
                    <a:pt x="1066" y="134"/>
                    <a:pt x="1062" y="133"/>
                    <a:pt x="1058" y="133"/>
                  </a:cubicBezTo>
                  <a:cubicBezTo>
                    <a:pt x="1054" y="132"/>
                    <a:pt x="1049" y="133"/>
                    <a:pt x="1045" y="132"/>
                  </a:cubicBezTo>
                  <a:cubicBezTo>
                    <a:pt x="1041" y="132"/>
                    <a:pt x="1037" y="130"/>
                    <a:pt x="1033" y="130"/>
                  </a:cubicBezTo>
                  <a:cubicBezTo>
                    <a:pt x="1031" y="130"/>
                    <a:pt x="1029" y="130"/>
                    <a:pt x="1027" y="130"/>
                  </a:cubicBezTo>
                  <a:cubicBezTo>
                    <a:pt x="1027" y="130"/>
                    <a:pt x="1027" y="130"/>
                    <a:pt x="1027" y="130"/>
                  </a:cubicBezTo>
                  <a:cubicBezTo>
                    <a:pt x="1028" y="135"/>
                    <a:pt x="1023" y="137"/>
                    <a:pt x="1021" y="134"/>
                  </a:cubicBezTo>
                  <a:cubicBezTo>
                    <a:pt x="1020" y="132"/>
                    <a:pt x="1021" y="131"/>
                    <a:pt x="1022" y="130"/>
                  </a:cubicBezTo>
                  <a:cubicBezTo>
                    <a:pt x="1022" y="130"/>
                    <a:pt x="1022" y="130"/>
                    <a:pt x="1021" y="130"/>
                  </a:cubicBezTo>
                  <a:cubicBezTo>
                    <a:pt x="1020" y="130"/>
                    <a:pt x="1018" y="129"/>
                    <a:pt x="1017" y="129"/>
                  </a:cubicBezTo>
                  <a:cubicBezTo>
                    <a:pt x="1016" y="131"/>
                    <a:pt x="1015" y="134"/>
                    <a:pt x="1014" y="135"/>
                  </a:cubicBezTo>
                  <a:cubicBezTo>
                    <a:pt x="1009" y="137"/>
                    <a:pt x="1005" y="133"/>
                    <a:pt x="1006" y="128"/>
                  </a:cubicBezTo>
                  <a:cubicBezTo>
                    <a:pt x="1003" y="128"/>
                    <a:pt x="1000" y="128"/>
                    <a:pt x="997" y="128"/>
                  </a:cubicBezTo>
                  <a:cubicBezTo>
                    <a:pt x="993" y="128"/>
                    <a:pt x="990" y="127"/>
                    <a:pt x="986" y="126"/>
                  </a:cubicBezTo>
                  <a:cubicBezTo>
                    <a:pt x="986" y="127"/>
                    <a:pt x="985" y="127"/>
                    <a:pt x="985" y="128"/>
                  </a:cubicBezTo>
                  <a:cubicBezTo>
                    <a:pt x="985" y="127"/>
                    <a:pt x="984" y="127"/>
                    <a:pt x="984" y="126"/>
                  </a:cubicBezTo>
                  <a:cubicBezTo>
                    <a:pt x="984" y="128"/>
                    <a:pt x="983" y="128"/>
                    <a:pt x="982" y="130"/>
                  </a:cubicBezTo>
                  <a:cubicBezTo>
                    <a:pt x="980" y="129"/>
                    <a:pt x="980" y="128"/>
                    <a:pt x="979" y="127"/>
                  </a:cubicBezTo>
                  <a:cubicBezTo>
                    <a:pt x="979" y="127"/>
                    <a:pt x="979" y="126"/>
                    <a:pt x="980" y="126"/>
                  </a:cubicBezTo>
                  <a:cubicBezTo>
                    <a:pt x="977" y="126"/>
                    <a:pt x="975" y="126"/>
                    <a:pt x="973" y="125"/>
                  </a:cubicBezTo>
                  <a:cubicBezTo>
                    <a:pt x="969" y="125"/>
                    <a:pt x="966" y="126"/>
                    <a:pt x="962" y="125"/>
                  </a:cubicBezTo>
                  <a:cubicBezTo>
                    <a:pt x="963" y="127"/>
                    <a:pt x="964" y="130"/>
                    <a:pt x="962" y="132"/>
                  </a:cubicBezTo>
                  <a:cubicBezTo>
                    <a:pt x="960" y="132"/>
                    <a:pt x="957" y="132"/>
                    <a:pt x="956" y="131"/>
                  </a:cubicBezTo>
                  <a:cubicBezTo>
                    <a:pt x="954" y="129"/>
                    <a:pt x="954" y="127"/>
                    <a:pt x="956" y="125"/>
                  </a:cubicBezTo>
                  <a:cubicBezTo>
                    <a:pt x="953" y="125"/>
                    <a:pt x="951" y="125"/>
                    <a:pt x="949" y="125"/>
                  </a:cubicBezTo>
                  <a:cubicBezTo>
                    <a:pt x="945" y="124"/>
                    <a:pt x="940" y="124"/>
                    <a:pt x="937" y="124"/>
                  </a:cubicBezTo>
                  <a:cubicBezTo>
                    <a:pt x="932" y="123"/>
                    <a:pt x="928" y="123"/>
                    <a:pt x="924" y="123"/>
                  </a:cubicBezTo>
                  <a:cubicBezTo>
                    <a:pt x="920" y="122"/>
                    <a:pt x="916" y="122"/>
                    <a:pt x="912" y="122"/>
                  </a:cubicBezTo>
                  <a:cubicBezTo>
                    <a:pt x="908" y="122"/>
                    <a:pt x="904" y="122"/>
                    <a:pt x="900" y="122"/>
                  </a:cubicBezTo>
                  <a:cubicBezTo>
                    <a:pt x="896" y="122"/>
                    <a:pt x="892" y="122"/>
                    <a:pt x="888" y="121"/>
                  </a:cubicBezTo>
                  <a:cubicBezTo>
                    <a:pt x="884" y="121"/>
                    <a:pt x="880" y="120"/>
                    <a:pt x="876" y="120"/>
                  </a:cubicBezTo>
                  <a:cubicBezTo>
                    <a:pt x="872" y="120"/>
                    <a:pt x="868" y="121"/>
                    <a:pt x="864" y="121"/>
                  </a:cubicBezTo>
                  <a:cubicBezTo>
                    <a:pt x="860" y="121"/>
                    <a:pt x="855" y="120"/>
                    <a:pt x="852" y="120"/>
                  </a:cubicBezTo>
                  <a:cubicBezTo>
                    <a:pt x="847" y="120"/>
                    <a:pt x="843" y="120"/>
                    <a:pt x="840" y="120"/>
                  </a:cubicBezTo>
                  <a:cubicBezTo>
                    <a:pt x="835" y="120"/>
                    <a:pt x="831" y="120"/>
                    <a:pt x="827" y="120"/>
                  </a:cubicBezTo>
                  <a:cubicBezTo>
                    <a:pt x="823" y="120"/>
                    <a:pt x="819" y="120"/>
                    <a:pt x="815" y="120"/>
                  </a:cubicBezTo>
                  <a:cubicBezTo>
                    <a:pt x="811" y="120"/>
                    <a:pt x="807" y="120"/>
                    <a:pt x="803" y="120"/>
                  </a:cubicBezTo>
                  <a:cubicBezTo>
                    <a:pt x="799" y="120"/>
                    <a:pt x="795" y="120"/>
                    <a:pt x="791" y="120"/>
                  </a:cubicBezTo>
                  <a:cubicBezTo>
                    <a:pt x="787" y="120"/>
                    <a:pt x="783" y="120"/>
                    <a:pt x="779" y="121"/>
                  </a:cubicBezTo>
                  <a:cubicBezTo>
                    <a:pt x="774" y="121"/>
                    <a:pt x="770" y="120"/>
                    <a:pt x="767" y="121"/>
                  </a:cubicBezTo>
                  <a:cubicBezTo>
                    <a:pt x="763" y="121"/>
                    <a:pt x="760" y="120"/>
                    <a:pt x="756" y="120"/>
                  </a:cubicBezTo>
                  <a:cubicBezTo>
                    <a:pt x="752" y="120"/>
                    <a:pt x="748" y="121"/>
                    <a:pt x="744" y="121"/>
                  </a:cubicBezTo>
                  <a:cubicBezTo>
                    <a:pt x="740" y="121"/>
                    <a:pt x="736" y="121"/>
                    <a:pt x="732" y="121"/>
                  </a:cubicBezTo>
                  <a:cubicBezTo>
                    <a:pt x="728" y="121"/>
                    <a:pt x="724" y="121"/>
                    <a:pt x="719" y="122"/>
                  </a:cubicBezTo>
                  <a:cubicBezTo>
                    <a:pt x="716" y="122"/>
                    <a:pt x="711" y="122"/>
                    <a:pt x="707" y="122"/>
                  </a:cubicBezTo>
                  <a:cubicBezTo>
                    <a:pt x="703" y="122"/>
                    <a:pt x="699" y="122"/>
                    <a:pt x="695" y="122"/>
                  </a:cubicBezTo>
                  <a:cubicBezTo>
                    <a:pt x="691" y="122"/>
                    <a:pt x="687" y="123"/>
                    <a:pt x="683" y="123"/>
                  </a:cubicBezTo>
                  <a:cubicBezTo>
                    <a:pt x="679" y="124"/>
                    <a:pt x="675" y="124"/>
                    <a:pt x="671" y="124"/>
                  </a:cubicBezTo>
                  <a:cubicBezTo>
                    <a:pt x="667" y="124"/>
                    <a:pt x="663" y="124"/>
                    <a:pt x="659" y="124"/>
                  </a:cubicBezTo>
                  <a:cubicBezTo>
                    <a:pt x="655" y="125"/>
                    <a:pt x="651" y="125"/>
                    <a:pt x="647" y="125"/>
                  </a:cubicBezTo>
                  <a:cubicBezTo>
                    <a:pt x="643" y="126"/>
                    <a:pt x="639" y="126"/>
                    <a:pt x="635" y="126"/>
                  </a:cubicBezTo>
                  <a:cubicBezTo>
                    <a:pt x="631" y="127"/>
                    <a:pt x="627" y="128"/>
                    <a:pt x="623" y="128"/>
                  </a:cubicBezTo>
                  <a:cubicBezTo>
                    <a:pt x="619" y="128"/>
                    <a:pt x="615" y="128"/>
                    <a:pt x="610" y="129"/>
                  </a:cubicBezTo>
                  <a:cubicBezTo>
                    <a:pt x="606" y="129"/>
                    <a:pt x="602" y="129"/>
                    <a:pt x="598" y="129"/>
                  </a:cubicBezTo>
                  <a:cubicBezTo>
                    <a:pt x="594" y="130"/>
                    <a:pt x="590" y="130"/>
                    <a:pt x="586" y="131"/>
                  </a:cubicBezTo>
                  <a:cubicBezTo>
                    <a:pt x="582" y="131"/>
                    <a:pt x="578" y="132"/>
                    <a:pt x="574" y="132"/>
                  </a:cubicBezTo>
                  <a:cubicBezTo>
                    <a:pt x="570" y="133"/>
                    <a:pt x="566" y="133"/>
                    <a:pt x="562" y="133"/>
                  </a:cubicBezTo>
                  <a:cubicBezTo>
                    <a:pt x="558" y="134"/>
                    <a:pt x="554" y="135"/>
                    <a:pt x="550" y="135"/>
                  </a:cubicBezTo>
                  <a:cubicBezTo>
                    <a:pt x="546" y="136"/>
                    <a:pt x="542" y="137"/>
                    <a:pt x="538" y="137"/>
                  </a:cubicBezTo>
                  <a:cubicBezTo>
                    <a:pt x="534" y="138"/>
                    <a:pt x="530" y="137"/>
                    <a:pt x="526" y="138"/>
                  </a:cubicBezTo>
                  <a:cubicBezTo>
                    <a:pt x="522" y="138"/>
                    <a:pt x="518" y="139"/>
                    <a:pt x="514" y="139"/>
                  </a:cubicBezTo>
                  <a:cubicBezTo>
                    <a:pt x="510" y="140"/>
                    <a:pt x="506" y="141"/>
                    <a:pt x="502" y="142"/>
                  </a:cubicBezTo>
                  <a:cubicBezTo>
                    <a:pt x="498" y="142"/>
                    <a:pt x="494" y="143"/>
                    <a:pt x="490" y="143"/>
                  </a:cubicBezTo>
                  <a:cubicBezTo>
                    <a:pt x="486" y="144"/>
                    <a:pt x="482" y="144"/>
                    <a:pt x="478" y="145"/>
                  </a:cubicBezTo>
                  <a:cubicBezTo>
                    <a:pt x="474" y="146"/>
                    <a:pt x="470" y="146"/>
                    <a:pt x="466" y="146"/>
                  </a:cubicBezTo>
                  <a:cubicBezTo>
                    <a:pt x="462" y="147"/>
                    <a:pt x="458" y="148"/>
                    <a:pt x="454" y="148"/>
                  </a:cubicBezTo>
                  <a:cubicBezTo>
                    <a:pt x="450" y="149"/>
                    <a:pt x="446" y="150"/>
                    <a:pt x="442" y="151"/>
                  </a:cubicBezTo>
                  <a:cubicBezTo>
                    <a:pt x="438" y="151"/>
                    <a:pt x="434" y="152"/>
                    <a:pt x="430" y="152"/>
                  </a:cubicBezTo>
                  <a:cubicBezTo>
                    <a:pt x="426" y="153"/>
                    <a:pt x="422" y="154"/>
                    <a:pt x="417" y="155"/>
                  </a:cubicBezTo>
                  <a:cubicBezTo>
                    <a:pt x="413" y="155"/>
                    <a:pt x="409" y="156"/>
                    <a:pt x="405" y="157"/>
                  </a:cubicBezTo>
                  <a:cubicBezTo>
                    <a:pt x="401" y="157"/>
                    <a:pt x="397" y="158"/>
                    <a:pt x="392" y="159"/>
                  </a:cubicBezTo>
                  <a:cubicBezTo>
                    <a:pt x="388" y="160"/>
                    <a:pt x="384" y="161"/>
                    <a:pt x="380" y="162"/>
                  </a:cubicBezTo>
                  <a:cubicBezTo>
                    <a:pt x="380" y="161"/>
                    <a:pt x="380" y="160"/>
                    <a:pt x="380" y="160"/>
                  </a:cubicBezTo>
                  <a:cubicBezTo>
                    <a:pt x="381" y="159"/>
                    <a:pt x="380" y="159"/>
                    <a:pt x="381" y="158"/>
                  </a:cubicBezTo>
                  <a:cubicBezTo>
                    <a:pt x="382" y="154"/>
                    <a:pt x="384" y="151"/>
                    <a:pt x="386" y="147"/>
                  </a:cubicBezTo>
                  <a:cubicBezTo>
                    <a:pt x="386" y="147"/>
                    <a:pt x="388" y="143"/>
                    <a:pt x="389" y="138"/>
                  </a:cubicBezTo>
                  <a:cubicBezTo>
                    <a:pt x="390" y="134"/>
                    <a:pt x="391" y="131"/>
                    <a:pt x="391" y="128"/>
                  </a:cubicBezTo>
                  <a:cubicBezTo>
                    <a:pt x="392" y="127"/>
                    <a:pt x="393" y="121"/>
                    <a:pt x="393" y="120"/>
                  </a:cubicBezTo>
                  <a:cubicBezTo>
                    <a:pt x="393" y="117"/>
                    <a:pt x="394" y="117"/>
                    <a:pt x="394" y="114"/>
                  </a:cubicBezTo>
                  <a:cubicBezTo>
                    <a:pt x="394" y="111"/>
                    <a:pt x="395" y="111"/>
                    <a:pt x="395" y="108"/>
                  </a:cubicBezTo>
                  <a:cubicBezTo>
                    <a:pt x="396" y="107"/>
                    <a:pt x="396" y="103"/>
                    <a:pt x="396" y="99"/>
                  </a:cubicBezTo>
                  <a:cubicBezTo>
                    <a:pt x="397" y="95"/>
                    <a:pt x="396" y="90"/>
                    <a:pt x="396" y="89"/>
                  </a:cubicBezTo>
                  <a:cubicBezTo>
                    <a:pt x="396" y="87"/>
                    <a:pt x="396" y="87"/>
                    <a:pt x="396" y="84"/>
                  </a:cubicBezTo>
                  <a:cubicBezTo>
                    <a:pt x="396" y="80"/>
                    <a:pt x="397" y="76"/>
                    <a:pt x="397" y="73"/>
                  </a:cubicBezTo>
                  <a:cubicBezTo>
                    <a:pt x="397" y="67"/>
                    <a:pt x="397" y="63"/>
                    <a:pt x="397" y="62"/>
                  </a:cubicBezTo>
                  <a:cubicBezTo>
                    <a:pt x="397" y="58"/>
                    <a:pt x="396" y="55"/>
                    <a:pt x="395" y="51"/>
                  </a:cubicBezTo>
                  <a:cubicBezTo>
                    <a:pt x="394" y="47"/>
                    <a:pt x="394" y="43"/>
                    <a:pt x="392" y="40"/>
                  </a:cubicBezTo>
                  <a:cubicBezTo>
                    <a:pt x="390" y="36"/>
                    <a:pt x="387" y="34"/>
                    <a:pt x="385" y="31"/>
                  </a:cubicBezTo>
                  <a:cubicBezTo>
                    <a:pt x="382" y="28"/>
                    <a:pt x="380" y="25"/>
                    <a:pt x="377" y="23"/>
                  </a:cubicBezTo>
                  <a:cubicBezTo>
                    <a:pt x="374" y="21"/>
                    <a:pt x="371" y="18"/>
                    <a:pt x="367" y="17"/>
                  </a:cubicBezTo>
                  <a:cubicBezTo>
                    <a:pt x="364" y="15"/>
                    <a:pt x="361" y="13"/>
                    <a:pt x="357" y="12"/>
                  </a:cubicBezTo>
                  <a:cubicBezTo>
                    <a:pt x="353" y="10"/>
                    <a:pt x="349" y="8"/>
                    <a:pt x="345" y="7"/>
                  </a:cubicBezTo>
                  <a:cubicBezTo>
                    <a:pt x="341" y="6"/>
                    <a:pt x="337" y="6"/>
                    <a:pt x="332" y="5"/>
                  </a:cubicBezTo>
                  <a:cubicBezTo>
                    <a:pt x="328" y="4"/>
                    <a:pt x="324" y="3"/>
                    <a:pt x="320" y="2"/>
                  </a:cubicBezTo>
                  <a:cubicBezTo>
                    <a:pt x="315" y="2"/>
                    <a:pt x="311" y="1"/>
                    <a:pt x="307" y="1"/>
                  </a:cubicBezTo>
                  <a:cubicBezTo>
                    <a:pt x="303" y="0"/>
                    <a:pt x="298" y="1"/>
                    <a:pt x="294" y="1"/>
                  </a:cubicBezTo>
                  <a:cubicBezTo>
                    <a:pt x="290" y="1"/>
                    <a:pt x="286" y="1"/>
                    <a:pt x="282" y="1"/>
                  </a:cubicBezTo>
                  <a:cubicBezTo>
                    <a:pt x="278" y="1"/>
                    <a:pt x="274" y="2"/>
                    <a:pt x="270" y="2"/>
                  </a:cubicBezTo>
                  <a:cubicBezTo>
                    <a:pt x="269" y="2"/>
                    <a:pt x="268" y="2"/>
                    <a:pt x="267" y="2"/>
                  </a:cubicBezTo>
                  <a:cubicBezTo>
                    <a:pt x="267" y="3"/>
                    <a:pt x="266" y="3"/>
                    <a:pt x="266" y="4"/>
                  </a:cubicBezTo>
                  <a:cubicBezTo>
                    <a:pt x="266" y="4"/>
                    <a:pt x="266" y="3"/>
                    <a:pt x="266" y="2"/>
                  </a:cubicBezTo>
                  <a:cubicBezTo>
                    <a:pt x="263" y="2"/>
                    <a:pt x="260" y="2"/>
                    <a:pt x="258" y="3"/>
                  </a:cubicBezTo>
                  <a:cubicBezTo>
                    <a:pt x="254" y="3"/>
                    <a:pt x="250" y="4"/>
                    <a:pt x="246" y="4"/>
                  </a:cubicBezTo>
                  <a:cubicBezTo>
                    <a:pt x="242" y="5"/>
                    <a:pt x="238" y="6"/>
                    <a:pt x="234" y="6"/>
                  </a:cubicBezTo>
                  <a:cubicBezTo>
                    <a:pt x="230" y="7"/>
                    <a:pt x="226" y="8"/>
                    <a:pt x="222" y="9"/>
                  </a:cubicBezTo>
                  <a:cubicBezTo>
                    <a:pt x="218" y="10"/>
                    <a:pt x="214" y="9"/>
                    <a:pt x="210" y="10"/>
                  </a:cubicBezTo>
                  <a:cubicBezTo>
                    <a:pt x="206" y="11"/>
                    <a:pt x="202" y="13"/>
                    <a:pt x="198" y="14"/>
                  </a:cubicBezTo>
                  <a:cubicBezTo>
                    <a:pt x="194" y="15"/>
                    <a:pt x="190" y="16"/>
                    <a:pt x="187" y="17"/>
                  </a:cubicBezTo>
                  <a:cubicBezTo>
                    <a:pt x="183" y="18"/>
                    <a:pt x="179" y="19"/>
                    <a:pt x="175" y="20"/>
                  </a:cubicBezTo>
                  <a:cubicBezTo>
                    <a:pt x="172" y="21"/>
                    <a:pt x="170" y="22"/>
                    <a:pt x="167" y="23"/>
                  </a:cubicBezTo>
                  <a:cubicBezTo>
                    <a:pt x="167" y="23"/>
                    <a:pt x="166" y="23"/>
                    <a:pt x="165" y="23"/>
                  </a:cubicBezTo>
                  <a:cubicBezTo>
                    <a:pt x="165" y="24"/>
                    <a:pt x="164" y="24"/>
                    <a:pt x="163" y="24"/>
                  </a:cubicBezTo>
                  <a:cubicBezTo>
                    <a:pt x="160" y="25"/>
                    <a:pt x="156" y="27"/>
                    <a:pt x="152" y="28"/>
                  </a:cubicBezTo>
                  <a:cubicBezTo>
                    <a:pt x="149" y="30"/>
                    <a:pt x="145" y="31"/>
                    <a:pt x="141" y="33"/>
                  </a:cubicBezTo>
                  <a:cubicBezTo>
                    <a:pt x="137" y="34"/>
                    <a:pt x="134" y="36"/>
                    <a:pt x="130" y="38"/>
                  </a:cubicBezTo>
                  <a:cubicBezTo>
                    <a:pt x="126" y="40"/>
                    <a:pt x="123" y="41"/>
                    <a:pt x="119" y="43"/>
                  </a:cubicBezTo>
                  <a:cubicBezTo>
                    <a:pt x="115" y="44"/>
                    <a:pt x="111" y="46"/>
                    <a:pt x="108" y="48"/>
                  </a:cubicBezTo>
                  <a:cubicBezTo>
                    <a:pt x="104" y="49"/>
                    <a:pt x="101" y="52"/>
                    <a:pt x="98" y="54"/>
                  </a:cubicBezTo>
                  <a:cubicBezTo>
                    <a:pt x="94" y="56"/>
                    <a:pt x="90" y="57"/>
                    <a:pt x="87" y="59"/>
                  </a:cubicBezTo>
                  <a:cubicBezTo>
                    <a:pt x="83" y="61"/>
                    <a:pt x="80" y="64"/>
                    <a:pt x="77" y="66"/>
                  </a:cubicBezTo>
                  <a:cubicBezTo>
                    <a:pt x="73" y="68"/>
                    <a:pt x="70" y="70"/>
                    <a:pt x="67" y="73"/>
                  </a:cubicBezTo>
                  <a:cubicBezTo>
                    <a:pt x="63" y="75"/>
                    <a:pt x="60" y="77"/>
                    <a:pt x="57" y="80"/>
                  </a:cubicBezTo>
                  <a:cubicBezTo>
                    <a:pt x="54" y="82"/>
                    <a:pt x="50" y="84"/>
                    <a:pt x="47" y="86"/>
                  </a:cubicBezTo>
                  <a:cubicBezTo>
                    <a:pt x="45" y="88"/>
                    <a:pt x="43" y="89"/>
                    <a:pt x="41" y="91"/>
                  </a:cubicBezTo>
                  <a:cubicBezTo>
                    <a:pt x="42" y="91"/>
                    <a:pt x="42" y="91"/>
                    <a:pt x="43" y="91"/>
                  </a:cubicBezTo>
                  <a:cubicBezTo>
                    <a:pt x="44" y="96"/>
                    <a:pt x="39" y="96"/>
                    <a:pt x="37" y="94"/>
                  </a:cubicBezTo>
                  <a:cubicBezTo>
                    <a:pt x="33" y="97"/>
                    <a:pt x="34" y="98"/>
                    <a:pt x="30" y="101"/>
                  </a:cubicBezTo>
                  <a:cubicBezTo>
                    <a:pt x="29" y="103"/>
                    <a:pt x="27" y="105"/>
                    <a:pt x="25" y="106"/>
                  </a:cubicBezTo>
                  <a:cubicBezTo>
                    <a:pt x="24" y="107"/>
                    <a:pt x="23" y="108"/>
                    <a:pt x="22" y="109"/>
                  </a:cubicBezTo>
                  <a:cubicBezTo>
                    <a:pt x="20" y="111"/>
                    <a:pt x="18" y="114"/>
                    <a:pt x="16" y="117"/>
                  </a:cubicBezTo>
                  <a:cubicBezTo>
                    <a:pt x="14" y="121"/>
                    <a:pt x="12" y="124"/>
                    <a:pt x="11" y="128"/>
                  </a:cubicBezTo>
                  <a:cubicBezTo>
                    <a:pt x="10" y="131"/>
                    <a:pt x="9" y="131"/>
                    <a:pt x="8" y="135"/>
                  </a:cubicBezTo>
                  <a:cubicBezTo>
                    <a:pt x="6" y="138"/>
                    <a:pt x="7" y="139"/>
                    <a:pt x="6" y="142"/>
                  </a:cubicBezTo>
                  <a:cubicBezTo>
                    <a:pt x="5" y="144"/>
                    <a:pt x="4" y="146"/>
                    <a:pt x="4" y="148"/>
                  </a:cubicBezTo>
                  <a:cubicBezTo>
                    <a:pt x="4" y="149"/>
                    <a:pt x="3" y="149"/>
                    <a:pt x="3" y="150"/>
                  </a:cubicBezTo>
                  <a:cubicBezTo>
                    <a:pt x="3" y="152"/>
                    <a:pt x="2" y="158"/>
                    <a:pt x="2" y="165"/>
                  </a:cubicBezTo>
                  <a:cubicBezTo>
                    <a:pt x="1" y="170"/>
                    <a:pt x="0" y="176"/>
                    <a:pt x="0" y="179"/>
                  </a:cubicBezTo>
                  <a:cubicBezTo>
                    <a:pt x="0" y="183"/>
                    <a:pt x="0" y="187"/>
                    <a:pt x="0" y="191"/>
                  </a:cubicBezTo>
                  <a:cubicBezTo>
                    <a:pt x="0" y="195"/>
                    <a:pt x="0" y="199"/>
                    <a:pt x="1" y="203"/>
                  </a:cubicBezTo>
                  <a:cubicBezTo>
                    <a:pt x="1" y="207"/>
                    <a:pt x="2" y="211"/>
                    <a:pt x="2" y="215"/>
                  </a:cubicBezTo>
                  <a:cubicBezTo>
                    <a:pt x="2" y="219"/>
                    <a:pt x="3" y="223"/>
                    <a:pt x="3" y="227"/>
                  </a:cubicBezTo>
                  <a:cubicBezTo>
                    <a:pt x="4" y="231"/>
                    <a:pt x="5" y="235"/>
                    <a:pt x="6" y="239"/>
                  </a:cubicBezTo>
                  <a:cubicBezTo>
                    <a:pt x="6" y="243"/>
                    <a:pt x="6" y="247"/>
                    <a:pt x="7" y="251"/>
                  </a:cubicBezTo>
                  <a:cubicBezTo>
                    <a:pt x="8" y="255"/>
                    <a:pt x="9" y="259"/>
                    <a:pt x="10" y="263"/>
                  </a:cubicBezTo>
                  <a:cubicBezTo>
                    <a:pt x="11" y="266"/>
                    <a:pt x="12" y="270"/>
                    <a:pt x="13" y="274"/>
                  </a:cubicBezTo>
                  <a:cubicBezTo>
                    <a:pt x="14" y="278"/>
                    <a:pt x="15" y="282"/>
                    <a:pt x="17" y="286"/>
                  </a:cubicBezTo>
                  <a:cubicBezTo>
                    <a:pt x="18" y="290"/>
                    <a:pt x="20" y="295"/>
                    <a:pt x="21" y="300"/>
                  </a:cubicBezTo>
                  <a:cubicBezTo>
                    <a:pt x="22" y="304"/>
                    <a:pt x="23" y="307"/>
                    <a:pt x="24" y="311"/>
                  </a:cubicBezTo>
                  <a:cubicBezTo>
                    <a:pt x="25" y="315"/>
                    <a:pt x="27" y="318"/>
                    <a:pt x="28" y="322"/>
                  </a:cubicBezTo>
                  <a:cubicBezTo>
                    <a:pt x="29" y="326"/>
                    <a:pt x="30" y="329"/>
                    <a:pt x="31" y="333"/>
                  </a:cubicBezTo>
                  <a:cubicBezTo>
                    <a:pt x="32" y="337"/>
                    <a:pt x="32" y="341"/>
                    <a:pt x="33" y="344"/>
                  </a:cubicBezTo>
                  <a:cubicBezTo>
                    <a:pt x="34" y="348"/>
                    <a:pt x="35" y="352"/>
                    <a:pt x="36" y="356"/>
                  </a:cubicBezTo>
                  <a:cubicBezTo>
                    <a:pt x="37" y="359"/>
                    <a:pt x="38" y="363"/>
                    <a:pt x="38" y="367"/>
                  </a:cubicBezTo>
                  <a:cubicBezTo>
                    <a:pt x="39" y="371"/>
                    <a:pt x="40" y="374"/>
                    <a:pt x="40" y="378"/>
                  </a:cubicBezTo>
                  <a:cubicBezTo>
                    <a:pt x="41" y="382"/>
                    <a:pt x="40" y="386"/>
                    <a:pt x="41" y="390"/>
                  </a:cubicBezTo>
                  <a:cubicBezTo>
                    <a:pt x="41" y="394"/>
                    <a:pt x="42" y="397"/>
                    <a:pt x="42" y="401"/>
                  </a:cubicBezTo>
                  <a:cubicBezTo>
                    <a:pt x="42" y="405"/>
                    <a:pt x="42" y="409"/>
                    <a:pt x="42" y="413"/>
                  </a:cubicBezTo>
                  <a:cubicBezTo>
                    <a:pt x="42" y="417"/>
                    <a:pt x="42" y="421"/>
                    <a:pt x="42" y="424"/>
                  </a:cubicBezTo>
                  <a:cubicBezTo>
                    <a:pt x="41" y="428"/>
                    <a:pt x="41" y="432"/>
                    <a:pt x="41" y="436"/>
                  </a:cubicBezTo>
                  <a:cubicBezTo>
                    <a:pt x="41" y="440"/>
                    <a:pt x="42" y="444"/>
                    <a:pt x="43" y="448"/>
                  </a:cubicBezTo>
                  <a:cubicBezTo>
                    <a:pt x="44" y="452"/>
                    <a:pt x="44" y="456"/>
                    <a:pt x="46" y="460"/>
                  </a:cubicBezTo>
                  <a:cubicBezTo>
                    <a:pt x="48" y="464"/>
                    <a:pt x="50" y="468"/>
                    <a:pt x="52" y="471"/>
                  </a:cubicBezTo>
                  <a:cubicBezTo>
                    <a:pt x="54" y="475"/>
                    <a:pt x="57" y="478"/>
                    <a:pt x="60" y="481"/>
                  </a:cubicBezTo>
                  <a:cubicBezTo>
                    <a:pt x="63" y="484"/>
                    <a:pt x="67" y="487"/>
                    <a:pt x="70" y="489"/>
                  </a:cubicBezTo>
                  <a:cubicBezTo>
                    <a:pt x="74" y="491"/>
                    <a:pt x="78" y="493"/>
                    <a:pt x="82" y="495"/>
                  </a:cubicBezTo>
                  <a:cubicBezTo>
                    <a:pt x="86" y="496"/>
                    <a:pt x="90" y="497"/>
                    <a:pt x="95" y="498"/>
                  </a:cubicBezTo>
                  <a:cubicBezTo>
                    <a:pt x="99" y="498"/>
                    <a:pt x="103" y="499"/>
                    <a:pt x="108" y="499"/>
                  </a:cubicBezTo>
                  <a:cubicBezTo>
                    <a:pt x="108" y="499"/>
                    <a:pt x="108" y="499"/>
                    <a:pt x="109" y="499"/>
                  </a:cubicBezTo>
                  <a:cubicBezTo>
                    <a:pt x="113" y="499"/>
                    <a:pt x="118" y="499"/>
                    <a:pt x="122" y="498"/>
                  </a:cubicBezTo>
                  <a:cubicBezTo>
                    <a:pt x="126" y="498"/>
                    <a:pt x="130" y="498"/>
                    <a:pt x="135" y="497"/>
                  </a:cubicBezTo>
                  <a:cubicBezTo>
                    <a:pt x="139" y="497"/>
                    <a:pt x="143" y="496"/>
                    <a:pt x="147" y="496"/>
                  </a:cubicBezTo>
                  <a:cubicBezTo>
                    <a:pt x="151" y="495"/>
                    <a:pt x="155" y="493"/>
                    <a:pt x="160" y="492"/>
                  </a:cubicBezTo>
                  <a:cubicBezTo>
                    <a:pt x="164" y="491"/>
                    <a:pt x="168" y="490"/>
                    <a:pt x="172" y="489"/>
                  </a:cubicBezTo>
                  <a:cubicBezTo>
                    <a:pt x="176" y="489"/>
                    <a:pt x="179" y="488"/>
                    <a:pt x="183" y="487"/>
                  </a:cubicBezTo>
                  <a:cubicBezTo>
                    <a:pt x="186" y="486"/>
                    <a:pt x="190" y="485"/>
                    <a:pt x="193" y="485"/>
                  </a:cubicBezTo>
                  <a:cubicBezTo>
                    <a:pt x="197" y="484"/>
                    <a:pt x="200" y="484"/>
                    <a:pt x="204" y="484"/>
                  </a:cubicBezTo>
                  <a:cubicBezTo>
                    <a:pt x="207" y="483"/>
                    <a:pt x="207" y="482"/>
                    <a:pt x="211" y="482"/>
                  </a:cubicBezTo>
                  <a:cubicBezTo>
                    <a:pt x="214" y="481"/>
                    <a:pt x="214" y="482"/>
                    <a:pt x="218" y="481"/>
                  </a:cubicBezTo>
                  <a:cubicBezTo>
                    <a:pt x="221" y="481"/>
                    <a:pt x="221" y="481"/>
                    <a:pt x="225" y="480"/>
                  </a:cubicBezTo>
                  <a:cubicBezTo>
                    <a:pt x="230" y="479"/>
                    <a:pt x="230" y="478"/>
                    <a:pt x="236" y="477"/>
                  </a:cubicBezTo>
                  <a:cubicBezTo>
                    <a:pt x="238" y="476"/>
                    <a:pt x="238" y="476"/>
                    <a:pt x="240" y="475"/>
                  </a:cubicBezTo>
                  <a:cubicBezTo>
                    <a:pt x="243" y="475"/>
                    <a:pt x="243" y="475"/>
                    <a:pt x="245" y="475"/>
                  </a:cubicBezTo>
                  <a:cubicBezTo>
                    <a:pt x="248" y="474"/>
                    <a:pt x="248" y="475"/>
                    <a:pt x="250" y="474"/>
                  </a:cubicBezTo>
                  <a:cubicBezTo>
                    <a:pt x="254" y="474"/>
                    <a:pt x="257" y="472"/>
                    <a:pt x="261" y="471"/>
                  </a:cubicBezTo>
                  <a:cubicBezTo>
                    <a:pt x="265" y="471"/>
                    <a:pt x="269" y="470"/>
                    <a:pt x="273" y="470"/>
                  </a:cubicBezTo>
                  <a:cubicBezTo>
                    <a:pt x="276" y="469"/>
                    <a:pt x="280" y="468"/>
                    <a:pt x="284" y="467"/>
                  </a:cubicBezTo>
                  <a:cubicBezTo>
                    <a:pt x="288" y="466"/>
                    <a:pt x="292" y="467"/>
                    <a:pt x="295" y="466"/>
                  </a:cubicBezTo>
                  <a:cubicBezTo>
                    <a:pt x="299" y="465"/>
                    <a:pt x="303" y="464"/>
                    <a:pt x="307" y="464"/>
                  </a:cubicBezTo>
                  <a:cubicBezTo>
                    <a:pt x="310" y="463"/>
                    <a:pt x="314" y="462"/>
                    <a:pt x="318" y="461"/>
                  </a:cubicBezTo>
                  <a:cubicBezTo>
                    <a:pt x="322" y="461"/>
                    <a:pt x="325" y="460"/>
                    <a:pt x="329" y="459"/>
                  </a:cubicBezTo>
                  <a:cubicBezTo>
                    <a:pt x="333" y="458"/>
                    <a:pt x="337" y="458"/>
                    <a:pt x="341" y="458"/>
                  </a:cubicBezTo>
                  <a:cubicBezTo>
                    <a:pt x="345" y="457"/>
                    <a:pt x="348" y="456"/>
                    <a:pt x="352" y="455"/>
                  </a:cubicBezTo>
                  <a:cubicBezTo>
                    <a:pt x="356" y="454"/>
                    <a:pt x="360" y="454"/>
                    <a:pt x="364" y="454"/>
                  </a:cubicBezTo>
                  <a:cubicBezTo>
                    <a:pt x="367" y="453"/>
                    <a:pt x="371" y="453"/>
                    <a:pt x="375" y="452"/>
                  </a:cubicBezTo>
                  <a:cubicBezTo>
                    <a:pt x="379" y="452"/>
                    <a:pt x="382" y="450"/>
                    <a:pt x="386" y="450"/>
                  </a:cubicBezTo>
                  <a:cubicBezTo>
                    <a:pt x="390" y="449"/>
                    <a:pt x="394" y="449"/>
                    <a:pt x="398" y="448"/>
                  </a:cubicBezTo>
                  <a:cubicBezTo>
                    <a:pt x="402" y="448"/>
                    <a:pt x="405" y="446"/>
                    <a:pt x="409" y="446"/>
                  </a:cubicBezTo>
                  <a:cubicBezTo>
                    <a:pt x="413" y="445"/>
                    <a:pt x="417" y="445"/>
                    <a:pt x="420" y="444"/>
                  </a:cubicBezTo>
                  <a:cubicBezTo>
                    <a:pt x="424" y="443"/>
                    <a:pt x="428" y="443"/>
                    <a:pt x="432" y="442"/>
                  </a:cubicBezTo>
                  <a:cubicBezTo>
                    <a:pt x="436" y="442"/>
                    <a:pt x="439" y="442"/>
                    <a:pt x="443" y="441"/>
                  </a:cubicBezTo>
                  <a:cubicBezTo>
                    <a:pt x="447" y="441"/>
                    <a:pt x="451" y="439"/>
                    <a:pt x="454" y="439"/>
                  </a:cubicBezTo>
                  <a:cubicBezTo>
                    <a:pt x="457" y="439"/>
                    <a:pt x="461" y="439"/>
                    <a:pt x="464" y="438"/>
                  </a:cubicBezTo>
                  <a:cubicBezTo>
                    <a:pt x="468" y="438"/>
                    <a:pt x="471" y="437"/>
                    <a:pt x="474" y="437"/>
                  </a:cubicBezTo>
                  <a:cubicBezTo>
                    <a:pt x="478" y="437"/>
                    <a:pt x="481" y="437"/>
                    <a:pt x="485" y="436"/>
                  </a:cubicBezTo>
                  <a:cubicBezTo>
                    <a:pt x="489" y="436"/>
                    <a:pt x="493" y="435"/>
                    <a:pt x="497" y="434"/>
                  </a:cubicBezTo>
                  <a:cubicBezTo>
                    <a:pt x="502" y="434"/>
                    <a:pt x="506" y="433"/>
                    <a:pt x="510" y="433"/>
                  </a:cubicBezTo>
                  <a:cubicBezTo>
                    <a:pt x="516" y="432"/>
                    <a:pt x="520" y="431"/>
                    <a:pt x="522" y="430"/>
                  </a:cubicBezTo>
                  <a:cubicBezTo>
                    <a:pt x="526" y="430"/>
                    <a:pt x="530" y="429"/>
                    <a:pt x="534" y="429"/>
                  </a:cubicBezTo>
                  <a:cubicBezTo>
                    <a:pt x="538" y="428"/>
                    <a:pt x="542" y="428"/>
                    <a:pt x="546" y="428"/>
                  </a:cubicBezTo>
                  <a:cubicBezTo>
                    <a:pt x="550" y="427"/>
                    <a:pt x="554" y="427"/>
                    <a:pt x="557" y="426"/>
                  </a:cubicBezTo>
                  <a:cubicBezTo>
                    <a:pt x="563" y="426"/>
                    <a:pt x="567" y="425"/>
                    <a:pt x="569" y="425"/>
                  </a:cubicBezTo>
                  <a:cubicBezTo>
                    <a:pt x="570" y="425"/>
                    <a:pt x="570" y="426"/>
                    <a:pt x="571" y="426"/>
                  </a:cubicBezTo>
                  <a:cubicBezTo>
                    <a:pt x="575" y="425"/>
                    <a:pt x="575" y="425"/>
                    <a:pt x="579" y="424"/>
                  </a:cubicBezTo>
                  <a:cubicBezTo>
                    <a:pt x="583" y="424"/>
                    <a:pt x="587" y="424"/>
                    <a:pt x="591" y="423"/>
                  </a:cubicBezTo>
                  <a:cubicBezTo>
                    <a:pt x="594" y="423"/>
                    <a:pt x="598" y="422"/>
                    <a:pt x="602" y="422"/>
                  </a:cubicBezTo>
                  <a:cubicBezTo>
                    <a:pt x="606" y="421"/>
                    <a:pt x="610" y="422"/>
                    <a:pt x="614" y="421"/>
                  </a:cubicBezTo>
                  <a:cubicBezTo>
                    <a:pt x="617" y="421"/>
                    <a:pt x="621" y="419"/>
                    <a:pt x="625" y="419"/>
                  </a:cubicBezTo>
                  <a:cubicBezTo>
                    <a:pt x="629" y="418"/>
                    <a:pt x="633" y="419"/>
                    <a:pt x="636" y="419"/>
                  </a:cubicBezTo>
                  <a:cubicBezTo>
                    <a:pt x="640" y="418"/>
                    <a:pt x="644" y="418"/>
                    <a:pt x="648" y="417"/>
                  </a:cubicBezTo>
                  <a:cubicBezTo>
                    <a:pt x="652" y="417"/>
                    <a:pt x="656" y="416"/>
                    <a:pt x="659" y="416"/>
                  </a:cubicBezTo>
                  <a:cubicBezTo>
                    <a:pt x="664" y="416"/>
                    <a:pt x="668" y="415"/>
                    <a:pt x="672" y="414"/>
                  </a:cubicBezTo>
                  <a:cubicBezTo>
                    <a:pt x="676" y="414"/>
                    <a:pt x="681" y="415"/>
                    <a:pt x="685" y="414"/>
                  </a:cubicBezTo>
                  <a:cubicBezTo>
                    <a:pt x="689" y="414"/>
                    <a:pt x="693" y="413"/>
                    <a:pt x="697" y="413"/>
                  </a:cubicBezTo>
                  <a:cubicBezTo>
                    <a:pt x="702" y="412"/>
                    <a:pt x="706" y="412"/>
                    <a:pt x="710" y="412"/>
                  </a:cubicBezTo>
                  <a:cubicBezTo>
                    <a:pt x="715" y="412"/>
                    <a:pt x="719" y="412"/>
                    <a:pt x="723" y="411"/>
                  </a:cubicBezTo>
                  <a:cubicBezTo>
                    <a:pt x="727" y="411"/>
                    <a:pt x="731" y="411"/>
                    <a:pt x="735" y="411"/>
                  </a:cubicBezTo>
                  <a:cubicBezTo>
                    <a:pt x="739" y="411"/>
                    <a:pt x="742" y="411"/>
                    <a:pt x="746" y="411"/>
                  </a:cubicBezTo>
                  <a:cubicBezTo>
                    <a:pt x="750" y="411"/>
                    <a:pt x="754" y="410"/>
                    <a:pt x="758" y="410"/>
                  </a:cubicBezTo>
                  <a:cubicBezTo>
                    <a:pt x="762" y="409"/>
                    <a:pt x="766" y="409"/>
                    <a:pt x="770" y="409"/>
                  </a:cubicBezTo>
                  <a:cubicBezTo>
                    <a:pt x="774" y="409"/>
                    <a:pt x="778" y="409"/>
                    <a:pt x="782" y="409"/>
                  </a:cubicBezTo>
                  <a:cubicBezTo>
                    <a:pt x="786" y="409"/>
                    <a:pt x="790" y="408"/>
                    <a:pt x="794" y="408"/>
                  </a:cubicBezTo>
                  <a:cubicBezTo>
                    <a:pt x="799" y="408"/>
                    <a:pt x="803" y="408"/>
                    <a:pt x="807" y="408"/>
                  </a:cubicBezTo>
                  <a:cubicBezTo>
                    <a:pt x="811" y="408"/>
                    <a:pt x="816" y="408"/>
                    <a:pt x="820" y="408"/>
                  </a:cubicBezTo>
                  <a:cubicBezTo>
                    <a:pt x="824" y="408"/>
                    <a:pt x="828" y="408"/>
                    <a:pt x="832" y="408"/>
                  </a:cubicBezTo>
                  <a:cubicBezTo>
                    <a:pt x="836" y="408"/>
                    <a:pt x="840" y="409"/>
                    <a:pt x="844" y="409"/>
                  </a:cubicBezTo>
                  <a:cubicBezTo>
                    <a:pt x="848" y="409"/>
                    <a:pt x="852" y="408"/>
                    <a:pt x="856" y="408"/>
                  </a:cubicBezTo>
                  <a:cubicBezTo>
                    <a:pt x="860" y="408"/>
                    <a:pt x="864" y="409"/>
                    <a:pt x="868" y="409"/>
                  </a:cubicBezTo>
                  <a:cubicBezTo>
                    <a:pt x="872" y="409"/>
                    <a:pt x="876" y="410"/>
                    <a:pt x="880" y="410"/>
                  </a:cubicBezTo>
                  <a:cubicBezTo>
                    <a:pt x="884" y="410"/>
                    <a:pt x="888" y="410"/>
                    <a:pt x="892" y="410"/>
                  </a:cubicBezTo>
                  <a:cubicBezTo>
                    <a:pt x="896" y="410"/>
                    <a:pt x="900" y="411"/>
                    <a:pt x="904" y="411"/>
                  </a:cubicBezTo>
                  <a:cubicBezTo>
                    <a:pt x="908" y="411"/>
                    <a:pt x="912" y="411"/>
                    <a:pt x="916" y="411"/>
                  </a:cubicBezTo>
                  <a:cubicBezTo>
                    <a:pt x="920" y="412"/>
                    <a:pt x="924" y="412"/>
                    <a:pt x="928" y="412"/>
                  </a:cubicBezTo>
                  <a:cubicBezTo>
                    <a:pt x="932" y="412"/>
                    <a:pt x="936" y="412"/>
                    <a:pt x="940" y="413"/>
                  </a:cubicBezTo>
                  <a:cubicBezTo>
                    <a:pt x="944" y="413"/>
                    <a:pt x="948" y="413"/>
                    <a:pt x="952" y="413"/>
                  </a:cubicBezTo>
                  <a:cubicBezTo>
                    <a:pt x="956" y="414"/>
                    <a:pt x="960" y="414"/>
                    <a:pt x="964" y="414"/>
                  </a:cubicBezTo>
                  <a:cubicBezTo>
                    <a:pt x="968" y="414"/>
                    <a:pt x="972" y="415"/>
                    <a:pt x="976" y="415"/>
                  </a:cubicBezTo>
                  <a:cubicBezTo>
                    <a:pt x="980" y="415"/>
                    <a:pt x="984" y="416"/>
                    <a:pt x="988" y="416"/>
                  </a:cubicBezTo>
                  <a:cubicBezTo>
                    <a:pt x="992" y="416"/>
                    <a:pt x="996" y="417"/>
                    <a:pt x="1000" y="417"/>
                  </a:cubicBezTo>
                  <a:cubicBezTo>
                    <a:pt x="1004" y="418"/>
                    <a:pt x="1008" y="418"/>
                    <a:pt x="1012" y="418"/>
                  </a:cubicBezTo>
                  <a:cubicBezTo>
                    <a:pt x="1016" y="419"/>
                    <a:pt x="1020" y="419"/>
                    <a:pt x="1024" y="419"/>
                  </a:cubicBezTo>
                  <a:cubicBezTo>
                    <a:pt x="1028" y="419"/>
                    <a:pt x="1032" y="420"/>
                    <a:pt x="1036" y="420"/>
                  </a:cubicBezTo>
                  <a:cubicBezTo>
                    <a:pt x="1040" y="420"/>
                    <a:pt x="1044" y="421"/>
                    <a:pt x="1048" y="421"/>
                  </a:cubicBezTo>
                  <a:cubicBezTo>
                    <a:pt x="1052" y="422"/>
                    <a:pt x="1056" y="423"/>
                    <a:pt x="1060" y="423"/>
                  </a:cubicBezTo>
                  <a:cubicBezTo>
                    <a:pt x="1064" y="423"/>
                    <a:pt x="1068" y="424"/>
                    <a:pt x="1072" y="425"/>
                  </a:cubicBezTo>
                  <a:cubicBezTo>
                    <a:pt x="1076" y="425"/>
                    <a:pt x="1080" y="425"/>
                    <a:pt x="1084" y="425"/>
                  </a:cubicBezTo>
                  <a:cubicBezTo>
                    <a:pt x="1088" y="426"/>
                    <a:pt x="1092" y="426"/>
                    <a:pt x="1096" y="427"/>
                  </a:cubicBezTo>
                  <a:cubicBezTo>
                    <a:pt x="1100" y="427"/>
                    <a:pt x="1104" y="428"/>
                    <a:pt x="1108" y="428"/>
                  </a:cubicBezTo>
                  <a:cubicBezTo>
                    <a:pt x="1112" y="429"/>
                    <a:pt x="1116" y="429"/>
                    <a:pt x="1120" y="429"/>
                  </a:cubicBezTo>
                  <a:cubicBezTo>
                    <a:pt x="1124" y="430"/>
                    <a:pt x="1128" y="430"/>
                    <a:pt x="1132" y="431"/>
                  </a:cubicBezTo>
                  <a:cubicBezTo>
                    <a:pt x="1136" y="431"/>
                    <a:pt x="1140" y="433"/>
                    <a:pt x="1144" y="433"/>
                  </a:cubicBezTo>
                  <a:cubicBezTo>
                    <a:pt x="1148" y="434"/>
                    <a:pt x="1152" y="434"/>
                    <a:pt x="1156" y="435"/>
                  </a:cubicBezTo>
                  <a:cubicBezTo>
                    <a:pt x="1160" y="435"/>
                    <a:pt x="1164" y="435"/>
                    <a:pt x="1168" y="436"/>
                  </a:cubicBezTo>
                  <a:cubicBezTo>
                    <a:pt x="1172" y="436"/>
                    <a:pt x="1176" y="437"/>
                    <a:pt x="1180" y="437"/>
                  </a:cubicBezTo>
                  <a:cubicBezTo>
                    <a:pt x="1184" y="438"/>
                    <a:pt x="1188" y="439"/>
                    <a:pt x="1192" y="439"/>
                  </a:cubicBezTo>
                  <a:cubicBezTo>
                    <a:pt x="1196" y="440"/>
                    <a:pt x="1200" y="440"/>
                    <a:pt x="1204" y="441"/>
                  </a:cubicBezTo>
                  <a:cubicBezTo>
                    <a:pt x="1208" y="442"/>
                    <a:pt x="1212" y="442"/>
                    <a:pt x="1215" y="443"/>
                  </a:cubicBezTo>
                  <a:cubicBezTo>
                    <a:pt x="1219" y="444"/>
                    <a:pt x="1223" y="444"/>
                    <a:pt x="1227" y="444"/>
                  </a:cubicBezTo>
                  <a:cubicBezTo>
                    <a:pt x="1231" y="445"/>
                    <a:pt x="1235" y="445"/>
                    <a:pt x="1239" y="446"/>
                  </a:cubicBezTo>
                  <a:cubicBezTo>
                    <a:pt x="1243" y="447"/>
                    <a:pt x="1247" y="447"/>
                    <a:pt x="1251" y="448"/>
                  </a:cubicBezTo>
                  <a:cubicBezTo>
                    <a:pt x="1255" y="448"/>
                    <a:pt x="1259" y="449"/>
                    <a:pt x="1263" y="450"/>
                  </a:cubicBezTo>
                  <a:cubicBezTo>
                    <a:pt x="1267" y="450"/>
                    <a:pt x="1271" y="451"/>
                    <a:pt x="1275" y="452"/>
                  </a:cubicBezTo>
                  <a:cubicBezTo>
                    <a:pt x="1279" y="452"/>
                    <a:pt x="1283" y="453"/>
                    <a:pt x="1287" y="454"/>
                  </a:cubicBezTo>
                  <a:cubicBezTo>
                    <a:pt x="1291" y="455"/>
                    <a:pt x="1295" y="456"/>
                    <a:pt x="1298" y="456"/>
                  </a:cubicBezTo>
                  <a:cubicBezTo>
                    <a:pt x="1302" y="457"/>
                    <a:pt x="1306" y="458"/>
                    <a:pt x="1310" y="458"/>
                  </a:cubicBezTo>
                  <a:cubicBezTo>
                    <a:pt x="1314" y="459"/>
                    <a:pt x="1318" y="459"/>
                    <a:pt x="1322" y="460"/>
                  </a:cubicBezTo>
                  <a:cubicBezTo>
                    <a:pt x="1326" y="460"/>
                    <a:pt x="1330" y="462"/>
                    <a:pt x="1334" y="463"/>
                  </a:cubicBezTo>
                  <a:cubicBezTo>
                    <a:pt x="1338" y="463"/>
                    <a:pt x="1342" y="463"/>
                    <a:pt x="1346" y="464"/>
                  </a:cubicBezTo>
                  <a:cubicBezTo>
                    <a:pt x="1350" y="465"/>
                    <a:pt x="1354" y="465"/>
                    <a:pt x="1358" y="466"/>
                  </a:cubicBezTo>
                  <a:cubicBezTo>
                    <a:pt x="1362" y="467"/>
                    <a:pt x="1366" y="468"/>
                    <a:pt x="1370" y="469"/>
                  </a:cubicBezTo>
                  <a:cubicBezTo>
                    <a:pt x="1373" y="470"/>
                    <a:pt x="1378" y="470"/>
                    <a:pt x="1381" y="471"/>
                  </a:cubicBezTo>
                  <a:cubicBezTo>
                    <a:pt x="1385" y="471"/>
                    <a:pt x="1389" y="472"/>
                    <a:pt x="1393" y="473"/>
                  </a:cubicBezTo>
                  <a:cubicBezTo>
                    <a:pt x="1397" y="474"/>
                    <a:pt x="1401" y="475"/>
                    <a:pt x="1405" y="476"/>
                  </a:cubicBezTo>
                  <a:cubicBezTo>
                    <a:pt x="1409" y="476"/>
                    <a:pt x="1413" y="477"/>
                    <a:pt x="1417" y="477"/>
                  </a:cubicBezTo>
                  <a:cubicBezTo>
                    <a:pt x="1421" y="478"/>
                    <a:pt x="1425" y="479"/>
                    <a:pt x="1429" y="480"/>
                  </a:cubicBezTo>
                  <a:cubicBezTo>
                    <a:pt x="1433" y="481"/>
                    <a:pt x="1437" y="481"/>
                    <a:pt x="1441" y="482"/>
                  </a:cubicBezTo>
                  <a:cubicBezTo>
                    <a:pt x="1445" y="483"/>
                    <a:pt x="1448" y="484"/>
                    <a:pt x="1452" y="485"/>
                  </a:cubicBezTo>
                  <a:cubicBezTo>
                    <a:pt x="1456" y="486"/>
                    <a:pt x="1460" y="487"/>
                    <a:pt x="1464" y="488"/>
                  </a:cubicBezTo>
                  <a:cubicBezTo>
                    <a:pt x="1468" y="489"/>
                    <a:pt x="1472" y="490"/>
                    <a:pt x="1476" y="490"/>
                  </a:cubicBezTo>
                  <a:cubicBezTo>
                    <a:pt x="1477" y="491"/>
                    <a:pt x="1477" y="490"/>
                    <a:pt x="1478" y="490"/>
                  </a:cubicBezTo>
                  <a:cubicBezTo>
                    <a:pt x="1482" y="491"/>
                    <a:pt x="1486" y="492"/>
                    <a:pt x="1490" y="493"/>
                  </a:cubicBezTo>
                  <a:cubicBezTo>
                    <a:pt x="1494" y="494"/>
                    <a:pt x="1498" y="494"/>
                    <a:pt x="1502" y="495"/>
                  </a:cubicBezTo>
                  <a:cubicBezTo>
                    <a:pt x="1506" y="496"/>
                    <a:pt x="1510" y="496"/>
                    <a:pt x="1513" y="497"/>
                  </a:cubicBezTo>
                  <a:cubicBezTo>
                    <a:pt x="1517" y="497"/>
                    <a:pt x="1522" y="497"/>
                    <a:pt x="1526" y="497"/>
                  </a:cubicBezTo>
                  <a:cubicBezTo>
                    <a:pt x="1529" y="497"/>
                    <a:pt x="1533" y="497"/>
                    <a:pt x="1536" y="497"/>
                  </a:cubicBezTo>
                  <a:cubicBezTo>
                    <a:pt x="1540" y="496"/>
                    <a:pt x="1543" y="495"/>
                    <a:pt x="1546" y="494"/>
                  </a:cubicBezTo>
                  <a:cubicBezTo>
                    <a:pt x="1550" y="493"/>
                    <a:pt x="1553" y="493"/>
                    <a:pt x="1556" y="492"/>
                  </a:cubicBezTo>
                  <a:cubicBezTo>
                    <a:pt x="1560" y="490"/>
                    <a:pt x="1563" y="488"/>
                    <a:pt x="1566" y="486"/>
                  </a:cubicBezTo>
                  <a:cubicBezTo>
                    <a:pt x="1569" y="484"/>
                    <a:pt x="1572" y="481"/>
                    <a:pt x="1575" y="479"/>
                  </a:cubicBezTo>
                  <a:cubicBezTo>
                    <a:pt x="1578" y="476"/>
                    <a:pt x="1582" y="473"/>
                    <a:pt x="1584" y="469"/>
                  </a:cubicBezTo>
                  <a:cubicBezTo>
                    <a:pt x="1586" y="466"/>
                    <a:pt x="1588" y="462"/>
                    <a:pt x="1590" y="458"/>
                  </a:cubicBezTo>
                  <a:cubicBezTo>
                    <a:pt x="1591" y="454"/>
                    <a:pt x="1591" y="450"/>
                    <a:pt x="1592" y="446"/>
                  </a:cubicBezTo>
                  <a:cubicBezTo>
                    <a:pt x="1593" y="442"/>
                    <a:pt x="1594" y="438"/>
                    <a:pt x="1594" y="433"/>
                  </a:cubicBezTo>
                  <a:cubicBezTo>
                    <a:pt x="1594" y="429"/>
                    <a:pt x="1595" y="425"/>
                    <a:pt x="1595" y="421"/>
                  </a:cubicBezTo>
                  <a:cubicBezTo>
                    <a:pt x="1594" y="417"/>
                    <a:pt x="1594" y="412"/>
                    <a:pt x="1594" y="408"/>
                  </a:cubicBezTo>
                  <a:cubicBezTo>
                    <a:pt x="1594" y="404"/>
                    <a:pt x="1593" y="400"/>
                    <a:pt x="1593" y="396"/>
                  </a:cubicBezTo>
                  <a:cubicBezTo>
                    <a:pt x="1593" y="392"/>
                    <a:pt x="1594" y="388"/>
                    <a:pt x="1595" y="384"/>
                  </a:cubicBezTo>
                  <a:cubicBezTo>
                    <a:pt x="1595" y="380"/>
                    <a:pt x="1595" y="376"/>
                    <a:pt x="1596" y="372"/>
                  </a:cubicBezTo>
                  <a:cubicBezTo>
                    <a:pt x="1597" y="368"/>
                    <a:pt x="1597" y="364"/>
                    <a:pt x="1597" y="360"/>
                  </a:cubicBezTo>
                  <a:cubicBezTo>
                    <a:pt x="1598" y="357"/>
                    <a:pt x="1599" y="353"/>
                    <a:pt x="1600" y="349"/>
                  </a:cubicBezTo>
                  <a:cubicBezTo>
                    <a:pt x="1601" y="345"/>
                    <a:pt x="1602" y="341"/>
                    <a:pt x="1603" y="337"/>
                  </a:cubicBezTo>
                  <a:cubicBezTo>
                    <a:pt x="1604" y="333"/>
                    <a:pt x="1605" y="329"/>
                    <a:pt x="1606" y="326"/>
                  </a:cubicBezTo>
                  <a:cubicBezTo>
                    <a:pt x="1607" y="322"/>
                    <a:pt x="1609" y="318"/>
                    <a:pt x="1610" y="314"/>
                  </a:cubicBezTo>
                  <a:cubicBezTo>
                    <a:pt x="1611" y="310"/>
                    <a:pt x="1612" y="306"/>
                    <a:pt x="1613" y="303"/>
                  </a:cubicBezTo>
                  <a:cubicBezTo>
                    <a:pt x="1615" y="298"/>
                    <a:pt x="1616" y="293"/>
                    <a:pt x="1617" y="289"/>
                  </a:cubicBezTo>
                  <a:cubicBezTo>
                    <a:pt x="1619" y="284"/>
                    <a:pt x="1620" y="280"/>
                    <a:pt x="1621" y="275"/>
                  </a:cubicBezTo>
                  <a:cubicBezTo>
                    <a:pt x="1622" y="271"/>
                    <a:pt x="1624" y="267"/>
                    <a:pt x="1626" y="263"/>
                  </a:cubicBezTo>
                  <a:cubicBezTo>
                    <a:pt x="1627" y="259"/>
                    <a:pt x="1627" y="255"/>
                    <a:pt x="1628" y="251"/>
                  </a:cubicBezTo>
                  <a:cubicBezTo>
                    <a:pt x="1629" y="247"/>
                    <a:pt x="1630" y="243"/>
                    <a:pt x="1630" y="239"/>
                  </a:cubicBezTo>
                  <a:cubicBezTo>
                    <a:pt x="1631" y="235"/>
                    <a:pt x="1632" y="231"/>
                    <a:pt x="1632" y="227"/>
                  </a:cubicBezTo>
                  <a:cubicBezTo>
                    <a:pt x="1633" y="222"/>
                    <a:pt x="1633" y="218"/>
                    <a:pt x="1634" y="214"/>
                  </a:cubicBezTo>
                  <a:cubicBezTo>
                    <a:pt x="1634" y="210"/>
                    <a:pt x="1635" y="206"/>
                    <a:pt x="1635" y="202"/>
                  </a:cubicBezTo>
                  <a:cubicBezTo>
                    <a:pt x="1635" y="197"/>
                    <a:pt x="1635" y="193"/>
                    <a:pt x="1635" y="189"/>
                  </a:cubicBezTo>
                  <a:cubicBezTo>
                    <a:pt x="1635" y="185"/>
                    <a:pt x="1635" y="181"/>
                    <a:pt x="1635" y="177"/>
                  </a:cubicBezTo>
                  <a:close/>
                  <a:moveTo>
                    <a:pt x="1607" y="111"/>
                  </a:moveTo>
                  <a:cubicBezTo>
                    <a:pt x="1611" y="110"/>
                    <a:pt x="1612" y="116"/>
                    <a:pt x="1609" y="117"/>
                  </a:cubicBezTo>
                  <a:cubicBezTo>
                    <a:pt x="1606" y="118"/>
                    <a:pt x="1602" y="112"/>
                    <a:pt x="1607" y="111"/>
                  </a:cubicBezTo>
                  <a:close/>
                  <a:moveTo>
                    <a:pt x="1595" y="103"/>
                  </a:moveTo>
                  <a:cubicBezTo>
                    <a:pt x="1600" y="102"/>
                    <a:pt x="1604" y="110"/>
                    <a:pt x="1601" y="111"/>
                  </a:cubicBezTo>
                  <a:cubicBezTo>
                    <a:pt x="1602" y="106"/>
                    <a:pt x="1594" y="109"/>
                    <a:pt x="1595" y="103"/>
                  </a:cubicBezTo>
                  <a:close/>
                  <a:moveTo>
                    <a:pt x="1537" y="57"/>
                  </a:moveTo>
                  <a:cubicBezTo>
                    <a:pt x="1538" y="57"/>
                    <a:pt x="1539" y="59"/>
                    <a:pt x="1539" y="61"/>
                  </a:cubicBezTo>
                  <a:cubicBezTo>
                    <a:pt x="1536" y="65"/>
                    <a:pt x="1532" y="57"/>
                    <a:pt x="1537" y="57"/>
                  </a:cubicBezTo>
                  <a:close/>
                  <a:moveTo>
                    <a:pt x="1268" y="23"/>
                  </a:moveTo>
                  <a:cubicBezTo>
                    <a:pt x="1269" y="23"/>
                    <a:pt x="1269" y="23"/>
                    <a:pt x="1270" y="23"/>
                  </a:cubicBezTo>
                  <a:cubicBezTo>
                    <a:pt x="1269" y="24"/>
                    <a:pt x="1269" y="25"/>
                    <a:pt x="1267" y="25"/>
                  </a:cubicBezTo>
                  <a:cubicBezTo>
                    <a:pt x="1267" y="23"/>
                    <a:pt x="1268" y="23"/>
                    <a:pt x="1268" y="23"/>
                  </a:cubicBezTo>
                  <a:close/>
                  <a:moveTo>
                    <a:pt x="1259" y="133"/>
                  </a:moveTo>
                  <a:cubicBezTo>
                    <a:pt x="1257" y="129"/>
                    <a:pt x="1257" y="124"/>
                    <a:pt x="1257" y="124"/>
                  </a:cubicBezTo>
                  <a:cubicBezTo>
                    <a:pt x="1257" y="124"/>
                    <a:pt x="1256" y="124"/>
                    <a:pt x="1256" y="124"/>
                  </a:cubicBezTo>
                  <a:cubicBezTo>
                    <a:pt x="1256" y="122"/>
                    <a:pt x="1256" y="120"/>
                    <a:pt x="1255" y="116"/>
                  </a:cubicBezTo>
                  <a:cubicBezTo>
                    <a:pt x="1254" y="113"/>
                    <a:pt x="1254" y="113"/>
                    <a:pt x="1254" y="110"/>
                  </a:cubicBezTo>
                  <a:cubicBezTo>
                    <a:pt x="1253" y="107"/>
                    <a:pt x="1254" y="107"/>
                    <a:pt x="1253" y="104"/>
                  </a:cubicBezTo>
                  <a:cubicBezTo>
                    <a:pt x="1253" y="103"/>
                    <a:pt x="1252" y="99"/>
                    <a:pt x="1252" y="95"/>
                  </a:cubicBezTo>
                  <a:cubicBezTo>
                    <a:pt x="1251" y="91"/>
                    <a:pt x="1252" y="87"/>
                    <a:pt x="1252" y="86"/>
                  </a:cubicBezTo>
                  <a:cubicBezTo>
                    <a:pt x="1252" y="84"/>
                    <a:pt x="1250" y="84"/>
                    <a:pt x="1252" y="82"/>
                  </a:cubicBezTo>
                  <a:cubicBezTo>
                    <a:pt x="1254" y="84"/>
                    <a:pt x="1255" y="87"/>
                    <a:pt x="1258" y="88"/>
                  </a:cubicBezTo>
                  <a:cubicBezTo>
                    <a:pt x="1261" y="91"/>
                    <a:pt x="1265" y="92"/>
                    <a:pt x="1269" y="94"/>
                  </a:cubicBezTo>
                  <a:cubicBezTo>
                    <a:pt x="1272" y="96"/>
                    <a:pt x="1275" y="98"/>
                    <a:pt x="1279" y="100"/>
                  </a:cubicBezTo>
                  <a:cubicBezTo>
                    <a:pt x="1283" y="102"/>
                    <a:pt x="1286" y="103"/>
                    <a:pt x="1290" y="105"/>
                  </a:cubicBezTo>
                  <a:cubicBezTo>
                    <a:pt x="1294" y="107"/>
                    <a:pt x="1297" y="108"/>
                    <a:pt x="1301" y="109"/>
                  </a:cubicBezTo>
                  <a:cubicBezTo>
                    <a:pt x="1305" y="111"/>
                    <a:pt x="1309" y="112"/>
                    <a:pt x="1312" y="113"/>
                  </a:cubicBezTo>
                  <a:cubicBezTo>
                    <a:pt x="1316" y="115"/>
                    <a:pt x="1320" y="116"/>
                    <a:pt x="1324" y="117"/>
                  </a:cubicBezTo>
                  <a:cubicBezTo>
                    <a:pt x="1328" y="118"/>
                    <a:pt x="1331" y="120"/>
                    <a:pt x="1335" y="121"/>
                  </a:cubicBezTo>
                  <a:cubicBezTo>
                    <a:pt x="1339" y="122"/>
                    <a:pt x="1343" y="123"/>
                    <a:pt x="1347" y="125"/>
                  </a:cubicBezTo>
                  <a:cubicBezTo>
                    <a:pt x="1351" y="126"/>
                    <a:pt x="1355" y="126"/>
                    <a:pt x="1358" y="127"/>
                  </a:cubicBezTo>
                  <a:cubicBezTo>
                    <a:pt x="1362" y="128"/>
                    <a:pt x="1366" y="129"/>
                    <a:pt x="1369" y="130"/>
                  </a:cubicBezTo>
                  <a:cubicBezTo>
                    <a:pt x="1373" y="131"/>
                    <a:pt x="1377" y="131"/>
                    <a:pt x="1381" y="132"/>
                  </a:cubicBezTo>
                  <a:cubicBezTo>
                    <a:pt x="1384" y="132"/>
                    <a:pt x="1388" y="133"/>
                    <a:pt x="1392" y="133"/>
                  </a:cubicBezTo>
                  <a:cubicBezTo>
                    <a:pt x="1396" y="134"/>
                    <a:pt x="1400" y="133"/>
                    <a:pt x="1403" y="134"/>
                  </a:cubicBezTo>
                  <a:cubicBezTo>
                    <a:pt x="1407" y="134"/>
                    <a:pt x="1411" y="135"/>
                    <a:pt x="1415" y="135"/>
                  </a:cubicBezTo>
                  <a:cubicBezTo>
                    <a:pt x="1419" y="135"/>
                    <a:pt x="1422" y="136"/>
                    <a:pt x="1426" y="136"/>
                  </a:cubicBezTo>
                  <a:cubicBezTo>
                    <a:pt x="1432" y="136"/>
                    <a:pt x="1438" y="137"/>
                    <a:pt x="1443" y="137"/>
                  </a:cubicBezTo>
                  <a:cubicBezTo>
                    <a:pt x="1445" y="137"/>
                    <a:pt x="1447" y="137"/>
                    <a:pt x="1448" y="137"/>
                  </a:cubicBezTo>
                  <a:cubicBezTo>
                    <a:pt x="1446" y="135"/>
                    <a:pt x="1451" y="131"/>
                    <a:pt x="1451" y="136"/>
                  </a:cubicBezTo>
                  <a:cubicBezTo>
                    <a:pt x="1450" y="136"/>
                    <a:pt x="1450" y="137"/>
                    <a:pt x="1450" y="137"/>
                  </a:cubicBezTo>
                  <a:cubicBezTo>
                    <a:pt x="1448" y="142"/>
                    <a:pt x="1447" y="142"/>
                    <a:pt x="1443" y="148"/>
                  </a:cubicBezTo>
                  <a:cubicBezTo>
                    <a:pt x="1441" y="152"/>
                    <a:pt x="1439" y="156"/>
                    <a:pt x="1437" y="159"/>
                  </a:cubicBezTo>
                  <a:cubicBezTo>
                    <a:pt x="1434" y="163"/>
                    <a:pt x="1431" y="167"/>
                    <a:pt x="1429" y="170"/>
                  </a:cubicBezTo>
                  <a:cubicBezTo>
                    <a:pt x="1426" y="175"/>
                    <a:pt x="1424" y="178"/>
                    <a:pt x="1422" y="181"/>
                  </a:cubicBezTo>
                  <a:cubicBezTo>
                    <a:pt x="1418" y="188"/>
                    <a:pt x="1416" y="192"/>
                    <a:pt x="1416" y="193"/>
                  </a:cubicBezTo>
                  <a:cubicBezTo>
                    <a:pt x="1412" y="192"/>
                    <a:pt x="1408" y="192"/>
                    <a:pt x="1404" y="191"/>
                  </a:cubicBezTo>
                  <a:cubicBezTo>
                    <a:pt x="1401" y="190"/>
                    <a:pt x="1397" y="190"/>
                    <a:pt x="1394" y="189"/>
                  </a:cubicBezTo>
                  <a:cubicBezTo>
                    <a:pt x="1393" y="191"/>
                    <a:pt x="1390" y="190"/>
                    <a:pt x="1389" y="190"/>
                  </a:cubicBezTo>
                  <a:cubicBezTo>
                    <a:pt x="1389" y="189"/>
                    <a:pt x="1389" y="188"/>
                    <a:pt x="1389" y="188"/>
                  </a:cubicBezTo>
                  <a:cubicBezTo>
                    <a:pt x="1387" y="188"/>
                    <a:pt x="1385" y="187"/>
                    <a:pt x="1382" y="187"/>
                  </a:cubicBezTo>
                  <a:cubicBezTo>
                    <a:pt x="1379" y="186"/>
                    <a:pt x="1375" y="185"/>
                    <a:pt x="1371" y="184"/>
                  </a:cubicBezTo>
                  <a:cubicBezTo>
                    <a:pt x="1367" y="183"/>
                    <a:pt x="1364" y="183"/>
                    <a:pt x="1360" y="182"/>
                  </a:cubicBezTo>
                  <a:cubicBezTo>
                    <a:pt x="1356" y="181"/>
                    <a:pt x="1352" y="181"/>
                    <a:pt x="1348" y="180"/>
                  </a:cubicBezTo>
                  <a:cubicBezTo>
                    <a:pt x="1345" y="179"/>
                    <a:pt x="1341" y="178"/>
                    <a:pt x="1337" y="177"/>
                  </a:cubicBezTo>
                  <a:cubicBezTo>
                    <a:pt x="1333" y="176"/>
                    <a:pt x="1330" y="176"/>
                    <a:pt x="1326" y="175"/>
                  </a:cubicBezTo>
                  <a:cubicBezTo>
                    <a:pt x="1322" y="174"/>
                    <a:pt x="1318" y="173"/>
                    <a:pt x="1314" y="173"/>
                  </a:cubicBezTo>
                  <a:cubicBezTo>
                    <a:pt x="1311" y="172"/>
                    <a:pt x="1307" y="171"/>
                    <a:pt x="1303" y="171"/>
                  </a:cubicBezTo>
                  <a:cubicBezTo>
                    <a:pt x="1299" y="170"/>
                    <a:pt x="1296" y="168"/>
                    <a:pt x="1292" y="167"/>
                  </a:cubicBezTo>
                  <a:cubicBezTo>
                    <a:pt x="1288" y="167"/>
                    <a:pt x="1284" y="167"/>
                    <a:pt x="1280" y="166"/>
                  </a:cubicBezTo>
                  <a:cubicBezTo>
                    <a:pt x="1277" y="165"/>
                    <a:pt x="1273" y="164"/>
                    <a:pt x="1269" y="163"/>
                  </a:cubicBezTo>
                  <a:cubicBezTo>
                    <a:pt x="1269" y="162"/>
                    <a:pt x="1268" y="160"/>
                    <a:pt x="1268" y="159"/>
                  </a:cubicBezTo>
                  <a:cubicBezTo>
                    <a:pt x="1267" y="157"/>
                    <a:pt x="1267" y="157"/>
                    <a:pt x="1266" y="155"/>
                  </a:cubicBezTo>
                  <a:cubicBezTo>
                    <a:pt x="1266" y="154"/>
                    <a:pt x="1266" y="152"/>
                    <a:pt x="1265" y="150"/>
                  </a:cubicBezTo>
                  <a:cubicBezTo>
                    <a:pt x="1264" y="148"/>
                    <a:pt x="1262" y="145"/>
                    <a:pt x="1262" y="142"/>
                  </a:cubicBezTo>
                  <a:cubicBezTo>
                    <a:pt x="1261" y="140"/>
                    <a:pt x="1260" y="137"/>
                    <a:pt x="1259" y="133"/>
                  </a:cubicBezTo>
                  <a:close/>
                  <a:moveTo>
                    <a:pt x="1318" y="107"/>
                  </a:moveTo>
                  <a:cubicBezTo>
                    <a:pt x="1318" y="109"/>
                    <a:pt x="1315" y="110"/>
                    <a:pt x="1314" y="108"/>
                  </a:cubicBezTo>
                  <a:cubicBezTo>
                    <a:pt x="1313" y="105"/>
                    <a:pt x="1317" y="106"/>
                    <a:pt x="1318" y="107"/>
                  </a:cubicBezTo>
                  <a:close/>
                  <a:moveTo>
                    <a:pt x="1342" y="121"/>
                  </a:moveTo>
                  <a:cubicBezTo>
                    <a:pt x="1343" y="120"/>
                    <a:pt x="1346" y="120"/>
                    <a:pt x="1346" y="123"/>
                  </a:cubicBezTo>
                  <a:cubicBezTo>
                    <a:pt x="1344" y="124"/>
                    <a:pt x="1342" y="123"/>
                    <a:pt x="1342" y="121"/>
                  </a:cubicBezTo>
                  <a:close/>
                  <a:moveTo>
                    <a:pt x="996" y="139"/>
                  </a:moveTo>
                  <a:cubicBezTo>
                    <a:pt x="995" y="139"/>
                    <a:pt x="994" y="139"/>
                    <a:pt x="994" y="138"/>
                  </a:cubicBezTo>
                  <a:cubicBezTo>
                    <a:pt x="995" y="138"/>
                    <a:pt x="996" y="138"/>
                    <a:pt x="996" y="139"/>
                  </a:cubicBezTo>
                  <a:close/>
                  <a:moveTo>
                    <a:pt x="984" y="134"/>
                  </a:moveTo>
                  <a:cubicBezTo>
                    <a:pt x="984" y="135"/>
                    <a:pt x="982" y="136"/>
                    <a:pt x="980" y="135"/>
                  </a:cubicBezTo>
                  <a:cubicBezTo>
                    <a:pt x="979" y="134"/>
                    <a:pt x="980" y="133"/>
                    <a:pt x="978" y="133"/>
                  </a:cubicBezTo>
                  <a:cubicBezTo>
                    <a:pt x="980" y="128"/>
                    <a:pt x="984" y="131"/>
                    <a:pt x="984" y="134"/>
                  </a:cubicBezTo>
                  <a:close/>
                  <a:moveTo>
                    <a:pt x="924" y="126"/>
                  </a:moveTo>
                  <a:cubicBezTo>
                    <a:pt x="925" y="124"/>
                    <a:pt x="930" y="123"/>
                    <a:pt x="933" y="124"/>
                  </a:cubicBezTo>
                  <a:cubicBezTo>
                    <a:pt x="937" y="130"/>
                    <a:pt x="928" y="138"/>
                    <a:pt x="924" y="131"/>
                  </a:cubicBezTo>
                  <a:cubicBezTo>
                    <a:pt x="924" y="129"/>
                    <a:pt x="925" y="128"/>
                    <a:pt x="924" y="126"/>
                  </a:cubicBezTo>
                  <a:close/>
                  <a:moveTo>
                    <a:pt x="921" y="122"/>
                  </a:moveTo>
                  <a:cubicBezTo>
                    <a:pt x="921" y="124"/>
                    <a:pt x="921" y="124"/>
                    <a:pt x="921" y="124"/>
                  </a:cubicBezTo>
                  <a:cubicBezTo>
                    <a:pt x="919" y="124"/>
                    <a:pt x="919" y="124"/>
                    <a:pt x="919" y="122"/>
                  </a:cubicBezTo>
                  <a:lnTo>
                    <a:pt x="921" y="122"/>
                  </a:lnTo>
                  <a:close/>
                  <a:moveTo>
                    <a:pt x="819" y="121"/>
                  </a:moveTo>
                  <a:cubicBezTo>
                    <a:pt x="820" y="122"/>
                    <a:pt x="817" y="122"/>
                    <a:pt x="817" y="121"/>
                  </a:cubicBezTo>
                  <a:cubicBezTo>
                    <a:pt x="818" y="120"/>
                    <a:pt x="818" y="121"/>
                    <a:pt x="819" y="121"/>
                  </a:cubicBezTo>
                  <a:close/>
                  <a:moveTo>
                    <a:pt x="708" y="130"/>
                  </a:moveTo>
                  <a:cubicBezTo>
                    <a:pt x="708" y="130"/>
                    <a:pt x="709" y="130"/>
                    <a:pt x="708" y="131"/>
                  </a:cubicBezTo>
                  <a:cubicBezTo>
                    <a:pt x="707" y="131"/>
                    <a:pt x="707" y="131"/>
                    <a:pt x="707" y="131"/>
                  </a:cubicBezTo>
                  <a:cubicBezTo>
                    <a:pt x="707" y="131"/>
                    <a:pt x="707" y="130"/>
                    <a:pt x="708" y="130"/>
                  </a:cubicBezTo>
                  <a:close/>
                  <a:moveTo>
                    <a:pt x="708" y="133"/>
                  </a:moveTo>
                  <a:cubicBezTo>
                    <a:pt x="708" y="136"/>
                    <a:pt x="708" y="136"/>
                    <a:pt x="708" y="136"/>
                  </a:cubicBezTo>
                  <a:cubicBezTo>
                    <a:pt x="706" y="136"/>
                    <a:pt x="705" y="136"/>
                    <a:pt x="704" y="135"/>
                  </a:cubicBezTo>
                  <a:cubicBezTo>
                    <a:pt x="704" y="133"/>
                    <a:pt x="705" y="132"/>
                    <a:pt x="708" y="133"/>
                  </a:cubicBezTo>
                  <a:close/>
                  <a:moveTo>
                    <a:pt x="385" y="84"/>
                  </a:moveTo>
                  <a:cubicBezTo>
                    <a:pt x="385" y="90"/>
                    <a:pt x="385" y="95"/>
                    <a:pt x="385" y="98"/>
                  </a:cubicBezTo>
                  <a:cubicBezTo>
                    <a:pt x="385" y="102"/>
                    <a:pt x="385" y="105"/>
                    <a:pt x="385" y="109"/>
                  </a:cubicBezTo>
                  <a:cubicBezTo>
                    <a:pt x="384" y="112"/>
                    <a:pt x="383" y="115"/>
                    <a:pt x="383" y="119"/>
                  </a:cubicBezTo>
                  <a:cubicBezTo>
                    <a:pt x="382" y="122"/>
                    <a:pt x="382" y="126"/>
                    <a:pt x="381" y="129"/>
                  </a:cubicBezTo>
                  <a:cubicBezTo>
                    <a:pt x="380" y="134"/>
                    <a:pt x="378" y="139"/>
                    <a:pt x="377" y="143"/>
                  </a:cubicBezTo>
                  <a:cubicBezTo>
                    <a:pt x="376" y="148"/>
                    <a:pt x="374" y="152"/>
                    <a:pt x="373" y="157"/>
                  </a:cubicBezTo>
                  <a:cubicBezTo>
                    <a:pt x="372" y="159"/>
                    <a:pt x="370" y="161"/>
                    <a:pt x="370" y="163"/>
                  </a:cubicBezTo>
                  <a:cubicBezTo>
                    <a:pt x="365" y="164"/>
                    <a:pt x="361" y="165"/>
                    <a:pt x="357" y="165"/>
                  </a:cubicBezTo>
                  <a:cubicBezTo>
                    <a:pt x="353" y="166"/>
                    <a:pt x="348" y="167"/>
                    <a:pt x="344" y="168"/>
                  </a:cubicBezTo>
                  <a:cubicBezTo>
                    <a:pt x="340" y="169"/>
                    <a:pt x="335" y="171"/>
                    <a:pt x="331" y="172"/>
                  </a:cubicBezTo>
                  <a:cubicBezTo>
                    <a:pt x="327" y="173"/>
                    <a:pt x="322" y="173"/>
                    <a:pt x="318" y="174"/>
                  </a:cubicBezTo>
                  <a:cubicBezTo>
                    <a:pt x="314" y="175"/>
                    <a:pt x="310" y="176"/>
                    <a:pt x="306" y="177"/>
                  </a:cubicBezTo>
                  <a:cubicBezTo>
                    <a:pt x="302" y="178"/>
                    <a:pt x="298" y="179"/>
                    <a:pt x="294" y="180"/>
                  </a:cubicBezTo>
                  <a:cubicBezTo>
                    <a:pt x="290" y="180"/>
                    <a:pt x="286" y="181"/>
                    <a:pt x="281" y="182"/>
                  </a:cubicBezTo>
                  <a:cubicBezTo>
                    <a:pt x="277" y="183"/>
                    <a:pt x="273" y="184"/>
                    <a:pt x="269" y="185"/>
                  </a:cubicBezTo>
                  <a:cubicBezTo>
                    <a:pt x="265" y="185"/>
                    <a:pt x="261" y="186"/>
                    <a:pt x="257" y="186"/>
                  </a:cubicBezTo>
                  <a:cubicBezTo>
                    <a:pt x="253" y="187"/>
                    <a:pt x="249" y="188"/>
                    <a:pt x="245" y="189"/>
                  </a:cubicBezTo>
                  <a:cubicBezTo>
                    <a:pt x="241" y="190"/>
                    <a:pt x="237" y="191"/>
                    <a:pt x="233" y="192"/>
                  </a:cubicBezTo>
                  <a:cubicBezTo>
                    <a:pt x="228" y="192"/>
                    <a:pt x="225" y="193"/>
                    <a:pt x="220" y="193"/>
                  </a:cubicBezTo>
                  <a:cubicBezTo>
                    <a:pt x="219" y="191"/>
                    <a:pt x="217" y="187"/>
                    <a:pt x="214" y="182"/>
                  </a:cubicBezTo>
                  <a:cubicBezTo>
                    <a:pt x="212" y="179"/>
                    <a:pt x="210" y="175"/>
                    <a:pt x="207" y="171"/>
                  </a:cubicBezTo>
                  <a:cubicBezTo>
                    <a:pt x="205" y="168"/>
                    <a:pt x="203" y="164"/>
                    <a:pt x="200" y="160"/>
                  </a:cubicBezTo>
                  <a:cubicBezTo>
                    <a:pt x="198" y="157"/>
                    <a:pt x="196" y="153"/>
                    <a:pt x="194" y="149"/>
                  </a:cubicBezTo>
                  <a:cubicBezTo>
                    <a:pt x="190" y="143"/>
                    <a:pt x="189" y="143"/>
                    <a:pt x="187" y="137"/>
                  </a:cubicBezTo>
                  <a:cubicBezTo>
                    <a:pt x="190" y="137"/>
                    <a:pt x="194" y="137"/>
                    <a:pt x="198" y="137"/>
                  </a:cubicBezTo>
                  <a:cubicBezTo>
                    <a:pt x="201" y="137"/>
                    <a:pt x="204" y="137"/>
                    <a:pt x="207" y="137"/>
                  </a:cubicBezTo>
                  <a:cubicBezTo>
                    <a:pt x="210" y="137"/>
                    <a:pt x="213" y="136"/>
                    <a:pt x="216" y="136"/>
                  </a:cubicBezTo>
                  <a:cubicBezTo>
                    <a:pt x="221" y="136"/>
                    <a:pt x="225" y="136"/>
                    <a:pt x="229" y="135"/>
                  </a:cubicBezTo>
                  <a:cubicBezTo>
                    <a:pt x="233" y="135"/>
                    <a:pt x="238" y="135"/>
                    <a:pt x="242" y="134"/>
                  </a:cubicBezTo>
                  <a:cubicBezTo>
                    <a:pt x="246" y="134"/>
                    <a:pt x="250" y="134"/>
                    <a:pt x="255" y="133"/>
                  </a:cubicBezTo>
                  <a:cubicBezTo>
                    <a:pt x="259" y="132"/>
                    <a:pt x="263" y="131"/>
                    <a:pt x="267" y="130"/>
                  </a:cubicBezTo>
                  <a:cubicBezTo>
                    <a:pt x="271" y="129"/>
                    <a:pt x="275" y="129"/>
                    <a:pt x="280" y="128"/>
                  </a:cubicBezTo>
                  <a:cubicBezTo>
                    <a:pt x="284" y="127"/>
                    <a:pt x="288" y="126"/>
                    <a:pt x="292" y="124"/>
                  </a:cubicBezTo>
                  <a:cubicBezTo>
                    <a:pt x="296" y="123"/>
                    <a:pt x="300" y="123"/>
                    <a:pt x="304" y="121"/>
                  </a:cubicBezTo>
                  <a:cubicBezTo>
                    <a:pt x="308" y="120"/>
                    <a:pt x="313" y="119"/>
                    <a:pt x="317" y="117"/>
                  </a:cubicBezTo>
                  <a:cubicBezTo>
                    <a:pt x="321" y="116"/>
                    <a:pt x="325" y="114"/>
                    <a:pt x="329" y="113"/>
                  </a:cubicBezTo>
                  <a:cubicBezTo>
                    <a:pt x="333" y="112"/>
                    <a:pt x="337" y="110"/>
                    <a:pt x="341" y="108"/>
                  </a:cubicBezTo>
                  <a:cubicBezTo>
                    <a:pt x="345" y="107"/>
                    <a:pt x="349" y="106"/>
                    <a:pt x="353" y="104"/>
                  </a:cubicBezTo>
                  <a:cubicBezTo>
                    <a:pt x="355" y="103"/>
                    <a:pt x="357" y="102"/>
                    <a:pt x="359" y="101"/>
                  </a:cubicBezTo>
                  <a:cubicBezTo>
                    <a:pt x="363" y="99"/>
                    <a:pt x="366" y="98"/>
                    <a:pt x="369" y="96"/>
                  </a:cubicBezTo>
                  <a:cubicBezTo>
                    <a:pt x="372" y="95"/>
                    <a:pt x="375" y="93"/>
                    <a:pt x="378" y="90"/>
                  </a:cubicBezTo>
                  <a:cubicBezTo>
                    <a:pt x="380" y="89"/>
                    <a:pt x="383" y="87"/>
                    <a:pt x="385" y="84"/>
                  </a:cubicBezTo>
                  <a:close/>
                  <a:moveTo>
                    <a:pt x="275" y="120"/>
                  </a:moveTo>
                  <a:cubicBezTo>
                    <a:pt x="276" y="120"/>
                    <a:pt x="276" y="120"/>
                    <a:pt x="277" y="120"/>
                  </a:cubicBezTo>
                  <a:cubicBezTo>
                    <a:pt x="277" y="121"/>
                    <a:pt x="277" y="122"/>
                    <a:pt x="276" y="121"/>
                  </a:cubicBezTo>
                  <a:cubicBezTo>
                    <a:pt x="276" y="121"/>
                    <a:pt x="275" y="121"/>
                    <a:pt x="275" y="120"/>
                  </a:cubicBezTo>
                  <a:close/>
                  <a:moveTo>
                    <a:pt x="281" y="3"/>
                  </a:moveTo>
                  <a:cubicBezTo>
                    <a:pt x="283" y="2"/>
                    <a:pt x="283" y="4"/>
                    <a:pt x="284" y="4"/>
                  </a:cubicBezTo>
                  <a:cubicBezTo>
                    <a:pt x="284" y="5"/>
                    <a:pt x="283" y="7"/>
                    <a:pt x="283" y="8"/>
                  </a:cubicBezTo>
                  <a:cubicBezTo>
                    <a:pt x="280" y="8"/>
                    <a:pt x="280" y="8"/>
                    <a:pt x="280" y="8"/>
                  </a:cubicBezTo>
                  <a:cubicBezTo>
                    <a:pt x="279" y="6"/>
                    <a:pt x="280" y="4"/>
                    <a:pt x="281" y="3"/>
                  </a:cubicBezTo>
                  <a:close/>
                  <a:moveTo>
                    <a:pt x="215" y="12"/>
                  </a:moveTo>
                  <a:cubicBezTo>
                    <a:pt x="216" y="12"/>
                    <a:pt x="216" y="11"/>
                    <a:pt x="217" y="12"/>
                  </a:cubicBezTo>
                  <a:cubicBezTo>
                    <a:pt x="218" y="13"/>
                    <a:pt x="218" y="12"/>
                    <a:pt x="217" y="14"/>
                  </a:cubicBezTo>
                  <a:cubicBezTo>
                    <a:pt x="215" y="14"/>
                    <a:pt x="215" y="14"/>
                    <a:pt x="215" y="14"/>
                  </a:cubicBezTo>
                  <a:lnTo>
                    <a:pt x="215" y="12"/>
                  </a:lnTo>
                  <a:close/>
                  <a:moveTo>
                    <a:pt x="161" y="33"/>
                  </a:moveTo>
                  <a:cubicBezTo>
                    <a:pt x="161" y="35"/>
                    <a:pt x="161" y="35"/>
                    <a:pt x="161" y="35"/>
                  </a:cubicBezTo>
                  <a:cubicBezTo>
                    <a:pt x="160" y="35"/>
                    <a:pt x="160" y="34"/>
                    <a:pt x="160" y="33"/>
                  </a:cubicBezTo>
                  <a:lnTo>
                    <a:pt x="161" y="33"/>
                  </a:lnTo>
                  <a:close/>
                  <a:moveTo>
                    <a:pt x="118" y="56"/>
                  </a:moveTo>
                  <a:cubicBezTo>
                    <a:pt x="116" y="56"/>
                    <a:pt x="116" y="56"/>
                    <a:pt x="116" y="56"/>
                  </a:cubicBezTo>
                  <a:cubicBezTo>
                    <a:pt x="116" y="54"/>
                    <a:pt x="118" y="54"/>
                    <a:pt x="118" y="56"/>
                  </a:cubicBezTo>
                  <a:close/>
                  <a:moveTo>
                    <a:pt x="17" y="149"/>
                  </a:moveTo>
                  <a:cubicBezTo>
                    <a:pt x="18" y="145"/>
                    <a:pt x="19" y="141"/>
                    <a:pt x="20" y="137"/>
                  </a:cubicBezTo>
                  <a:cubicBezTo>
                    <a:pt x="21" y="134"/>
                    <a:pt x="23" y="132"/>
                    <a:pt x="24" y="129"/>
                  </a:cubicBezTo>
                  <a:cubicBezTo>
                    <a:pt x="24" y="128"/>
                    <a:pt x="25" y="126"/>
                    <a:pt x="26" y="124"/>
                  </a:cubicBezTo>
                  <a:cubicBezTo>
                    <a:pt x="27" y="124"/>
                    <a:pt x="27" y="124"/>
                    <a:pt x="28" y="124"/>
                  </a:cubicBezTo>
                  <a:cubicBezTo>
                    <a:pt x="30" y="121"/>
                    <a:pt x="32" y="118"/>
                    <a:pt x="35" y="115"/>
                  </a:cubicBezTo>
                  <a:cubicBezTo>
                    <a:pt x="36" y="113"/>
                    <a:pt x="38" y="111"/>
                    <a:pt x="40" y="109"/>
                  </a:cubicBezTo>
                  <a:cubicBezTo>
                    <a:pt x="40" y="107"/>
                    <a:pt x="43" y="102"/>
                    <a:pt x="47" y="103"/>
                  </a:cubicBezTo>
                  <a:cubicBezTo>
                    <a:pt x="48" y="102"/>
                    <a:pt x="48" y="102"/>
                    <a:pt x="49" y="101"/>
                  </a:cubicBezTo>
                  <a:cubicBezTo>
                    <a:pt x="49" y="99"/>
                    <a:pt x="50" y="97"/>
                    <a:pt x="53" y="97"/>
                  </a:cubicBezTo>
                  <a:cubicBezTo>
                    <a:pt x="53" y="97"/>
                    <a:pt x="53" y="97"/>
                    <a:pt x="53" y="97"/>
                  </a:cubicBezTo>
                  <a:cubicBezTo>
                    <a:pt x="56" y="95"/>
                    <a:pt x="60" y="93"/>
                    <a:pt x="63" y="91"/>
                  </a:cubicBezTo>
                  <a:cubicBezTo>
                    <a:pt x="66" y="88"/>
                    <a:pt x="70" y="86"/>
                    <a:pt x="73" y="84"/>
                  </a:cubicBezTo>
                  <a:cubicBezTo>
                    <a:pt x="76" y="82"/>
                    <a:pt x="79" y="80"/>
                    <a:pt x="83" y="78"/>
                  </a:cubicBezTo>
                  <a:cubicBezTo>
                    <a:pt x="86" y="75"/>
                    <a:pt x="89" y="73"/>
                    <a:pt x="92" y="71"/>
                  </a:cubicBezTo>
                  <a:cubicBezTo>
                    <a:pt x="95" y="69"/>
                    <a:pt x="97" y="68"/>
                    <a:pt x="99" y="67"/>
                  </a:cubicBezTo>
                  <a:cubicBezTo>
                    <a:pt x="99" y="67"/>
                    <a:pt x="99" y="67"/>
                    <a:pt x="99" y="66"/>
                  </a:cubicBezTo>
                  <a:cubicBezTo>
                    <a:pt x="98" y="66"/>
                    <a:pt x="100" y="65"/>
                    <a:pt x="102" y="65"/>
                  </a:cubicBezTo>
                  <a:cubicBezTo>
                    <a:pt x="102" y="65"/>
                    <a:pt x="103" y="65"/>
                    <a:pt x="103" y="65"/>
                  </a:cubicBezTo>
                  <a:cubicBezTo>
                    <a:pt x="105" y="64"/>
                    <a:pt x="107" y="63"/>
                    <a:pt x="109" y="62"/>
                  </a:cubicBezTo>
                  <a:cubicBezTo>
                    <a:pt x="109" y="61"/>
                    <a:pt x="110" y="60"/>
                    <a:pt x="110" y="59"/>
                  </a:cubicBezTo>
                  <a:cubicBezTo>
                    <a:pt x="111" y="59"/>
                    <a:pt x="113" y="59"/>
                    <a:pt x="114" y="59"/>
                  </a:cubicBezTo>
                  <a:cubicBezTo>
                    <a:pt x="114" y="59"/>
                    <a:pt x="114" y="59"/>
                    <a:pt x="114" y="59"/>
                  </a:cubicBezTo>
                  <a:cubicBezTo>
                    <a:pt x="117" y="57"/>
                    <a:pt x="120" y="56"/>
                    <a:pt x="124" y="54"/>
                  </a:cubicBezTo>
                  <a:cubicBezTo>
                    <a:pt x="127" y="52"/>
                    <a:pt x="131" y="51"/>
                    <a:pt x="134" y="49"/>
                  </a:cubicBezTo>
                  <a:cubicBezTo>
                    <a:pt x="137" y="48"/>
                    <a:pt x="140" y="47"/>
                    <a:pt x="143" y="45"/>
                  </a:cubicBezTo>
                  <a:cubicBezTo>
                    <a:pt x="143" y="44"/>
                    <a:pt x="144" y="44"/>
                    <a:pt x="144" y="45"/>
                  </a:cubicBezTo>
                  <a:cubicBezTo>
                    <a:pt x="145" y="45"/>
                    <a:pt x="145" y="44"/>
                    <a:pt x="145" y="44"/>
                  </a:cubicBezTo>
                  <a:cubicBezTo>
                    <a:pt x="146" y="44"/>
                    <a:pt x="146" y="44"/>
                    <a:pt x="147" y="44"/>
                  </a:cubicBezTo>
                  <a:cubicBezTo>
                    <a:pt x="147" y="44"/>
                    <a:pt x="147" y="44"/>
                    <a:pt x="147" y="43"/>
                  </a:cubicBezTo>
                  <a:cubicBezTo>
                    <a:pt x="147" y="44"/>
                    <a:pt x="147" y="44"/>
                    <a:pt x="147" y="44"/>
                  </a:cubicBezTo>
                  <a:cubicBezTo>
                    <a:pt x="150" y="43"/>
                    <a:pt x="153" y="42"/>
                    <a:pt x="156" y="40"/>
                  </a:cubicBezTo>
                  <a:cubicBezTo>
                    <a:pt x="156" y="40"/>
                    <a:pt x="156" y="40"/>
                    <a:pt x="157" y="40"/>
                  </a:cubicBezTo>
                  <a:cubicBezTo>
                    <a:pt x="156" y="40"/>
                    <a:pt x="156" y="39"/>
                    <a:pt x="156" y="38"/>
                  </a:cubicBezTo>
                  <a:cubicBezTo>
                    <a:pt x="159" y="37"/>
                    <a:pt x="160" y="38"/>
                    <a:pt x="162" y="38"/>
                  </a:cubicBezTo>
                  <a:cubicBezTo>
                    <a:pt x="163" y="38"/>
                    <a:pt x="164" y="38"/>
                    <a:pt x="165" y="37"/>
                  </a:cubicBezTo>
                  <a:cubicBezTo>
                    <a:pt x="165" y="37"/>
                    <a:pt x="165" y="37"/>
                    <a:pt x="165" y="37"/>
                  </a:cubicBezTo>
                  <a:cubicBezTo>
                    <a:pt x="166" y="35"/>
                    <a:pt x="169" y="34"/>
                    <a:pt x="172" y="35"/>
                  </a:cubicBezTo>
                  <a:cubicBezTo>
                    <a:pt x="174" y="34"/>
                    <a:pt x="176" y="33"/>
                    <a:pt x="178" y="32"/>
                  </a:cubicBezTo>
                  <a:cubicBezTo>
                    <a:pt x="179" y="32"/>
                    <a:pt x="181" y="32"/>
                    <a:pt x="182" y="31"/>
                  </a:cubicBezTo>
                  <a:cubicBezTo>
                    <a:pt x="182" y="31"/>
                    <a:pt x="182" y="31"/>
                    <a:pt x="182" y="31"/>
                  </a:cubicBezTo>
                  <a:cubicBezTo>
                    <a:pt x="182" y="29"/>
                    <a:pt x="185" y="28"/>
                    <a:pt x="186" y="30"/>
                  </a:cubicBezTo>
                  <a:cubicBezTo>
                    <a:pt x="187" y="30"/>
                    <a:pt x="188" y="30"/>
                    <a:pt x="190" y="29"/>
                  </a:cubicBezTo>
                  <a:cubicBezTo>
                    <a:pt x="193" y="28"/>
                    <a:pt x="197" y="27"/>
                    <a:pt x="201" y="26"/>
                  </a:cubicBezTo>
                  <a:cubicBezTo>
                    <a:pt x="205" y="25"/>
                    <a:pt x="209" y="23"/>
                    <a:pt x="212" y="23"/>
                  </a:cubicBezTo>
                  <a:cubicBezTo>
                    <a:pt x="216" y="22"/>
                    <a:pt x="220" y="20"/>
                    <a:pt x="224" y="20"/>
                  </a:cubicBezTo>
                  <a:cubicBezTo>
                    <a:pt x="227" y="19"/>
                    <a:pt x="230" y="19"/>
                    <a:pt x="233" y="18"/>
                  </a:cubicBezTo>
                  <a:cubicBezTo>
                    <a:pt x="233" y="18"/>
                    <a:pt x="233" y="17"/>
                    <a:pt x="233" y="17"/>
                  </a:cubicBezTo>
                  <a:cubicBezTo>
                    <a:pt x="234" y="17"/>
                    <a:pt x="236" y="17"/>
                    <a:pt x="237" y="17"/>
                  </a:cubicBezTo>
                  <a:cubicBezTo>
                    <a:pt x="237" y="17"/>
                    <a:pt x="237" y="17"/>
                    <a:pt x="237" y="17"/>
                  </a:cubicBezTo>
                  <a:cubicBezTo>
                    <a:pt x="240" y="17"/>
                    <a:pt x="244" y="16"/>
                    <a:pt x="247" y="16"/>
                  </a:cubicBezTo>
                  <a:cubicBezTo>
                    <a:pt x="251" y="15"/>
                    <a:pt x="255" y="16"/>
                    <a:pt x="259" y="15"/>
                  </a:cubicBezTo>
                  <a:cubicBezTo>
                    <a:pt x="263" y="15"/>
                    <a:pt x="267" y="14"/>
                    <a:pt x="271" y="14"/>
                  </a:cubicBezTo>
                  <a:cubicBezTo>
                    <a:pt x="273" y="13"/>
                    <a:pt x="275" y="13"/>
                    <a:pt x="277" y="13"/>
                  </a:cubicBezTo>
                  <a:cubicBezTo>
                    <a:pt x="278" y="13"/>
                    <a:pt x="278" y="12"/>
                    <a:pt x="278" y="12"/>
                  </a:cubicBezTo>
                  <a:cubicBezTo>
                    <a:pt x="279" y="12"/>
                    <a:pt x="280" y="12"/>
                    <a:pt x="280" y="13"/>
                  </a:cubicBezTo>
                  <a:cubicBezTo>
                    <a:pt x="281" y="13"/>
                    <a:pt x="282" y="13"/>
                    <a:pt x="282" y="13"/>
                  </a:cubicBezTo>
                  <a:cubicBezTo>
                    <a:pt x="282" y="13"/>
                    <a:pt x="282" y="13"/>
                    <a:pt x="282" y="12"/>
                  </a:cubicBezTo>
                  <a:cubicBezTo>
                    <a:pt x="282" y="13"/>
                    <a:pt x="282" y="13"/>
                    <a:pt x="282" y="13"/>
                  </a:cubicBezTo>
                  <a:cubicBezTo>
                    <a:pt x="286" y="13"/>
                    <a:pt x="290" y="12"/>
                    <a:pt x="294" y="12"/>
                  </a:cubicBezTo>
                  <a:cubicBezTo>
                    <a:pt x="298" y="12"/>
                    <a:pt x="302" y="13"/>
                    <a:pt x="306" y="13"/>
                  </a:cubicBezTo>
                  <a:cubicBezTo>
                    <a:pt x="310" y="14"/>
                    <a:pt x="314" y="14"/>
                    <a:pt x="318" y="15"/>
                  </a:cubicBezTo>
                  <a:cubicBezTo>
                    <a:pt x="322" y="15"/>
                    <a:pt x="326" y="15"/>
                    <a:pt x="330" y="16"/>
                  </a:cubicBezTo>
                  <a:cubicBezTo>
                    <a:pt x="334" y="16"/>
                    <a:pt x="338" y="17"/>
                    <a:pt x="341" y="18"/>
                  </a:cubicBezTo>
                  <a:cubicBezTo>
                    <a:pt x="345" y="19"/>
                    <a:pt x="349" y="21"/>
                    <a:pt x="353" y="22"/>
                  </a:cubicBezTo>
                  <a:cubicBezTo>
                    <a:pt x="356" y="23"/>
                    <a:pt x="358" y="24"/>
                    <a:pt x="361" y="26"/>
                  </a:cubicBezTo>
                  <a:cubicBezTo>
                    <a:pt x="357" y="26"/>
                    <a:pt x="353" y="26"/>
                    <a:pt x="349" y="27"/>
                  </a:cubicBezTo>
                  <a:cubicBezTo>
                    <a:pt x="349" y="27"/>
                    <a:pt x="349" y="27"/>
                    <a:pt x="348" y="27"/>
                  </a:cubicBezTo>
                  <a:cubicBezTo>
                    <a:pt x="348" y="27"/>
                    <a:pt x="348" y="28"/>
                    <a:pt x="348" y="28"/>
                  </a:cubicBezTo>
                  <a:cubicBezTo>
                    <a:pt x="348" y="28"/>
                    <a:pt x="347" y="27"/>
                    <a:pt x="347" y="27"/>
                  </a:cubicBezTo>
                  <a:cubicBezTo>
                    <a:pt x="346" y="27"/>
                    <a:pt x="345" y="27"/>
                    <a:pt x="344" y="27"/>
                  </a:cubicBezTo>
                  <a:cubicBezTo>
                    <a:pt x="344" y="28"/>
                    <a:pt x="342" y="28"/>
                    <a:pt x="341" y="28"/>
                  </a:cubicBezTo>
                  <a:cubicBezTo>
                    <a:pt x="340" y="28"/>
                    <a:pt x="341" y="28"/>
                    <a:pt x="341" y="28"/>
                  </a:cubicBezTo>
                  <a:cubicBezTo>
                    <a:pt x="339" y="28"/>
                    <a:pt x="338" y="28"/>
                    <a:pt x="337" y="28"/>
                  </a:cubicBezTo>
                  <a:cubicBezTo>
                    <a:pt x="333" y="29"/>
                    <a:pt x="329" y="29"/>
                    <a:pt x="325" y="30"/>
                  </a:cubicBezTo>
                  <a:cubicBezTo>
                    <a:pt x="321" y="30"/>
                    <a:pt x="317" y="30"/>
                    <a:pt x="313" y="30"/>
                  </a:cubicBezTo>
                  <a:cubicBezTo>
                    <a:pt x="309" y="31"/>
                    <a:pt x="305" y="32"/>
                    <a:pt x="301" y="32"/>
                  </a:cubicBezTo>
                  <a:cubicBezTo>
                    <a:pt x="297" y="33"/>
                    <a:pt x="293" y="33"/>
                    <a:pt x="289" y="34"/>
                  </a:cubicBezTo>
                  <a:cubicBezTo>
                    <a:pt x="285" y="35"/>
                    <a:pt x="281" y="36"/>
                    <a:pt x="277" y="36"/>
                  </a:cubicBezTo>
                  <a:cubicBezTo>
                    <a:pt x="275" y="37"/>
                    <a:pt x="272" y="37"/>
                    <a:pt x="269" y="37"/>
                  </a:cubicBezTo>
                  <a:cubicBezTo>
                    <a:pt x="268" y="39"/>
                    <a:pt x="266" y="41"/>
                    <a:pt x="262" y="40"/>
                  </a:cubicBezTo>
                  <a:cubicBezTo>
                    <a:pt x="262" y="39"/>
                    <a:pt x="262" y="39"/>
                    <a:pt x="263" y="38"/>
                  </a:cubicBezTo>
                  <a:cubicBezTo>
                    <a:pt x="261" y="39"/>
                    <a:pt x="259" y="39"/>
                    <a:pt x="257" y="40"/>
                  </a:cubicBezTo>
                  <a:cubicBezTo>
                    <a:pt x="257" y="40"/>
                    <a:pt x="257" y="40"/>
                    <a:pt x="257" y="40"/>
                  </a:cubicBezTo>
                  <a:cubicBezTo>
                    <a:pt x="257" y="42"/>
                    <a:pt x="256" y="45"/>
                    <a:pt x="254" y="46"/>
                  </a:cubicBezTo>
                  <a:cubicBezTo>
                    <a:pt x="250" y="47"/>
                    <a:pt x="247" y="45"/>
                    <a:pt x="247" y="42"/>
                  </a:cubicBezTo>
                  <a:cubicBezTo>
                    <a:pt x="245" y="42"/>
                    <a:pt x="243" y="43"/>
                    <a:pt x="242" y="43"/>
                  </a:cubicBezTo>
                  <a:cubicBezTo>
                    <a:pt x="238" y="44"/>
                    <a:pt x="234" y="45"/>
                    <a:pt x="230" y="46"/>
                  </a:cubicBezTo>
                  <a:cubicBezTo>
                    <a:pt x="226" y="47"/>
                    <a:pt x="222" y="48"/>
                    <a:pt x="218" y="50"/>
                  </a:cubicBezTo>
                  <a:cubicBezTo>
                    <a:pt x="218" y="50"/>
                    <a:pt x="218" y="50"/>
                    <a:pt x="218" y="50"/>
                  </a:cubicBezTo>
                  <a:cubicBezTo>
                    <a:pt x="219" y="52"/>
                    <a:pt x="218" y="53"/>
                    <a:pt x="216" y="53"/>
                  </a:cubicBezTo>
                  <a:cubicBezTo>
                    <a:pt x="215" y="53"/>
                    <a:pt x="215" y="52"/>
                    <a:pt x="216" y="51"/>
                  </a:cubicBezTo>
                  <a:cubicBezTo>
                    <a:pt x="213" y="52"/>
                    <a:pt x="210" y="53"/>
                    <a:pt x="207" y="55"/>
                  </a:cubicBezTo>
                  <a:cubicBezTo>
                    <a:pt x="212" y="59"/>
                    <a:pt x="212" y="54"/>
                    <a:pt x="220" y="53"/>
                  </a:cubicBezTo>
                  <a:cubicBezTo>
                    <a:pt x="223" y="52"/>
                    <a:pt x="227" y="52"/>
                    <a:pt x="232" y="51"/>
                  </a:cubicBezTo>
                  <a:cubicBezTo>
                    <a:pt x="236" y="51"/>
                    <a:pt x="240" y="51"/>
                    <a:pt x="244" y="50"/>
                  </a:cubicBezTo>
                  <a:cubicBezTo>
                    <a:pt x="248" y="50"/>
                    <a:pt x="252" y="49"/>
                    <a:pt x="256" y="49"/>
                  </a:cubicBezTo>
                  <a:cubicBezTo>
                    <a:pt x="260" y="48"/>
                    <a:pt x="265" y="49"/>
                    <a:pt x="269" y="48"/>
                  </a:cubicBezTo>
                  <a:cubicBezTo>
                    <a:pt x="273" y="48"/>
                    <a:pt x="277" y="48"/>
                    <a:pt x="281" y="47"/>
                  </a:cubicBezTo>
                  <a:cubicBezTo>
                    <a:pt x="283" y="47"/>
                    <a:pt x="284" y="47"/>
                    <a:pt x="286" y="47"/>
                  </a:cubicBezTo>
                  <a:cubicBezTo>
                    <a:pt x="286" y="46"/>
                    <a:pt x="286" y="46"/>
                    <a:pt x="287" y="45"/>
                  </a:cubicBezTo>
                  <a:cubicBezTo>
                    <a:pt x="289" y="44"/>
                    <a:pt x="290" y="45"/>
                    <a:pt x="290" y="46"/>
                  </a:cubicBezTo>
                  <a:cubicBezTo>
                    <a:pt x="291" y="46"/>
                    <a:pt x="292" y="46"/>
                    <a:pt x="293" y="46"/>
                  </a:cubicBezTo>
                  <a:cubicBezTo>
                    <a:pt x="298" y="46"/>
                    <a:pt x="302" y="45"/>
                    <a:pt x="306" y="45"/>
                  </a:cubicBezTo>
                  <a:cubicBezTo>
                    <a:pt x="310" y="45"/>
                    <a:pt x="314" y="44"/>
                    <a:pt x="318" y="44"/>
                  </a:cubicBezTo>
                  <a:cubicBezTo>
                    <a:pt x="322" y="44"/>
                    <a:pt x="327" y="44"/>
                    <a:pt x="331" y="44"/>
                  </a:cubicBezTo>
                  <a:cubicBezTo>
                    <a:pt x="335" y="44"/>
                    <a:pt x="339" y="43"/>
                    <a:pt x="343" y="43"/>
                  </a:cubicBezTo>
                  <a:cubicBezTo>
                    <a:pt x="347" y="43"/>
                    <a:pt x="351" y="42"/>
                    <a:pt x="355" y="42"/>
                  </a:cubicBezTo>
                  <a:cubicBezTo>
                    <a:pt x="360" y="42"/>
                    <a:pt x="364" y="43"/>
                    <a:pt x="368" y="43"/>
                  </a:cubicBezTo>
                  <a:cubicBezTo>
                    <a:pt x="368" y="43"/>
                    <a:pt x="369" y="43"/>
                    <a:pt x="369" y="43"/>
                  </a:cubicBezTo>
                  <a:cubicBezTo>
                    <a:pt x="371" y="40"/>
                    <a:pt x="378" y="42"/>
                    <a:pt x="381" y="42"/>
                  </a:cubicBezTo>
                  <a:cubicBezTo>
                    <a:pt x="381" y="42"/>
                    <a:pt x="381" y="43"/>
                    <a:pt x="380" y="44"/>
                  </a:cubicBezTo>
                  <a:cubicBezTo>
                    <a:pt x="382" y="47"/>
                    <a:pt x="384" y="50"/>
                    <a:pt x="385" y="53"/>
                  </a:cubicBezTo>
                  <a:cubicBezTo>
                    <a:pt x="382" y="53"/>
                    <a:pt x="377" y="54"/>
                    <a:pt x="372" y="54"/>
                  </a:cubicBezTo>
                  <a:cubicBezTo>
                    <a:pt x="369" y="54"/>
                    <a:pt x="365" y="54"/>
                    <a:pt x="360" y="55"/>
                  </a:cubicBezTo>
                  <a:cubicBezTo>
                    <a:pt x="359" y="55"/>
                    <a:pt x="357" y="55"/>
                    <a:pt x="356" y="55"/>
                  </a:cubicBezTo>
                  <a:cubicBezTo>
                    <a:pt x="356" y="55"/>
                    <a:pt x="356" y="55"/>
                    <a:pt x="356" y="55"/>
                  </a:cubicBezTo>
                  <a:cubicBezTo>
                    <a:pt x="356" y="59"/>
                    <a:pt x="349" y="56"/>
                    <a:pt x="346" y="57"/>
                  </a:cubicBezTo>
                  <a:cubicBezTo>
                    <a:pt x="347" y="56"/>
                    <a:pt x="347" y="56"/>
                    <a:pt x="348" y="55"/>
                  </a:cubicBezTo>
                  <a:cubicBezTo>
                    <a:pt x="344" y="56"/>
                    <a:pt x="340" y="56"/>
                    <a:pt x="337" y="56"/>
                  </a:cubicBezTo>
                  <a:cubicBezTo>
                    <a:pt x="333" y="57"/>
                    <a:pt x="329" y="57"/>
                    <a:pt x="325" y="58"/>
                  </a:cubicBezTo>
                  <a:cubicBezTo>
                    <a:pt x="321" y="58"/>
                    <a:pt x="317" y="59"/>
                    <a:pt x="313" y="59"/>
                  </a:cubicBezTo>
                  <a:cubicBezTo>
                    <a:pt x="309" y="60"/>
                    <a:pt x="305" y="61"/>
                    <a:pt x="301" y="61"/>
                  </a:cubicBezTo>
                  <a:cubicBezTo>
                    <a:pt x="297" y="62"/>
                    <a:pt x="293" y="62"/>
                    <a:pt x="289" y="62"/>
                  </a:cubicBezTo>
                  <a:cubicBezTo>
                    <a:pt x="288" y="62"/>
                    <a:pt x="288" y="62"/>
                    <a:pt x="287" y="63"/>
                  </a:cubicBezTo>
                  <a:cubicBezTo>
                    <a:pt x="286" y="64"/>
                    <a:pt x="285" y="65"/>
                    <a:pt x="283" y="66"/>
                  </a:cubicBezTo>
                  <a:cubicBezTo>
                    <a:pt x="281" y="65"/>
                    <a:pt x="279" y="65"/>
                    <a:pt x="277" y="65"/>
                  </a:cubicBezTo>
                  <a:cubicBezTo>
                    <a:pt x="277" y="65"/>
                    <a:pt x="277" y="65"/>
                    <a:pt x="277" y="65"/>
                  </a:cubicBezTo>
                  <a:cubicBezTo>
                    <a:pt x="277" y="65"/>
                    <a:pt x="277" y="65"/>
                    <a:pt x="277" y="65"/>
                  </a:cubicBezTo>
                  <a:cubicBezTo>
                    <a:pt x="277" y="65"/>
                    <a:pt x="277" y="66"/>
                    <a:pt x="277" y="66"/>
                  </a:cubicBezTo>
                  <a:cubicBezTo>
                    <a:pt x="275" y="66"/>
                    <a:pt x="272" y="66"/>
                    <a:pt x="270" y="66"/>
                  </a:cubicBezTo>
                  <a:cubicBezTo>
                    <a:pt x="270" y="66"/>
                    <a:pt x="270" y="66"/>
                    <a:pt x="270" y="66"/>
                  </a:cubicBezTo>
                  <a:cubicBezTo>
                    <a:pt x="268" y="66"/>
                    <a:pt x="267" y="67"/>
                    <a:pt x="266" y="67"/>
                  </a:cubicBezTo>
                  <a:cubicBezTo>
                    <a:pt x="266" y="68"/>
                    <a:pt x="267" y="71"/>
                    <a:pt x="265" y="72"/>
                  </a:cubicBezTo>
                  <a:cubicBezTo>
                    <a:pt x="264" y="72"/>
                    <a:pt x="263" y="72"/>
                    <a:pt x="262" y="72"/>
                  </a:cubicBezTo>
                  <a:cubicBezTo>
                    <a:pt x="262" y="70"/>
                    <a:pt x="261" y="70"/>
                    <a:pt x="261" y="68"/>
                  </a:cubicBezTo>
                  <a:cubicBezTo>
                    <a:pt x="259" y="68"/>
                    <a:pt x="256" y="69"/>
                    <a:pt x="253" y="69"/>
                  </a:cubicBezTo>
                  <a:cubicBezTo>
                    <a:pt x="251" y="70"/>
                    <a:pt x="248" y="70"/>
                    <a:pt x="245" y="71"/>
                  </a:cubicBezTo>
                  <a:cubicBezTo>
                    <a:pt x="247" y="72"/>
                    <a:pt x="248" y="74"/>
                    <a:pt x="248" y="76"/>
                  </a:cubicBezTo>
                  <a:cubicBezTo>
                    <a:pt x="248" y="77"/>
                    <a:pt x="247" y="78"/>
                    <a:pt x="246" y="79"/>
                  </a:cubicBezTo>
                  <a:cubicBezTo>
                    <a:pt x="249" y="79"/>
                    <a:pt x="251" y="78"/>
                    <a:pt x="254" y="78"/>
                  </a:cubicBezTo>
                  <a:cubicBezTo>
                    <a:pt x="257" y="78"/>
                    <a:pt x="261" y="77"/>
                    <a:pt x="265" y="77"/>
                  </a:cubicBezTo>
                  <a:cubicBezTo>
                    <a:pt x="269" y="77"/>
                    <a:pt x="273" y="77"/>
                    <a:pt x="277" y="77"/>
                  </a:cubicBezTo>
                  <a:cubicBezTo>
                    <a:pt x="281" y="76"/>
                    <a:pt x="284" y="75"/>
                    <a:pt x="288" y="75"/>
                  </a:cubicBezTo>
                  <a:cubicBezTo>
                    <a:pt x="292" y="74"/>
                    <a:pt x="296" y="75"/>
                    <a:pt x="300" y="75"/>
                  </a:cubicBezTo>
                  <a:cubicBezTo>
                    <a:pt x="304" y="74"/>
                    <a:pt x="308" y="73"/>
                    <a:pt x="312" y="73"/>
                  </a:cubicBezTo>
                  <a:cubicBezTo>
                    <a:pt x="313" y="73"/>
                    <a:pt x="314" y="73"/>
                    <a:pt x="316" y="73"/>
                  </a:cubicBezTo>
                  <a:cubicBezTo>
                    <a:pt x="317" y="72"/>
                    <a:pt x="318" y="72"/>
                    <a:pt x="319" y="72"/>
                  </a:cubicBezTo>
                  <a:cubicBezTo>
                    <a:pt x="319" y="72"/>
                    <a:pt x="319" y="72"/>
                    <a:pt x="319" y="73"/>
                  </a:cubicBezTo>
                  <a:cubicBezTo>
                    <a:pt x="320" y="73"/>
                    <a:pt x="322" y="73"/>
                    <a:pt x="323" y="72"/>
                  </a:cubicBezTo>
                  <a:cubicBezTo>
                    <a:pt x="327" y="72"/>
                    <a:pt x="331" y="72"/>
                    <a:pt x="335" y="72"/>
                  </a:cubicBezTo>
                  <a:cubicBezTo>
                    <a:pt x="337" y="72"/>
                    <a:pt x="339" y="72"/>
                    <a:pt x="341" y="72"/>
                  </a:cubicBezTo>
                  <a:cubicBezTo>
                    <a:pt x="341" y="69"/>
                    <a:pt x="346" y="69"/>
                    <a:pt x="347" y="72"/>
                  </a:cubicBezTo>
                  <a:cubicBezTo>
                    <a:pt x="351" y="72"/>
                    <a:pt x="354" y="71"/>
                    <a:pt x="358" y="71"/>
                  </a:cubicBezTo>
                  <a:cubicBezTo>
                    <a:pt x="362" y="71"/>
                    <a:pt x="366" y="71"/>
                    <a:pt x="370" y="71"/>
                  </a:cubicBezTo>
                  <a:cubicBezTo>
                    <a:pt x="374" y="71"/>
                    <a:pt x="378" y="71"/>
                    <a:pt x="381" y="72"/>
                  </a:cubicBezTo>
                  <a:cubicBezTo>
                    <a:pt x="378" y="76"/>
                    <a:pt x="374" y="79"/>
                    <a:pt x="370" y="82"/>
                  </a:cubicBezTo>
                  <a:cubicBezTo>
                    <a:pt x="366" y="82"/>
                    <a:pt x="363" y="83"/>
                    <a:pt x="358" y="84"/>
                  </a:cubicBezTo>
                  <a:cubicBezTo>
                    <a:pt x="355" y="84"/>
                    <a:pt x="351" y="84"/>
                    <a:pt x="347" y="84"/>
                  </a:cubicBezTo>
                  <a:cubicBezTo>
                    <a:pt x="343" y="85"/>
                    <a:pt x="339" y="85"/>
                    <a:pt x="335" y="86"/>
                  </a:cubicBezTo>
                  <a:cubicBezTo>
                    <a:pt x="331" y="86"/>
                    <a:pt x="327" y="86"/>
                    <a:pt x="323" y="87"/>
                  </a:cubicBezTo>
                  <a:cubicBezTo>
                    <a:pt x="319" y="87"/>
                    <a:pt x="315" y="87"/>
                    <a:pt x="311" y="88"/>
                  </a:cubicBezTo>
                  <a:cubicBezTo>
                    <a:pt x="307" y="88"/>
                    <a:pt x="304" y="90"/>
                    <a:pt x="300" y="90"/>
                  </a:cubicBezTo>
                  <a:cubicBezTo>
                    <a:pt x="298" y="90"/>
                    <a:pt x="297" y="90"/>
                    <a:pt x="296" y="91"/>
                  </a:cubicBezTo>
                  <a:cubicBezTo>
                    <a:pt x="296" y="91"/>
                    <a:pt x="295" y="91"/>
                    <a:pt x="294" y="91"/>
                  </a:cubicBezTo>
                  <a:cubicBezTo>
                    <a:pt x="293" y="91"/>
                    <a:pt x="292" y="91"/>
                    <a:pt x="291" y="91"/>
                  </a:cubicBezTo>
                  <a:cubicBezTo>
                    <a:pt x="291" y="91"/>
                    <a:pt x="291" y="91"/>
                    <a:pt x="291" y="91"/>
                  </a:cubicBezTo>
                  <a:cubicBezTo>
                    <a:pt x="290" y="91"/>
                    <a:pt x="289" y="92"/>
                    <a:pt x="288" y="92"/>
                  </a:cubicBezTo>
                  <a:cubicBezTo>
                    <a:pt x="285" y="92"/>
                    <a:pt x="283" y="92"/>
                    <a:pt x="280" y="93"/>
                  </a:cubicBezTo>
                  <a:cubicBezTo>
                    <a:pt x="280" y="93"/>
                    <a:pt x="279" y="94"/>
                    <a:pt x="279" y="93"/>
                  </a:cubicBezTo>
                  <a:cubicBezTo>
                    <a:pt x="279" y="93"/>
                    <a:pt x="279" y="93"/>
                    <a:pt x="279" y="93"/>
                  </a:cubicBezTo>
                  <a:cubicBezTo>
                    <a:pt x="278" y="93"/>
                    <a:pt x="278" y="93"/>
                    <a:pt x="277" y="93"/>
                  </a:cubicBezTo>
                  <a:cubicBezTo>
                    <a:pt x="277" y="93"/>
                    <a:pt x="277" y="93"/>
                    <a:pt x="277" y="93"/>
                  </a:cubicBezTo>
                  <a:cubicBezTo>
                    <a:pt x="277" y="93"/>
                    <a:pt x="277" y="93"/>
                    <a:pt x="277" y="93"/>
                  </a:cubicBezTo>
                  <a:cubicBezTo>
                    <a:pt x="276" y="93"/>
                    <a:pt x="276" y="93"/>
                    <a:pt x="276" y="93"/>
                  </a:cubicBezTo>
                  <a:cubicBezTo>
                    <a:pt x="272" y="94"/>
                    <a:pt x="268" y="95"/>
                    <a:pt x="264" y="95"/>
                  </a:cubicBezTo>
                  <a:cubicBezTo>
                    <a:pt x="260" y="96"/>
                    <a:pt x="257" y="97"/>
                    <a:pt x="253" y="98"/>
                  </a:cubicBezTo>
                  <a:cubicBezTo>
                    <a:pt x="249" y="99"/>
                    <a:pt x="245" y="100"/>
                    <a:pt x="241" y="101"/>
                  </a:cubicBezTo>
                  <a:cubicBezTo>
                    <a:pt x="240" y="101"/>
                    <a:pt x="238" y="102"/>
                    <a:pt x="237" y="102"/>
                  </a:cubicBezTo>
                  <a:cubicBezTo>
                    <a:pt x="237" y="103"/>
                    <a:pt x="237" y="103"/>
                    <a:pt x="238" y="103"/>
                  </a:cubicBezTo>
                  <a:cubicBezTo>
                    <a:pt x="238" y="106"/>
                    <a:pt x="235" y="107"/>
                    <a:pt x="232" y="106"/>
                  </a:cubicBezTo>
                  <a:cubicBezTo>
                    <a:pt x="232" y="106"/>
                    <a:pt x="231" y="105"/>
                    <a:pt x="231" y="103"/>
                  </a:cubicBezTo>
                  <a:cubicBezTo>
                    <a:pt x="231" y="104"/>
                    <a:pt x="230" y="104"/>
                    <a:pt x="230" y="104"/>
                  </a:cubicBezTo>
                  <a:cubicBezTo>
                    <a:pt x="226" y="105"/>
                    <a:pt x="222" y="105"/>
                    <a:pt x="218" y="107"/>
                  </a:cubicBezTo>
                  <a:cubicBezTo>
                    <a:pt x="214" y="108"/>
                    <a:pt x="211" y="110"/>
                    <a:pt x="207" y="112"/>
                  </a:cubicBezTo>
                  <a:cubicBezTo>
                    <a:pt x="207" y="112"/>
                    <a:pt x="207" y="112"/>
                    <a:pt x="207" y="112"/>
                  </a:cubicBezTo>
                  <a:cubicBezTo>
                    <a:pt x="212" y="115"/>
                    <a:pt x="212" y="111"/>
                    <a:pt x="220" y="110"/>
                  </a:cubicBezTo>
                  <a:cubicBezTo>
                    <a:pt x="223" y="110"/>
                    <a:pt x="227" y="110"/>
                    <a:pt x="232" y="110"/>
                  </a:cubicBezTo>
                  <a:cubicBezTo>
                    <a:pt x="236" y="109"/>
                    <a:pt x="240" y="108"/>
                    <a:pt x="244" y="107"/>
                  </a:cubicBezTo>
                  <a:cubicBezTo>
                    <a:pt x="248" y="107"/>
                    <a:pt x="252" y="106"/>
                    <a:pt x="257" y="106"/>
                  </a:cubicBezTo>
                  <a:cubicBezTo>
                    <a:pt x="261" y="106"/>
                    <a:pt x="265" y="106"/>
                    <a:pt x="269" y="106"/>
                  </a:cubicBezTo>
                  <a:cubicBezTo>
                    <a:pt x="271" y="105"/>
                    <a:pt x="274" y="105"/>
                    <a:pt x="276" y="105"/>
                  </a:cubicBezTo>
                  <a:cubicBezTo>
                    <a:pt x="275" y="104"/>
                    <a:pt x="275" y="101"/>
                    <a:pt x="278" y="100"/>
                  </a:cubicBezTo>
                  <a:cubicBezTo>
                    <a:pt x="281" y="100"/>
                    <a:pt x="282" y="103"/>
                    <a:pt x="281" y="105"/>
                  </a:cubicBezTo>
                  <a:cubicBezTo>
                    <a:pt x="281" y="105"/>
                    <a:pt x="281" y="105"/>
                    <a:pt x="282" y="105"/>
                  </a:cubicBezTo>
                  <a:cubicBezTo>
                    <a:pt x="286" y="105"/>
                    <a:pt x="290" y="103"/>
                    <a:pt x="294" y="103"/>
                  </a:cubicBezTo>
                  <a:cubicBezTo>
                    <a:pt x="298" y="103"/>
                    <a:pt x="302" y="102"/>
                    <a:pt x="306" y="102"/>
                  </a:cubicBezTo>
                  <a:cubicBezTo>
                    <a:pt x="310" y="102"/>
                    <a:pt x="315" y="102"/>
                    <a:pt x="319" y="101"/>
                  </a:cubicBezTo>
                  <a:cubicBezTo>
                    <a:pt x="323" y="101"/>
                    <a:pt x="327" y="101"/>
                    <a:pt x="331" y="101"/>
                  </a:cubicBezTo>
                  <a:cubicBezTo>
                    <a:pt x="326" y="103"/>
                    <a:pt x="322" y="104"/>
                    <a:pt x="317" y="106"/>
                  </a:cubicBezTo>
                  <a:cubicBezTo>
                    <a:pt x="313" y="107"/>
                    <a:pt x="308" y="110"/>
                    <a:pt x="304" y="111"/>
                  </a:cubicBezTo>
                  <a:cubicBezTo>
                    <a:pt x="304" y="111"/>
                    <a:pt x="304" y="111"/>
                    <a:pt x="303" y="111"/>
                  </a:cubicBezTo>
                  <a:cubicBezTo>
                    <a:pt x="303" y="112"/>
                    <a:pt x="301" y="112"/>
                    <a:pt x="300" y="112"/>
                  </a:cubicBezTo>
                  <a:cubicBezTo>
                    <a:pt x="297" y="113"/>
                    <a:pt x="294" y="113"/>
                    <a:pt x="292" y="114"/>
                  </a:cubicBezTo>
                  <a:cubicBezTo>
                    <a:pt x="288" y="115"/>
                    <a:pt x="285" y="116"/>
                    <a:pt x="281" y="117"/>
                  </a:cubicBezTo>
                  <a:cubicBezTo>
                    <a:pt x="281" y="118"/>
                    <a:pt x="280" y="119"/>
                    <a:pt x="277" y="118"/>
                  </a:cubicBezTo>
                  <a:cubicBezTo>
                    <a:pt x="277" y="118"/>
                    <a:pt x="277" y="118"/>
                    <a:pt x="277" y="117"/>
                  </a:cubicBezTo>
                  <a:cubicBezTo>
                    <a:pt x="274" y="118"/>
                    <a:pt x="271" y="118"/>
                    <a:pt x="267" y="119"/>
                  </a:cubicBezTo>
                  <a:cubicBezTo>
                    <a:pt x="264" y="120"/>
                    <a:pt x="260" y="121"/>
                    <a:pt x="256" y="121"/>
                  </a:cubicBezTo>
                  <a:cubicBezTo>
                    <a:pt x="256" y="121"/>
                    <a:pt x="256" y="122"/>
                    <a:pt x="256" y="122"/>
                  </a:cubicBezTo>
                  <a:cubicBezTo>
                    <a:pt x="254" y="122"/>
                    <a:pt x="252" y="122"/>
                    <a:pt x="250" y="122"/>
                  </a:cubicBezTo>
                  <a:cubicBezTo>
                    <a:pt x="250" y="122"/>
                    <a:pt x="250" y="122"/>
                    <a:pt x="250" y="122"/>
                  </a:cubicBezTo>
                  <a:cubicBezTo>
                    <a:pt x="249" y="122"/>
                    <a:pt x="248" y="122"/>
                    <a:pt x="246" y="123"/>
                  </a:cubicBezTo>
                  <a:cubicBezTo>
                    <a:pt x="246" y="126"/>
                    <a:pt x="242" y="124"/>
                    <a:pt x="240" y="123"/>
                  </a:cubicBezTo>
                  <a:cubicBezTo>
                    <a:pt x="239" y="123"/>
                    <a:pt x="238" y="123"/>
                    <a:pt x="237" y="124"/>
                  </a:cubicBezTo>
                  <a:cubicBezTo>
                    <a:pt x="237" y="124"/>
                    <a:pt x="237" y="124"/>
                    <a:pt x="237" y="124"/>
                  </a:cubicBezTo>
                  <a:cubicBezTo>
                    <a:pt x="237" y="124"/>
                    <a:pt x="236" y="124"/>
                    <a:pt x="236" y="124"/>
                  </a:cubicBezTo>
                  <a:cubicBezTo>
                    <a:pt x="234" y="124"/>
                    <a:pt x="232" y="124"/>
                    <a:pt x="230" y="124"/>
                  </a:cubicBezTo>
                  <a:cubicBezTo>
                    <a:pt x="226" y="125"/>
                    <a:pt x="222" y="125"/>
                    <a:pt x="218" y="126"/>
                  </a:cubicBezTo>
                  <a:cubicBezTo>
                    <a:pt x="214" y="126"/>
                    <a:pt x="209" y="126"/>
                    <a:pt x="205" y="126"/>
                  </a:cubicBezTo>
                  <a:cubicBezTo>
                    <a:pt x="200" y="126"/>
                    <a:pt x="196" y="125"/>
                    <a:pt x="192" y="125"/>
                  </a:cubicBezTo>
                  <a:cubicBezTo>
                    <a:pt x="189" y="125"/>
                    <a:pt x="185" y="126"/>
                    <a:pt x="182" y="126"/>
                  </a:cubicBezTo>
                  <a:cubicBezTo>
                    <a:pt x="182" y="126"/>
                    <a:pt x="182" y="126"/>
                    <a:pt x="182" y="126"/>
                  </a:cubicBezTo>
                  <a:cubicBezTo>
                    <a:pt x="181" y="126"/>
                    <a:pt x="181" y="126"/>
                    <a:pt x="181" y="126"/>
                  </a:cubicBezTo>
                  <a:cubicBezTo>
                    <a:pt x="181" y="126"/>
                    <a:pt x="180" y="125"/>
                    <a:pt x="180" y="125"/>
                  </a:cubicBezTo>
                  <a:cubicBezTo>
                    <a:pt x="180" y="125"/>
                    <a:pt x="180" y="125"/>
                    <a:pt x="180" y="125"/>
                  </a:cubicBezTo>
                  <a:cubicBezTo>
                    <a:pt x="179" y="125"/>
                    <a:pt x="179" y="125"/>
                    <a:pt x="178" y="125"/>
                  </a:cubicBezTo>
                  <a:cubicBezTo>
                    <a:pt x="176" y="125"/>
                    <a:pt x="173" y="127"/>
                    <a:pt x="172" y="132"/>
                  </a:cubicBezTo>
                  <a:cubicBezTo>
                    <a:pt x="172" y="132"/>
                    <a:pt x="172" y="133"/>
                    <a:pt x="172" y="133"/>
                  </a:cubicBezTo>
                  <a:cubicBezTo>
                    <a:pt x="174" y="136"/>
                    <a:pt x="175" y="137"/>
                    <a:pt x="175" y="138"/>
                  </a:cubicBezTo>
                  <a:cubicBezTo>
                    <a:pt x="176" y="138"/>
                    <a:pt x="176" y="138"/>
                    <a:pt x="177" y="138"/>
                  </a:cubicBezTo>
                  <a:cubicBezTo>
                    <a:pt x="178" y="139"/>
                    <a:pt x="178" y="140"/>
                    <a:pt x="177" y="141"/>
                  </a:cubicBezTo>
                  <a:cubicBezTo>
                    <a:pt x="178" y="141"/>
                    <a:pt x="178" y="142"/>
                    <a:pt x="179" y="143"/>
                  </a:cubicBezTo>
                  <a:cubicBezTo>
                    <a:pt x="182" y="148"/>
                    <a:pt x="182" y="147"/>
                    <a:pt x="185" y="152"/>
                  </a:cubicBezTo>
                  <a:cubicBezTo>
                    <a:pt x="187" y="155"/>
                    <a:pt x="188" y="158"/>
                    <a:pt x="190" y="161"/>
                  </a:cubicBezTo>
                  <a:cubicBezTo>
                    <a:pt x="191" y="161"/>
                    <a:pt x="192" y="161"/>
                    <a:pt x="193" y="161"/>
                  </a:cubicBezTo>
                  <a:cubicBezTo>
                    <a:pt x="193" y="162"/>
                    <a:pt x="193" y="163"/>
                    <a:pt x="192" y="164"/>
                  </a:cubicBezTo>
                  <a:cubicBezTo>
                    <a:pt x="193" y="166"/>
                    <a:pt x="195" y="168"/>
                    <a:pt x="196" y="170"/>
                  </a:cubicBezTo>
                  <a:cubicBezTo>
                    <a:pt x="198" y="173"/>
                    <a:pt x="200" y="176"/>
                    <a:pt x="202" y="179"/>
                  </a:cubicBezTo>
                  <a:cubicBezTo>
                    <a:pt x="204" y="183"/>
                    <a:pt x="206" y="186"/>
                    <a:pt x="207" y="188"/>
                  </a:cubicBezTo>
                  <a:cubicBezTo>
                    <a:pt x="209" y="191"/>
                    <a:pt x="210" y="194"/>
                    <a:pt x="211" y="196"/>
                  </a:cubicBezTo>
                  <a:cubicBezTo>
                    <a:pt x="207" y="196"/>
                    <a:pt x="204" y="197"/>
                    <a:pt x="200" y="197"/>
                  </a:cubicBezTo>
                  <a:cubicBezTo>
                    <a:pt x="197" y="198"/>
                    <a:pt x="194" y="199"/>
                    <a:pt x="190" y="199"/>
                  </a:cubicBezTo>
                  <a:cubicBezTo>
                    <a:pt x="187" y="200"/>
                    <a:pt x="184" y="200"/>
                    <a:pt x="180" y="200"/>
                  </a:cubicBezTo>
                  <a:cubicBezTo>
                    <a:pt x="179" y="200"/>
                    <a:pt x="178" y="200"/>
                    <a:pt x="177" y="200"/>
                  </a:cubicBezTo>
                  <a:cubicBezTo>
                    <a:pt x="176" y="201"/>
                    <a:pt x="176" y="201"/>
                    <a:pt x="175" y="201"/>
                  </a:cubicBezTo>
                  <a:cubicBezTo>
                    <a:pt x="174" y="201"/>
                    <a:pt x="174" y="201"/>
                    <a:pt x="174" y="201"/>
                  </a:cubicBezTo>
                  <a:cubicBezTo>
                    <a:pt x="171" y="201"/>
                    <a:pt x="169" y="201"/>
                    <a:pt x="166" y="202"/>
                  </a:cubicBezTo>
                  <a:cubicBezTo>
                    <a:pt x="162" y="202"/>
                    <a:pt x="158" y="204"/>
                    <a:pt x="154" y="204"/>
                  </a:cubicBezTo>
                  <a:cubicBezTo>
                    <a:pt x="151" y="205"/>
                    <a:pt x="147" y="204"/>
                    <a:pt x="143" y="205"/>
                  </a:cubicBezTo>
                  <a:cubicBezTo>
                    <a:pt x="139" y="205"/>
                    <a:pt x="135" y="206"/>
                    <a:pt x="131" y="206"/>
                  </a:cubicBezTo>
                  <a:cubicBezTo>
                    <a:pt x="127" y="207"/>
                    <a:pt x="123" y="206"/>
                    <a:pt x="119" y="206"/>
                  </a:cubicBezTo>
                  <a:cubicBezTo>
                    <a:pt x="115" y="207"/>
                    <a:pt x="111" y="207"/>
                    <a:pt x="107" y="207"/>
                  </a:cubicBezTo>
                  <a:cubicBezTo>
                    <a:pt x="103" y="207"/>
                    <a:pt x="99" y="207"/>
                    <a:pt x="95" y="207"/>
                  </a:cubicBezTo>
                  <a:cubicBezTo>
                    <a:pt x="94" y="207"/>
                    <a:pt x="92" y="207"/>
                    <a:pt x="91" y="207"/>
                  </a:cubicBezTo>
                  <a:cubicBezTo>
                    <a:pt x="91" y="207"/>
                    <a:pt x="91" y="207"/>
                    <a:pt x="91" y="207"/>
                  </a:cubicBezTo>
                  <a:cubicBezTo>
                    <a:pt x="91" y="207"/>
                    <a:pt x="91" y="207"/>
                    <a:pt x="91" y="207"/>
                  </a:cubicBezTo>
                  <a:cubicBezTo>
                    <a:pt x="88" y="206"/>
                    <a:pt x="86" y="206"/>
                    <a:pt x="84" y="206"/>
                  </a:cubicBezTo>
                  <a:cubicBezTo>
                    <a:pt x="79" y="206"/>
                    <a:pt x="76" y="204"/>
                    <a:pt x="72" y="203"/>
                  </a:cubicBezTo>
                  <a:cubicBezTo>
                    <a:pt x="68" y="202"/>
                    <a:pt x="64" y="202"/>
                    <a:pt x="60" y="201"/>
                  </a:cubicBezTo>
                  <a:cubicBezTo>
                    <a:pt x="56" y="200"/>
                    <a:pt x="53" y="198"/>
                    <a:pt x="49" y="196"/>
                  </a:cubicBezTo>
                  <a:cubicBezTo>
                    <a:pt x="47" y="195"/>
                    <a:pt x="43" y="193"/>
                    <a:pt x="39" y="190"/>
                  </a:cubicBezTo>
                  <a:cubicBezTo>
                    <a:pt x="36" y="188"/>
                    <a:pt x="32" y="185"/>
                    <a:pt x="29" y="182"/>
                  </a:cubicBezTo>
                  <a:cubicBezTo>
                    <a:pt x="26" y="180"/>
                    <a:pt x="23" y="177"/>
                    <a:pt x="21" y="173"/>
                  </a:cubicBezTo>
                  <a:cubicBezTo>
                    <a:pt x="19" y="170"/>
                    <a:pt x="17" y="166"/>
                    <a:pt x="17" y="162"/>
                  </a:cubicBezTo>
                  <a:cubicBezTo>
                    <a:pt x="16" y="158"/>
                    <a:pt x="16" y="154"/>
                    <a:pt x="17" y="149"/>
                  </a:cubicBezTo>
                  <a:close/>
                  <a:moveTo>
                    <a:pt x="261" y="45"/>
                  </a:moveTo>
                  <a:cubicBezTo>
                    <a:pt x="261" y="40"/>
                    <a:pt x="265" y="38"/>
                    <a:pt x="268" y="41"/>
                  </a:cubicBezTo>
                  <a:cubicBezTo>
                    <a:pt x="269" y="46"/>
                    <a:pt x="263" y="48"/>
                    <a:pt x="261" y="45"/>
                  </a:cubicBezTo>
                  <a:close/>
                  <a:moveTo>
                    <a:pt x="236" y="50"/>
                  </a:moveTo>
                  <a:cubicBezTo>
                    <a:pt x="235" y="50"/>
                    <a:pt x="235" y="50"/>
                    <a:pt x="235" y="49"/>
                  </a:cubicBezTo>
                  <a:cubicBezTo>
                    <a:pt x="236" y="49"/>
                    <a:pt x="237" y="49"/>
                    <a:pt x="236" y="50"/>
                  </a:cubicBezTo>
                  <a:close/>
                  <a:moveTo>
                    <a:pt x="228" y="106"/>
                  </a:moveTo>
                  <a:cubicBezTo>
                    <a:pt x="228" y="107"/>
                    <a:pt x="228" y="107"/>
                    <a:pt x="228" y="108"/>
                  </a:cubicBezTo>
                  <a:cubicBezTo>
                    <a:pt x="227" y="108"/>
                    <a:pt x="226" y="108"/>
                    <a:pt x="226" y="108"/>
                  </a:cubicBezTo>
                  <a:cubicBezTo>
                    <a:pt x="226" y="106"/>
                    <a:pt x="226" y="106"/>
                    <a:pt x="226" y="106"/>
                  </a:cubicBezTo>
                  <a:cubicBezTo>
                    <a:pt x="226" y="106"/>
                    <a:pt x="228" y="106"/>
                    <a:pt x="228" y="106"/>
                  </a:cubicBezTo>
                  <a:close/>
                  <a:moveTo>
                    <a:pt x="183" y="138"/>
                  </a:moveTo>
                  <a:cubicBezTo>
                    <a:pt x="182" y="139"/>
                    <a:pt x="181" y="139"/>
                    <a:pt x="180" y="139"/>
                  </a:cubicBezTo>
                  <a:cubicBezTo>
                    <a:pt x="181" y="137"/>
                    <a:pt x="182" y="138"/>
                    <a:pt x="183" y="138"/>
                  </a:cubicBezTo>
                  <a:close/>
                  <a:moveTo>
                    <a:pt x="48" y="397"/>
                  </a:moveTo>
                  <a:cubicBezTo>
                    <a:pt x="48" y="398"/>
                    <a:pt x="48" y="399"/>
                    <a:pt x="50" y="399"/>
                  </a:cubicBezTo>
                  <a:cubicBezTo>
                    <a:pt x="50" y="397"/>
                    <a:pt x="51" y="396"/>
                    <a:pt x="52" y="399"/>
                  </a:cubicBezTo>
                  <a:cubicBezTo>
                    <a:pt x="50" y="402"/>
                    <a:pt x="42" y="399"/>
                    <a:pt x="48" y="397"/>
                  </a:cubicBezTo>
                  <a:close/>
                  <a:moveTo>
                    <a:pt x="61" y="471"/>
                  </a:moveTo>
                  <a:cubicBezTo>
                    <a:pt x="61" y="468"/>
                    <a:pt x="55" y="470"/>
                    <a:pt x="56" y="466"/>
                  </a:cubicBezTo>
                  <a:cubicBezTo>
                    <a:pt x="59" y="465"/>
                    <a:pt x="67" y="469"/>
                    <a:pt x="61" y="471"/>
                  </a:cubicBezTo>
                  <a:close/>
                  <a:moveTo>
                    <a:pt x="1625" y="189"/>
                  </a:moveTo>
                  <a:cubicBezTo>
                    <a:pt x="1625" y="193"/>
                    <a:pt x="1625" y="196"/>
                    <a:pt x="1625" y="201"/>
                  </a:cubicBezTo>
                  <a:cubicBezTo>
                    <a:pt x="1625" y="204"/>
                    <a:pt x="1625" y="208"/>
                    <a:pt x="1624" y="212"/>
                  </a:cubicBezTo>
                  <a:cubicBezTo>
                    <a:pt x="1624" y="216"/>
                    <a:pt x="1623" y="220"/>
                    <a:pt x="1622" y="224"/>
                  </a:cubicBezTo>
                  <a:cubicBezTo>
                    <a:pt x="1622" y="227"/>
                    <a:pt x="1621" y="231"/>
                    <a:pt x="1620" y="235"/>
                  </a:cubicBezTo>
                  <a:cubicBezTo>
                    <a:pt x="1616" y="236"/>
                    <a:pt x="1612" y="237"/>
                    <a:pt x="1609" y="238"/>
                  </a:cubicBezTo>
                  <a:cubicBezTo>
                    <a:pt x="1604" y="238"/>
                    <a:pt x="1600" y="238"/>
                    <a:pt x="1596" y="239"/>
                  </a:cubicBezTo>
                  <a:cubicBezTo>
                    <a:pt x="1592" y="239"/>
                    <a:pt x="1588" y="240"/>
                    <a:pt x="1584" y="240"/>
                  </a:cubicBezTo>
                  <a:cubicBezTo>
                    <a:pt x="1580" y="241"/>
                    <a:pt x="1576" y="241"/>
                    <a:pt x="1572" y="241"/>
                  </a:cubicBezTo>
                  <a:cubicBezTo>
                    <a:pt x="1569" y="242"/>
                    <a:pt x="1567" y="242"/>
                    <a:pt x="1564" y="242"/>
                  </a:cubicBezTo>
                  <a:cubicBezTo>
                    <a:pt x="1564" y="242"/>
                    <a:pt x="1563" y="242"/>
                    <a:pt x="1563" y="242"/>
                  </a:cubicBezTo>
                  <a:cubicBezTo>
                    <a:pt x="1562" y="242"/>
                    <a:pt x="1561" y="243"/>
                    <a:pt x="1560" y="243"/>
                  </a:cubicBezTo>
                  <a:cubicBezTo>
                    <a:pt x="1557" y="243"/>
                    <a:pt x="1554" y="243"/>
                    <a:pt x="1551" y="243"/>
                  </a:cubicBezTo>
                  <a:cubicBezTo>
                    <a:pt x="1549" y="243"/>
                    <a:pt x="1546" y="244"/>
                    <a:pt x="1545" y="243"/>
                  </a:cubicBezTo>
                  <a:cubicBezTo>
                    <a:pt x="1545" y="243"/>
                    <a:pt x="1545" y="243"/>
                    <a:pt x="1545" y="243"/>
                  </a:cubicBezTo>
                  <a:cubicBezTo>
                    <a:pt x="1541" y="243"/>
                    <a:pt x="1538" y="243"/>
                    <a:pt x="1535" y="243"/>
                  </a:cubicBezTo>
                  <a:cubicBezTo>
                    <a:pt x="1531" y="243"/>
                    <a:pt x="1527" y="243"/>
                    <a:pt x="1523" y="243"/>
                  </a:cubicBezTo>
                  <a:cubicBezTo>
                    <a:pt x="1522" y="243"/>
                    <a:pt x="1521" y="243"/>
                    <a:pt x="1519" y="243"/>
                  </a:cubicBezTo>
                  <a:cubicBezTo>
                    <a:pt x="1517" y="246"/>
                    <a:pt x="1515" y="245"/>
                    <a:pt x="1514" y="244"/>
                  </a:cubicBezTo>
                  <a:cubicBezTo>
                    <a:pt x="1513" y="244"/>
                    <a:pt x="1512" y="244"/>
                    <a:pt x="1511" y="244"/>
                  </a:cubicBezTo>
                  <a:cubicBezTo>
                    <a:pt x="1507" y="244"/>
                    <a:pt x="1503" y="243"/>
                    <a:pt x="1499" y="243"/>
                  </a:cubicBezTo>
                  <a:cubicBezTo>
                    <a:pt x="1495" y="243"/>
                    <a:pt x="1491" y="243"/>
                    <a:pt x="1487" y="242"/>
                  </a:cubicBezTo>
                  <a:cubicBezTo>
                    <a:pt x="1483" y="242"/>
                    <a:pt x="1479" y="242"/>
                    <a:pt x="1474" y="242"/>
                  </a:cubicBezTo>
                  <a:cubicBezTo>
                    <a:pt x="1470" y="242"/>
                    <a:pt x="1466" y="241"/>
                    <a:pt x="1462" y="241"/>
                  </a:cubicBezTo>
                  <a:cubicBezTo>
                    <a:pt x="1466" y="242"/>
                    <a:pt x="1470" y="242"/>
                    <a:pt x="1474" y="243"/>
                  </a:cubicBezTo>
                  <a:cubicBezTo>
                    <a:pt x="1474" y="243"/>
                    <a:pt x="1474" y="243"/>
                    <a:pt x="1475" y="244"/>
                  </a:cubicBezTo>
                  <a:cubicBezTo>
                    <a:pt x="1476" y="243"/>
                    <a:pt x="1479" y="243"/>
                    <a:pt x="1481" y="243"/>
                  </a:cubicBezTo>
                  <a:cubicBezTo>
                    <a:pt x="1481" y="244"/>
                    <a:pt x="1481" y="245"/>
                    <a:pt x="1481" y="245"/>
                  </a:cubicBezTo>
                  <a:cubicBezTo>
                    <a:pt x="1483" y="246"/>
                    <a:pt x="1484" y="246"/>
                    <a:pt x="1485" y="246"/>
                  </a:cubicBezTo>
                  <a:cubicBezTo>
                    <a:pt x="1488" y="247"/>
                    <a:pt x="1490" y="247"/>
                    <a:pt x="1492" y="248"/>
                  </a:cubicBezTo>
                  <a:cubicBezTo>
                    <a:pt x="1493" y="247"/>
                    <a:pt x="1495" y="247"/>
                    <a:pt x="1497" y="247"/>
                  </a:cubicBezTo>
                  <a:cubicBezTo>
                    <a:pt x="1500" y="247"/>
                    <a:pt x="1501" y="249"/>
                    <a:pt x="1504" y="249"/>
                  </a:cubicBezTo>
                  <a:cubicBezTo>
                    <a:pt x="1504" y="249"/>
                    <a:pt x="1504" y="250"/>
                    <a:pt x="1504" y="250"/>
                  </a:cubicBezTo>
                  <a:cubicBezTo>
                    <a:pt x="1506" y="250"/>
                    <a:pt x="1507" y="250"/>
                    <a:pt x="1509" y="251"/>
                  </a:cubicBezTo>
                  <a:cubicBezTo>
                    <a:pt x="1513" y="251"/>
                    <a:pt x="1517" y="252"/>
                    <a:pt x="1521" y="253"/>
                  </a:cubicBezTo>
                  <a:cubicBezTo>
                    <a:pt x="1525" y="254"/>
                    <a:pt x="1528" y="254"/>
                    <a:pt x="1532" y="254"/>
                  </a:cubicBezTo>
                  <a:cubicBezTo>
                    <a:pt x="1536" y="255"/>
                    <a:pt x="1540" y="255"/>
                    <a:pt x="1544" y="256"/>
                  </a:cubicBezTo>
                  <a:cubicBezTo>
                    <a:pt x="1548" y="256"/>
                    <a:pt x="1552" y="256"/>
                    <a:pt x="1556" y="256"/>
                  </a:cubicBezTo>
                  <a:cubicBezTo>
                    <a:pt x="1560" y="257"/>
                    <a:pt x="1564" y="257"/>
                    <a:pt x="1568" y="257"/>
                  </a:cubicBezTo>
                  <a:cubicBezTo>
                    <a:pt x="1572" y="257"/>
                    <a:pt x="1576" y="258"/>
                    <a:pt x="1580" y="258"/>
                  </a:cubicBezTo>
                  <a:cubicBezTo>
                    <a:pt x="1584" y="258"/>
                    <a:pt x="1588" y="259"/>
                    <a:pt x="1592" y="259"/>
                  </a:cubicBezTo>
                  <a:cubicBezTo>
                    <a:pt x="1596" y="259"/>
                    <a:pt x="1600" y="259"/>
                    <a:pt x="1604" y="259"/>
                  </a:cubicBezTo>
                  <a:cubicBezTo>
                    <a:pt x="1608" y="259"/>
                    <a:pt x="1612" y="258"/>
                    <a:pt x="1616" y="258"/>
                  </a:cubicBezTo>
                  <a:cubicBezTo>
                    <a:pt x="1615" y="261"/>
                    <a:pt x="1614" y="265"/>
                    <a:pt x="1614" y="267"/>
                  </a:cubicBezTo>
                  <a:cubicBezTo>
                    <a:pt x="1613" y="270"/>
                    <a:pt x="1612" y="273"/>
                    <a:pt x="1611" y="276"/>
                  </a:cubicBezTo>
                  <a:cubicBezTo>
                    <a:pt x="1607" y="277"/>
                    <a:pt x="1603" y="277"/>
                    <a:pt x="1599" y="277"/>
                  </a:cubicBezTo>
                  <a:cubicBezTo>
                    <a:pt x="1596" y="278"/>
                    <a:pt x="1593" y="278"/>
                    <a:pt x="1590" y="279"/>
                  </a:cubicBezTo>
                  <a:cubicBezTo>
                    <a:pt x="1589" y="279"/>
                    <a:pt x="1589" y="280"/>
                    <a:pt x="1588" y="280"/>
                  </a:cubicBezTo>
                  <a:cubicBezTo>
                    <a:pt x="1587" y="280"/>
                    <a:pt x="1587" y="280"/>
                    <a:pt x="1587" y="280"/>
                  </a:cubicBezTo>
                  <a:cubicBezTo>
                    <a:pt x="1583" y="280"/>
                    <a:pt x="1579" y="280"/>
                    <a:pt x="1575" y="281"/>
                  </a:cubicBezTo>
                  <a:cubicBezTo>
                    <a:pt x="1572" y="281"/>
                    <a:pt x="1568" y="282"/>
                    <a:pt x="1565" y="282"/>
                  </a:cubicBezTo>
                  <a:cubicBezTo>
                    <a:pt x="1564" y="283"/>
                    <a:pt x="1562" y="284"/>
                    <a:pt x="1561" y="282"/>
                  </a:cubicBezTo>
                  <a:cubicBezTo>
                    <a:pt x="1557" y="282"/>
                    <a:pt x="1554" y="283"/>
                    <a:pt x="1551" y="283"/>
                  </a:cubicBezTo>
                  <a:cubicBezTo>
                    <a:pt x="1547" y="283"/>
                    <a:pt x="1543" y="283"/>
                    <a:pt x="1539" y="283"/>
                  </a:cubicBezTo>
                  <a:cubicBezTo>
                    <a:pt x="1539" y="283"/>
                    <a:pt x="1539" y="283"/>
                    <a:pt x="1539" y="283"/>
                  </a:cubicBezTo>
                  <a:cubicBezTo>
                    <a:pt x="1539" y="284"/>
                    <a:pt x="1539" y="285"/>
                    <a:pt x="1539" y="285"/>
                  </a:cubicBezTo>
                  <a:cubicBezTo>
                    <a:pt x="1538" y="285"/>
                    <a:pt x="1537" y="284"/>
                    <a:pt x="1536" y="284"/>
                  </a:cubicBezTo>
                  <a:cubicBezTo>
                    <a:pt x="1533" y="284"/>
                    <a:pt x="1530" y="284"/>
                    <a:pt x="1527" y="284"/>
                  </a:cubicBezTo>
                  <a:cubicBezTo>
                    <a:pt x="1523" y="284"/>
                    <a:pt x="1519" y="284"/>
                    <a:pt x="1515" y="284"/>
                  </a:cubicBezTo>
                  <a:cubicBezTo>
                    <a:pt x="1511" y="284"/>
                    <a:pt x="1507" y="284"/>
                    <a:pt x="1503" y="284"/>
                  </a:cubicBezTo>
                  <a:cubicBezTo>
                    <a:pt x="1499" y="283"/>
                    <a:pt x="1495" y="284"/>
                    <a:pt x="1491" y="283"/>
                  </a:cubicBezTo>
                  <a:cubicBezTo>
                    <a:pt x="1487" y="283"/>
                    <a:pt x="1483" y="283"/>
                    <a:pt x="1479" y="283"/>
                  </a:cubicBezTo>
                  <a:cubicBezTo>
                    <a:pt x="1475" y="283"/>
                    <a:pt x="1471" y="283"/>
                    <a:pt x="1467" y="282"/>
                  </a:cubicBezTo>
                  <a:cubicBezTo>
                    <a:pt x="1463" y="282"/>
                    <a:pt x="1459" y="282"/>
                    <a:pt x="1454" y="281"/>
                  </a:cubicBezTo>
                  <a:cubicBezTo>
                    <a:pt x="1459" y="282"/>
                    <a:pt x="1463" y="283"/>
                    <a:pt x="1467" y="284"/>
                  </a:cubicBezTo>
                  <a:cubicBezTo>
                    <a:pt x="1471" y="285"/>
                    <a:pt x="1475" y="286"/>
                    <a:pt x="1479" y="287"/>
                  </a:cubicBezTo>
                  <a:cubicBezTo>
                    <a:pt x="1484" y="288"/>
                    <a:pt x="1488" y="289"/>
                    <a:pt x="1492" y="289"/>
                  </a:cubicBezTo>
                  <a:cubicBezTo>
                    <a:pt x="1496" y="290"/>
                    <a:pt x="1500" y="291"/>
                    <a:pt x="1504" y="292"/>
                  </a:cubicBezTo>
                  <a:cubicBezTo>
                    <a:pt x="1508" y="292"/>
                    <a:pt x="1512" y="293"/>
                    <a:pt x="1516" y="294"/>
                  </a:cubicBezTo>
                  <a:cubicBezTo>
                    <a:pt x="1520" y="295"/>
                    <a:pt x="1525" y="295"/>
                    <a:pt x="1529" y="295"/>
                  </a:cubicBezTo>
                  <a:cubicBezTo>
                    <a:pt x="1533" y="296"/>
                    <a:pt x="1537" y="296"/>
                    <a:pt x="1541" y="296"/>
                  </a:cubicBezTo>
                  <a:cubicBezTo>
                    <a:pt x="1541" y="296"/>
                    <a:pt x="1541" y="296"/>
                    <a:pt x="1542" y="296"/>
                  </a:cubicBezTo>
                  <a:cubicBezTo>
                    <a:pt x="1542" y="296"/>
                    <a:pt x="1542" y="296"/>
                    <a:pt x="1543" y="295"/>
                  </a:cubicBezTo>
                  <a:cubicBezTo>
                    <a:pt x="1544" y="295"/>
                    <a:pt x="1544" y="296"/>
                    <a:pt x="1544" y="297"/>
                  </a:cubicBezTo>
                  <a:cubicBezTo>
                    <a:pt x="1547" y="297"/>
                    <a:pt x="1550" y="297"/>
                    <a:pt x="1554" y="297"/>
                  </a:cubicBezTo>
                  <a:cubicBezTo>
                    <a:pt x="1558" y="298"/>
                    <a:pt x="1562" y="298"/>
                    <a:pt x="1566" y="298"/>
                  </a:cubicBezTo>
                  <a:cubicBezTo>
                    <a:pt x="1570" y="298"/>
                    <a:pt x="1574" y="299"/>
                    <a:pt x="1578" y="299"/>
                  </a:cubicBezTo>
                  <a:cubicBezTo>
                    <a:pt x="1582" y="299"/>
                    <a:pt x="1587" y="299"/>
                    <a:pt x="1591" y="299"/>
                  </a:cubicBezTo>
                  <a:cubicBezTo>
                    <a:pt x="1595" y="299"/>
                    <a:pt x="1599" y="299"/>
                    <a:pt x="1603" y="299"/>
                  </a:cubicBezTo>
                  <a:cubicBezTo>
                    <a:pt x="1603" y="301"/>
                    <a:pt x="1603" y="302"/>
                    <a:pt x="1602" y="303"/>
                  </a:cubicBezTo>
                  <a:cubicBezTo>
                    <a:pt x="1601" y="307"/>
                    <a:pt x="1601" y="307"/>
                    <a:pt x="1600" y="311"/>
                  </a:cubicBezTo>
                  <a:cubicBezTo>
                    <a:pt x="1600" y="313"/>
                    <a:pt x="1598" y="315"/>
                    <a:pt x="1598" y="317"/>
                  </a:cubicBezTo>
                  <a:cubicBezTo>
                    <a:pt x="1594" y="318"/>
                    <a:pt x="1590" y="318"/>
                    <a:pt x="1586" y="319"/>
                  </a:cubicBezTo>
                  <a:cubicBezTo>
                    <a:pt x="1582" y="319"/>
                    <a:pt x="1579" y="321"/>
                    <a:pt x="1575" y="321"/>
                  </a:cubicBezTo>
                  <a:cubicBezTo>
                    <a:pt x="1571" y="321"/>
                    <a:pt x="1567" y="321"/>
                    <a:pt x="1563" y="322"/>
                  </a:cubicBezTo>
                  <a:cubicBezTo>
                    <a:pt x="1559" y="322"/>
                    <a:pt x="1556" y="322"/>
                    <a:pt x="1552" y="323"/>
                  </a:cubicBezTo>
                  <a:cubicBezTo>
                    <a:pt x="1548" y="323"/>
                    <a:pt x="1544" y="324"/>
                    <a:pt x="1540" y="324"/>
                  </a:cubicBezTo>
                  <a:cubicBezTo>
                    <a:pt x="1536" y="324"/>
                    <a:pt x="1533" y="324"/>
                    <a:pt x="1529" y="325"/>
                  </a:cubicBezTo>
                  <a:cubicBezTo>
                    <a:pt x="1526" y="325"/>
                    <a:pt x="1524" y="325"/>
                    <a:pt x="1522" y="325"/>
                  </a:cubicBezTo>
                  <a:cubicBezTo>
                    <a:pt x="1521" y="325"/>
                    <a:pt x="1521" y="325"/>
                    <a:pt x="1521" y="326"/>
                  </a:cubicBezTo>
                  <a:cubicBezTo>
                    <a:pt x="1520" y="325"/>
                    <a:pt x="1520" y="325"/>
                    <a:pt x="1519" y="325"/>
                  </a:cubicBezTo>
                  <a:cubicBezTo>
                    <a:pt x="1519" y="325"/>
                    <a:pt x="1518" y="325"/>
                    <a:pt x="1517" y="325"/>
                  </a:cubicBezTo>
                  <a:cubicBezTo>
                    <a:pt x="1513" y="325"/>
                    <a:pt x="1510" y="324"/>
                    <a:pt x="1506" y="324"/>
                  </a:cubicBezTo>
                  <a:cubicBezTo>
                    <a:pt x="1502" y="324"/>
                    <a:pt x="1498" y="324"/>
                    <a:pt x="1494" y="324"/>
                  </a:cubicBezTo>
                  <a:cubicBezTo>
                    <a:pt x="1490" y="324"/>
                    <a:pt x="1487" y="324"/>
                    <a:pt x="1483" y="324"/>
                  </a:cubicBezTo>
                  <a:cubicBezTo>
                    <a:pt x="1479" y="324"/>
                    <a:pt x="1475" y="323"/>
                    <a:pt x="1471" y="323"/>
                  </a:cubicBezTo>
                  <a:cubicBezTo>
                    <a:pt x="1467" y="323"/>
                    <a:pt x="1463" y="323"/>
                    <a:pt x="1459" y="323"/>
                  </a:cubicBezTo>
                  <a:cubicBezTo>
                    <a:pt x="1456" y="323"/>
                    <a:pt x="1451" y="322"/>
                    <a:pt x="1447" y="322"/>
                  </a:cubicBezTo>
                  <a:cubicBezTo>
                    <a:pt x="1451" y="323"/>
                    <a:pt x="1456" y="323"/>
                    <a:pt x="1460" y="324"/>
                  </a:cubicBezTo>
                  <a:cubicBezTo>
                    <a:pt x="1464" y="325"/>
                    <a:pt x="1468" y="326"/>
                    <a:pt x="1472" y="327"/>
                  </a:cubicBezTo>
                  <a:cubicBezTo>
                    <a:pt x="1476" y="328"/>
                    <a:pt x="1480" y="328"/>
                    <a:pt x="1484" y="329"/>
                  </a:cubicBezTo>
                  <a:cubicBezTo>
                    <a:pt x="1488" y="330"/>
                    <a:pt x="1491" y="331"/>
                    <a:pt x="1495" y="332"/>
                  </a:cubicBezTo>
                  <a:cubicBezTo>
                    <a:pt x="1499" y="333"/>
                    <a:pt x="1503" y="333"/>
                    <a:pt x="1507" y="334"/>
                  </a:cubicBezTo>
                  <a:cubicBezTo>
                    <a:pt x="1511" y="335"/>
                    <a:pt x="1515" y="334"/>
                    <a:pt x="1519" y="335"/>
                  </a:cubicBezTo>
                  <a:cubicBezTo>
                    <a:pt x="1523" y="335"/>
                    <a:pt x="1527" y="336"/>
                    <a:pt x="1531" y="336"/>
                  </a:cubicBezTo>
                  <a:cubicBezTo>
                    <a:pt x="1535" y="337"/>
                    <a:pt x="1539" y="337"/>
                    <a:pt x="1543" y="338"/>
                  </a:cubicBezTo>
                  <a:cubicBezTo>
                    <a:pt x="1547" y="338"/>
                    <a:pt x="1551" y="339"/>
                    <a:pt x="1555" y="339"/>
                  </a:cubicBezTo>
                  <a:cubicBezTo>
                    <a:pt x="1559" y="339"/>
                    <a:pt x="1563" y="339"/>
                    <a:pt x="1568" y="340"/>
                  </a:cubicBezTo>
                  <a:cubicBezTo>
                    <a:pt x="1569" y="340"/>
                    <a:pt x="1570" y="340"/>
                    <a:pt x="1571" y="340"/>
                  </a:cubicBezTo>
                  <a:cubicBezTo>
                    <a:pt x="1571" y="339"/>
                    <a:pt x="1571" y="339"/>
                    <a:pt x="1571" y="339"/>
                  </a:cubicBezTo>
                  <a:cubicBezTo>
                    <a:pt x="1572" y="339"/>
                    <a:pt x="1572" y="339"/>
                    <a:pt x="1572" y="339"/>
                  </a:cubicBezTo>
                  <a:cubicBezTo>
                    <a:pt x="1575" y="339"/>
                    <a:pt x="1577" y="339"/>
                    <a:pt x="1580" y="339"/>
                  </a:cubicBezTo>
                  <a:cubicBezTo>
                    <a:pt x="1584" y="339"/>
                    <a:pt x="1588" y="339"/>
                    <a:pt x="1592" y="340"/>
                  </a:cubicBezTo>
                  <a:cubicBezTo>
                    <a:pt x="1591" y="343"/>
                    <a:pt x="1590" y="346"/>
                    <a:pt x="1589" y="349"/>
                  </a:cubicBezTo>
                  <a:cubicBezTo>
                    <a:pt x="1588" y="352"/>
                    <a:pt x="1588" y="356"/>
                    <a:pt x="1588" y="359"/>
                  </a:cubicBezTo>
                  <a:cubicBezTo>
                    <a:pt x="1584" y="359"/>
                    <a:pt x="1579" y="359"/>
                    <a:pt x="1575" y="360"/>
                  </a:cubicBezTo>
                  <a:cubicBezTo>
                    <a:pt x="1573" y="360"/>
                    <a:pt x="1570" y="361"/>
                    <a:pt x="1568" y="361"/>
                  </a:cubicBezTo>
                  <a:cubicBezTo>
                    <a:pt x="1568" y="362"/>
                    <a:pt x="1568" y="362"/>
                    <a:pt x="1568" y="362"/>
                  </a:cubicBezTo>
                  <a:cubicBezTo>
                    <a:pt x="1566" y="362"/>
                    <a:pt x="1566" y="362"/>
                    <a:pt x="1566" y="361"/>
                  </a:cubicBezTo>
                  <a:cubicBezTo>
                    <a:pt x="1565" y="362"/>
                    <a:pt x="1564" y="362"/>
                    <a:pt x="1563" y="362"/>
                  </a:cubicBezTo>
                  <a:cubicBezTo>
                    <a:pt x="1559" y="362"/>
                    <a:pt x="1555" y="363"/>
                    <a:pt x="1551" y="363"/>
                  </a:cubicBezTo>
                  <a:cubicBezTo>
                    <a:pt x="1547" y="363"/>
                    <a:pt x="1543" y="364"/>
                    <a:pt x="1539" y="364"/>
                  </a:cubicBezTo>
                  <a:cubicBezTo>
                    <a:pt x="1538" y="364"/>
                    <a:pt x="1537" y="364"/>
                    <a:pt x="1536" y="364"/>
                  </a:cubicBezTo>
                  <a:cubicBezTo>
                    <a:pt x="1535" y="365"/>
                    <a:pt x="1535" y="364"/>
                    <a:pt x="1535" y="364"/>
                  </a:cubicBezTo>
                  <a:cubicBezTo>
                    <a:pt x="1532" y="364"/>
                    <a:pt x="1529" y="364"/>
                    <a:pt x="1526" y="364"/>
                  </a:cubicBezTo>
                  <a:cubicBezTo>
                    <a:pt x="1522" y="365"/>
                    <a:pt x="1518" y="365"/>
                    <a:pt x="1514" y="365"/>
                  </a:cubicBezTo>
                  <a:cubicBezTo>
                    <a:pt x="1510" y="365"/>
                    <a:pt x="1506" y="365"/>
                    <a:pt x="1502" y="365"/>
                  </a:cubicBezTo>
                  <a:cubicBezTo>
                    <a:pt x="1498" y="365"/>
                    <a:pt x="1494" y="365"/>
                    <a:pt x="1490" y="365"/>
                  </a:cubicBezTo>
                  <a:cubicBezTo>
                    <a:pt x="1486" y="365"/>
                    <a:pt x="1482" y="364"/>
                    <a:pt x="1478" y="364"/>
                  </a:cubicBezTo>
                  <a:cubicBezTo>
                    <a:pt x="1474" y="364"/>
                    <a:pt x="1470" y="364"/>
                    <a:pt x="1465" y="364"/>
                  </a:cubicBezTo>
                  <a:cubicBezTo>
                    <a:pt x="1461" y="364"/>
                    <a:pt x="1457" y="363"/>
                    <a:pt x="1453" y="363"/>
                  </a:cubicBezTo>
                  <a:cubicBezTo>
                    <a:pt x="1449" y="363"/>
                    <a:pt x="1445" y="363"/>
                    <a:pt x="1441" y="362"/>
                  </a:cubicBezTo>
                  <a:cubicBezTo>
                    <a:pt x="1445" y="363"/>
                    <a:pt x="1449" y="364"/>
                    <a:pt x="1453" y="365"/>
                  </a:cubicBezTo>
                  <a:cubicBezTo>
                    <a:pt x="1457" y="366"/>
                    <a:pt x="1461" y="367"/>
                    <a:pt x="1464" y="368"/>
                  </a:cubicBezTo>
                  <a:cubicBezTo>
                    <a:pt x="1468" y="369"/>
                    <a:pt x="1472" y="369"/>
                    <a:pt x="1476" y="370"/>
                  </a:cubicBezTo>
                  <a:cubicBezTo>
                    <a:pt x="1480" y="370"/>
                    <a:pt x="1484" y="371"/>
                    <a:pt x="1488" y="372"/>
                  </a:cubicBezTo>
                  <a:cubicBezTo>
                    <a:pt x="1492" y="373"/>
                    <a:pt x="1496" y="374"/>
                    <a:pt x="1500" y="374"/>
                  </a:cubicBezTo>
                  <a:cubicBezTo>
                    <a:pt x="1504" y="375"/>
                    <a:pt x="1508" y="376"/>
                    <a:pt x="1512" y="376"/>
                  </a:cubicBezTo>
                  <a:cubicBezTo>
                    <a:pt x="1516" y="377"/>
                    <a:pt x="1520" y="377"/>
                    <a:pt x="1524" y="377"/>
                  </a:cubicBezTo>
                  <a:cubicBezTo>
                    <a:pt x="1528" y="378"/>
                    <a:pt x="1532" y="378"/>
                    <a:pt x="1536" y="378"/>
                  </a:cubicBezTo>
                  <a:cubicBezTo>
                    <a:pt x="1540" y="378"/>
                    <a:pt x="1544" y="379"/>
                    <a:pt x="1548" y="379"/>
                  </a:cubicBezTo>
                  <a:cubicBezTo>
                    <a:pt x="1552" y="379"/>
                    <a:pt x="1556" y="380"/>
                    <a:pt x="1560" y="380"/>
                  </a:cubicBezTo>
                  <a:cubicBezTo>
                    <a:pt x="1564" y="380"/>
                    <a:pt x="1568" y="380"/>
                    <a:pt x="1572" y="380"/>
                  </a:cubicBezTo>
                  <a:cubicBezTo>
                    <a:pt x="1576" y="380"/>
                    <a:pt x="1580" y="380"/>
                    <a:pt x="1584" y="380"/>
                  </a:cubicBezTo>
                  <a:cubicBezTo>
                    <a:pt x="1583" y="383"/>
                    <a:pt x="1583" y="386"/>
                    <a:pt x="1582" y="389"/>
                  </a:cubicBezTo>
                  <a:cubicBezTo>
                    <a:pt x="1582" y="392"/>
                    <a:pt x="1583" y="396"/>
                    <a:pt x="1583" y="399"/>
                  </a:cubicBezTo>
                  <a:cubicBezTo>
                    <a:pt x="1582" y="399"/>
                    <a:pt x="1582" y="399"/>
                    <a:pt x="1581" y="399"/>
                  </a:cubicBezTo>
                  <a:cubicBezTo>
                    <a:pt x="1580" y="400"/>
                    <a:pt x="1578" y="401"/>
                    <a:pt x="1577" y="400"/>
                  </a:cubicBezTo>
                  <a:cubicBezTo>
                    <a:pt x="1575" y="400"/>
                    <a:pt x="1573" y="401"/>
                    <a:pt x="1571" y="401"/>
                  </a:cubicBezTo>
                  <a:cubicBezTo>
                    <a:pt x="1566" y="401"/>
                    <a:pt x="1562" y="401"/>
                    <a:pt x="1558" y="402"/>
                  </a:cubicBezTo>
                  <a:cubicBezTo>
                    <a:pt x="1554" y="402"/>
                    <a:pt x="1550" y="402"/>
                    <a:pt x="1546" y="403"/>
                  </a:cubicBezTo>
                  <a:cubicBezTo>
                    <a:pt x="1545" y="403"/>
                    <a:pt x="1545" y="403"/>
                    <a:pt x="1544" y="403"/>
                  </a:cubicBezTo>
                  <a:cubicBezTo>
                    <a:pt x="1544" y="403"/>
                    <a:pt x="1544" y="404"/>
                    <a:pt x="1545" y="404"/>
                  </a:cubicBezTo>
                  <a:cubicBezTo>
                    <a:pt x="1544" y="404"/>
                    <a:pt x="1543" y="403"/>
                    <a:pt x="1542" y="403"/>
                  </a:cubicBezTo>
                  <a:cubicBezTo>
                    <a:pt x="1539" y="404"/>
                    <a:pt x="1536" y="404"/>
                    <a:pt x="1533" y="405"/>
                  </a:cubicBezTo>
                  <a:cubicBezTo>
                    <a:pt x="1529" y="405"/>
                    <a:pt x="1525" y="405"/>
                    <a:pt x="1521" y="405"/>
                  </a:cubicBezTo>
                  <a:cubicBezTo>
                    <a:pt x="1517" y="405"/>
                    <a:pt x="1513" y="406"/>
                    <a:pt x="1508" y="406"/>
                  </a:cubicBezTo>
                  <a:cubicBezTo>
                    <a:pt x="1504" y="406"/>
                    <a:pt x="1500" y="405"/>
                    <a:pt x="1496" y="405"/>
                  </a:cubicBezTo>
                  <a:cubicBezTo>
                    <a:pt x="1492" y="405"/>
                    <a:pt x="1488" y="405"/>
                    <a:pt x="1484" y="405"/>
                  </a:cubicBezTo>
                  <a:cubicBezTo>
                    <a:pt x="1479" y="405"/>
                    <a:pt x="1475" y="406"/>
                    <a:pt x="1471" y="405"/>
                  </a:cubicBezTo>
                  <a:cubicBezTo>
                    <a:pt x="1467" y="405"/>
                    <a:pt x="1463" y="405"/>
                    <a:pt x="1459" y="405"/>
                  </a:cubicBezTo>
                  <a:cubicBezTo>
                    <a:pt x="1455" y="404"/>
                    <a:pt x="1451" y="404"/>
                    <a:pt x="1446" y="404"/>
                  </a:cubicBezTo>
                  <a:cubicBezTo>
                    <a:pt x="1442" y="404"/>
                    <a:pt x="1438" y="403"/>
                    <a:pt x="1434" y="403"/>
                  </a:cubicBezTo>
                  <a:cubicBezTo>
                    <a:pt x="1437" y="404"/>
                    <a:pt x="1441" y="404"/>
                    <a:pt x="1445" y="405"/>
                  </a:cubicBezTo>
                  <a:cubicBezTo>
                    <a:pt x="1445" y="404"/>
                    <a:pt x="1446" y="405"/>
                    <a:pt x="1448" y="406"/>
                  </a:cubicBezTo>
                  <a:cubicBezTo>
                    <a:pt x="1451" y="406"/>
                    <a:pt x="1454" y="407"/>
                    <a:pt x="1457" y="408"/>
                  </a:cubicBezTo>
                  <a:cubicBezTo>
                    <a:pt x="1461" y="408"/>
                    <a:pt x="1464" y="409"/>
                    <a:pt x="1468" y="410"/>
                  </a:cubicBezTo>
                  <a:cubicBezTo>
                    <a:pt x="1472" y="411"/>
                    <a:pt x="1476" y="411"/>
                    <a:pt x="1480" y="412"/>
                  </a:cubicBezTo>
                  <a:cubicBezTo>
                    <a:pt x="1483" y="413"/>
                    <a:pt x="1487" y="413"/>
                    <a:pt x="1491" y="414"/>
                  </a:cubicBezTo>
                  <a:cubicBezTo>
                    <a:pt x="1495" y="415"/>
                    <a:pt x="1499" y="416"/>
                    <a:pt x="1502" y="417"/>
                  </a:cubicBezTo>
                  <a:cubicBezTo>
                    <a:pt x="1506" y="417"/>
                    <a:pt x="1510" y="417"/>
                    <a:pt x="1514" y="418"/>
                  </a:cubicBezTo>
                  <a:cubicBezTo>
                    <a:pt x="1518" y="418"/>
                    <a:pt x="1522" y="418"/>
                    <a:pt x="1526" y="418"/>
                  </a:cubicBezTo>
                  <a:cubicBezTo>
                    <a:pt x="1528" y="418"/>
                    <a:pt x="1531" y="419"/>
                    <a:pt x="1534" y="419"/>
                  </a:cubicBezTo>
                  <a:cubicBezTo>
                    <a:pt x="1534" y="419"/>
                    <a:pt x="1534" y="418"/>
                    <a:pt x="1535" y="418"/>
                  </a:cubicBezTo>
                  <a:cubicBezTo>
                    <a:pt x="1536" y="418"/>
                    <a:pt x="1536" y="419"/>
                    <a:pt x="1536" y="419"/>
                  </a:cubicBezTo>
                  <a:cubicBezTo>
                    <a:pt x="1537" y="419"/>
                    <a:pt x="1537" y="419"/>
                    <a:pt x="1537" y="419"/>
                  </a:cubicBezTo>
                  <a:cubicBezTo>
                    <a:pt x="1541" y="420"/>
                    <a:pt x="1545" y="420"/>
                    <a:pt x="1549" y="421"/>
                  </a:cubicBezTo>
                  <a:cubicBezTo>
                    <a:pt x="1552" y="421"/>
                    <a:pt x="1556" y="421"/>
                    <a:pt x="1560" y="421"/>
                  </a:cubicBezTo>
                  <a:cubicBezTo>
                    <a:pt x="1564" y="421"/>
                    <a:pt x="1568" y="421"/>
                    <a:pt x="1572" y="421"/>
                  </a:cubicBezTo>
                  <a:cubicBezTo>
                    <a:pt x="1576" y="421"/>
                    <a:pt x="1580" y="420"/>
                    <a:pt x="1584" y="420"/>
                  </a:cubicBezTo>
                  <a:cubicBezTo>
                    <a:pt x="1584" y="426"/>
                    <a:pt x="1583" y="432"/>
                    <a:pt x="1583" y="438"/>
                  </a:cubicBezTo>
                  <a:cubicBezTo>
                    <a:pt x="1579" y="438"/>
                    <a:pt x="1575" y="439"/>
                    <a:pt x="1571" y="440"/>
                  </a:cubicBezTo>
                  <a:cubicBezTo>
                    <a:pt x="1567" y="440"/>
                    <a:pt x="1563" y="441"/>
                    <a:pt x="1559" y="442"/>
                  </a:cubicBezTo>
                  <a:cubicBezTo>
                    <a:pt x="1555" y="442"/>
                    <a:pt x="1551" y="442"/>
                    <a:pt x="1547" y="442"/>
                  </a:cubicBezTo>
                  <a:cubicBezTo>
                    <a:pt x="1547" y="442"/>
                    <a:pt x="1548" y="442"/>
                    <a:pt x="1548" y="443"/>
                  </a:cubicBezTo>
                  <a:cubicBezTo>
                    <a:pt x="1545" y="446"/>
                    <a:pt x="1542" y="445"/>
                    <a:pt x="1542" y="443"/>
                  </a:cubicBezTo>
                  <a:cubicBezTo>
                    <a:pt x="1539" y="444"/>
                    <a:pt x="1537" y="444"/>
                    <a:pt x="1535" y="444"/>
                  </a:cubicBezTo>
                  <a:cubicBezTo>
                    <a:pt x="1531" y="445"/>
                    <a:pt x="1527" y="445"/>
                    <a:pt x="1523" y="445"/>
                  </a:cubicBezTo>
                  <a:cubicBezTo>
                    <a:pt x="1519" y="446"/>
                    <a:pt x="1515" y="446"/>
                    <a:pt x="1511" y="446"/>
                  </a:cubicBezTo>
                  <a:cubicBezTo>
                    <a:pt x="1507" y="446"/>
                    <a:pt x="1503" y="446"/>
                    <a:pt x="1499" y="446"/>
                  </a:cubicBezTo>
                  <a:cubicBezTo>
                    <a:pt x="1495" y="446"/>
                    <a:pt x="1491" y="446"/>
                    <a:pt x="1487" y="446"/>
                  </a:cubicBezTo>
                  <a:cubicBezTo>
                    <a:pt x="1483" y="446"/>
                    <a:pt x="1479" y="446"/>
                    <a:pt x="1475" y="446"/>
                  </a:cubicBezTo>
                  <a:cubicBezTo>
                    <a:pt x="1475" y="446"/>
                    <a:pt x="1475" y="446"/>
                    <a:pt x="1475" y="446"/>
                  </a:cubicBezTo>
                  <a:cubicBezTo>
                    <a:pt x="1474" y="446"/>
                    <a:pt x="1474" y="446"/>
                    <a:pt x="1474" y="446"/>
                  </a:cubicBezTo>
                  <a:cubicBezTo>
                    <a:pt x="1470" y="446"/>
                    <a:pt x="1467" y="445"/>
                    <a:pt x="1463" y="445"/>
                  </a:cubicBezTo>
                  <a:cubicBezTo>
                    <a:pt x="1459" y="445"/>
                    <a:pt x="1455" y="445"/>
                    <a:pt x="1451" y="444"/>
                  </a:cubicBezTo>
                  <a:cubicBezTo>
                    <a:pt x="1447" y="444"/>
                    <a:pt x="1443" y="445"/>
                    <a:pt x="1439" y="445"/>
                  </a:cubicBezTo>
                  <a:cubicBezTo>
                    <a:pt x="1435" y="444"/>
                    <a:pt x="1431" y="444"/>
                    <a:pt x="1426" y="443"/>
                  </a:cubicBezTo>
                  <a:cubicBezTo>
                    <a:pt x="1430" y="444"/>
                    <a:pt x="1434" y="445"/>
                    <a:pt x="1438" y="445"/>
                  </a:cubicBezTo>
                  <a:cubicBezTo>
                    <a:pt x="1442" y="446"/>
                    <a:pt x="1446" y="448"/>
                    <a:pt x="1449" y="449"/>
                  </a:cubicBezTo>
                  <a:cubicBezTo>
                    <a:pt x="1453" y="449"/>
                    <a:pt x="1457" y="450"/>
                    <a:pt x="1461" y="451"/>
                  </a:cubicBezTo>
                  <a:cubicBezTo>
                    <a:pt x="1465" y="451"/>
                    <a:pt x="1468" y="452"/>
                    <a:pt x="1472" y="453"/>
                  </a:cubicBezTo>
                  <a:cubicBezTo>
                    <a:pt x="1476" y="453"/>
                    <a:pt x="1480" y="454"/>
                    <a:pt x="1484" y="454"/>
                  </a:cubicBezTo>
                  <a:cubicBezTo>
                    <a:pt x="1487" y="455"/>
                    <a:pt x="1491" y="456"/>
                    <a:pt x="1495" y="457"/>
                  </a:cubicBezTo>
                  <a:cubicBezTo>
                    <a:pt x="1499" y="457"/>
                    <a:pt x="1503" y="457"/>
                    <a:pt x="1506" y="458"/>
                  </a:cubicBezTo>
                  <a:cubicBezTo>
                    <a:pt x="1510" y="458"/>
                    <a:pt x="1514" y="459"/>
                    <a:pt x="1518" y="459"/>
                  </a:cubicBezTo>
                  <a:cubicBezTo>
                    <a:pt x="1522" y="459"/>
                    <a:pt x="1526" y="460"/>
                    <a:pt x="1529" y="460"/>
                  </a:cubicBezTo>
                  <a:cubicBezTo>
                    <a:pt x="1533" y="460"/>
                    <a:pt x="1537" y="460"/>
                    <a:pt x="1541" y="461"/>
                  </a:cubicBezTo>
                  <a:cubicBezTo>
                    <a:pt x="1545" y="461"/>
                    <a:pt x="1549" y="461"/>
                    <a:pt x="1553" y="461"/>
                  </a:cubicBezTo>
                  <a:cubicBezTo>
                    <a:pt x="1556" y="461"/>
                    <a:pt x="1560" y="461"/>
                    <a:pt x="1564" y="461"/>
                  </a:cubicBezTo>
                  <a:cubicBezTo>
                    <a:pt x="1568" y="461"/>
                    <a:pt x="1572" y="461"/>
                    <a:pt x="1576" y="461"/>
                  </a:cubicBezTo>
                  <a:cubicBezTo>
                    <a:pt x="1576" y="461"/>
                    <a:pt x="1576" y="461"/>
                    <a:pt x="1576" y="461"/>
                  </a:cubicBezTo>
                  <a:cubicBezTo>
                    <a:pt x="1575" y="464"/>
                    <a:pt x="1573" y="466"/>
                    <a:pt x="1571" y="467"/>
                  </a:cubicBezTo>
                  <a:cubicBezTo>
                    <a:pt x="1571" y="468"/>
                    <a:pt x="1571" y="468"/>
                    <a:pt x="1570" y="468"/>
                  </a:cubicBezTo>
                  <a:cubicBezTo>
                    <a:pt x="1570" y="469"/>
                    <a:pt x="1569" y="470"/>
                    <a:pt x="1568" y="470"/>
                  </a:cubicBezTo>
                  <a:cubicBezTo>
                    <a:pt x="1565" y="473"/>
                    <a:pt x="1563" y="476"/>
                    <a:pt x="1559" y="478"/>
                  </a:cubicBezTo>
                  <a:cubicBezTo>
                    <a:pt x="1556" y="480"/>
                    <a:pt x="1551" y="481"/>
                    <a:pt x="1548" y="482"/>
                  </a:cubicBezTo>
                  <a:cubicBezTo>
                    <a:pt x="1544" y="484"/>
                    <a:pt x="1540" y="485"/>
                    <a:pt x="1536" y="486"/>
                  </a:cubicBezTo>
                  <a:cubicBezTo>
                    <a:pt x="1532" y="486"/>
                    <a:pt x="1528" y="486"/>
                    <a:pt x="1524" y="486"/>
                  </a:cubicBezTo>
                  <a:cubicBezTo>
                    <a:pt x="1520" y="486"/>
                    <a:pt x="1515" y="486"/>
                    <a:pt x="1511" y="486"/>
                  </a:cubicBezTo>
                  <a:cubicBezTo>
                    <a:pt x="1506" y="485"/>
                    <a:pt x="1502" y="484"/>
                    <a:pt x="1498" y="483"/>
                  </a:cubicBezTo>
                  <a:cubicBezTo>
                    <a:pt x="1491" y="481"/>
                    <a:pt x="1491" y="481"/>
                    <a:pt x="1485" y="480"/>
                  </a:cubicBezTo>
                  <a:cubicBezTo>
                    <a:pt x="1479" y="478"/>
                    <a:pt x="1479" y="480"/>
                    <a:pt x="1472" y="478"/>
                  </a:cubicBezTo>
                  <a:cubicBezTo>
                    <a:pt x="1468" y="477"/>
                    <a:pt x="1465" y="476"/>
                    <a:pt x="1461" y="475"/>
                  </a:cubicBezTo>
                  <a:cubicBezTo>
                    <a:pt x="1457" y="475"/>
                    <a:pt x="1453" y="473"/>
                    <a:pt x="1449" y="473"/>
                  </a:cubicBezTo>
                  <a:cubicBezTo>
                    <a:pt x="1445" y="472"/>
                    <a:pt x="1441" y="471"/>
                    <a:pt x="1437" y="470"/>
                  </a:cubicBezTo>
                  <a:cubicBezTo>
                    <a:pt x="1434" y="469"/>
                    <a:pt x="1429" y="469"/>
                    <a:pt x="1426" y="468"/>
                  </a:cubicBezTo>
                  <a:cubicBezTo>
                    <a:pt x="1424" y="468"/>
                    <a:pt x="1422" y="467"/>
                    <a:pt x="1420" y="467"/>
                  </a:cubicBezTo>
                  <a:cubicBezTo>
                    <a:pt x="1420" y="467"/>
                    <a:pt x="1420" y="467"/>
                    <a:pt x="1420" y="468"/>
                  </a:cubicBezTo>
                  <a:cubicBezTo>
                    <a:pt x="1418" y="467"/>
                    <a:pt x="1418" y="467"/>
                    <a:pt x="1418" y="466"/>
                  </a:cubicBezTo>
                  <a:cubicBezTo>
                    <a:pt x="1416" y="466"/>
                    <a:pt x="1415" y="466"/>
                    <a:pt x="1414" y="465"/>
                  </a:cubicBezTo>
                  <a:cubicBezTo>
                    <a:pt x="1410" y="465"/>
                    <a:pt x="1406" y="464"/>
                    <a:pt x="1402" y="464"/>
                  </a:cubicBezTo>
                  <a:cubicBezTo>
                    <a:pt x="1402" y="464"/>
                    <a:pt x="1402" y="464"/>
                    <a:pt x="1402" y="464"/>
                  </a:cubicBezTo>
                  <a:cubicBezTo>
                    <a:pt x="1401" y="464"/>
                    <a:pt x="1399" y="464"/>
                    <a:pt x="1397" y="464"/>
                  </a:cubicBezTo>
                  <a:cubicBezTo>
                    <a:pt x="1397" y="463"/>
                    <a:pt x="1397" y="463"/>
                    <a:pt x="1397" y="462"/>
                  </a:cubicBezTo>
                  <a:cubicBezTo>
                    <a:pt x="1395" y="462"/>
                    <a:pt x="1393" y="461"/>
                    <a:pt x="1390" y="461"/>
                  </a:cubicBezTo>
                  <a:cubicBezTo>
                    <a:pt x="1387" y="460"/>
                    <a:pt x="1383" y="459"/>
                    <a:pt x="1379" y="458"/>
                  </a:cubicBezTo>
                  <a:cubicBezTo>
                    <a:pt x="1375" y="457"/>
                    <a:pt x="1371" y="456"/>
                    <a:pt x="1367" y="456"/>
                  </a:cubicBezTo>
                  <a:cubicBezTo>
                    <a:pt x="1363" y="455"/>
                    <a:pt x="1359" y="454"/>
                    <a:pt x="1355" y="453"/>
                  </a:cubicBezTo>
                  <a:cubicBezTo>
                    <a:pt x="1352" y="453"/>
                    <a:pt x="1348" y="452"/>
                    <a:pt x="1344" y="451"/>
                  </a:cubicBezTo>
                  <a:cubicBezTo>
                    <a:pt x="1340" y="450"/>
                    <a:pt x="1336" y="450"/>
                    <a:pt x="1332" y="449"/>
                  </a:cubicBezTo>
                  <a:cubicBezTo>
                    <a:pt x="1328" y="449"/>
                    <a:pt x="1324" y="448"/>
                    <a:pt x="1320" y="448"/>
                  </a:cubicBezTo>
                  <a:cubicBezTo>
                    <a:pt x="1316" y="447"/>
                    <a:pt x="1312" y="446"/>
                    <a:pt x="1308" y="446"/>
                  </a:cubicBezTo>
                  <a:cubicBezTo>
                    <a:pt x="1304" y="445"/>
                    <a:pt x="1301" y="444"/>
                    <a:pt x="1297" y="444"/>
                  </a:cubicBezTo>
                  <a:cubicBezTo>
                    <a:pt x="1293" y="443"/>
                    <a:pt x="1289" y="441"/>
                    <a:pt x="1285" y="441"/>
                  </a:cubicBezTo>
                  <a:cubicBezTo>
                    <a:pt x="1281" y="440"/>
                    <a:pt x="1277" y="439"/>
                    <a:pt x="1273" y="439"/>
                  </a:cubicBezTo>
                  <a:cubicBezTo>
                    <a:pt x="1269" y="438"/>
                    <a:pt x="1265" y="438"/>
                    <a:pt x="1261" y="437"/>
                  </a:cubicBezTo>
                  <a:cubicBezTo>
                    <a:pt x="1257" y="436"/>
                    <a:pt x="1254" y="435"/>
                    <a:pt x="1250" y="435"/>
                  </a:cubicBezTo>
                  <a:cubicBezTo>
                    <a:pt x="1246" y="434"/>
                    <a:pt x="1242" y="434"/>
                    <a:pt x="1238" y="433"/>
                  </a:cubicBezTo>
                  <a:cubicBezTo>
                    <a:pt x="1234" y="433"/>
                    <a:pt x="1230" y="432"/>
                    <a:pt x="1226" y="431"/>
                  </a:cubicBezTo>
                  <a:cubicBezTo>
                    <a:pt x="1222" y="431"/>
                    <a:pt x="1218" y="431"/>
                    <a:pt x="1214" y="430"/>
                  </a:cubicBezTo>
                  <a:cubicBezTo>
                    <a:pt x="1210" y="429"/>
                    <a:pt x="1206" y="429"/>
                    <a:pt x="1202" y="428"/>
                  </a:cubicBezTo>
                  <a:cubicBezTo>
                    <a:pt x="1198" y="428"/>
                    <a:pt x="1194" y="427"/>
                    <a:pt x="1191" y="426"/>
                  </a:cubicBezTo>
                  <a:cubicBezTo>
                    <a:pt x="1187" y="425"/>
                    <a:pt x="1183" y="425"/>
                    <a:pt x="1179" y="425"/>
                  </a:cubicBezTo>
                  <a:cubicBezTo>
                    <a:pt x="1175" y="424"/>
                    <a:pt x="1171" y="424"/>
                    <a:pt x="1167" y="423"/>
                  </a:cubicBezTo>
                  <a:cubicBezTo>
                    <a:pt x="1163" y="423"/>
                    <a:pt x="1159" y="422"/>
                    <a:pt x="1155" y="422"/>
                  </a:cubicBezTo>
                  <a:cubicBezTo>
                    <a:pt x="1151" y="421"/>
                    <a:pt x="1147" y="420"/>
                    <a:pt x="1143" y="419"/>
                  </a:cubicBezTo>
                  <a:cubicBezTo>
                    <a:pt x="1139" y="419"/>
                    <a:pt x="1135" y="419"/>
                    <a:pt x="1131" y="419"/>
                  </a:cubicBezTo>
                  <a:cubicBezTo>
                    <a:pt x="1127" y="418"/>
                    <a:pt x="1123" y="418"/>
                    <a:pt x="1119" y="417"/>
                  </a:cubicBezTo>
                  <a:cubicBezTo>
                    <a:pt x="1115" y="417"/>
                    <a:pt x="1111" y="416"/>
                    <a:pt x="1107" y="416"/>
                  </a:cubicBezTo>
                  <a:cubicBezTo>
                    <a:pt x="1103" y="415"/>
                    <a:pt x="1099" y="415"/>
                    <a:pt x="1096" y="414"/>
                  </a:cubicBezTo>
                  <a:cubicBezTo>
                    <a:pt x="1092" y="414"/>
                    <a:pt x="1088" y="414"/>
                    <a:pt x="1084" y="413"/>
                  </a:cubicBezTo>
                  <a:cubicBezTo>
                    <a:pt x="1080" y="413"/>
                    <a:pt x="1076" y="412"/>
                    <a:pt x="1072" y="411"/>
                  </a:cubicBezTo>
                  <a:cubicBezTo>
                    <a:pt x="1068" y="411"/>
                    <a:pt x="1064" y="410"/>
                    <a:pt x="1060" y="410"/>
                  </a:cubicBezTo>
                  <a:cubicBezTo>
                    <a:pt x="1056" y="410"/>
                    <a:pt x="1052" y="409"/>
                    <a:pt x="1048" y="409"/>
                  </a:cubicBezTo>
                  <a:cubicBezTo>
                    <a:pt x="1044" y="408"/>
                    <a:pt x="1040" y="408"/>
                    <a:pt x="1036" y="408"/>
                  </a:cubicBezTo>
                  <a:cubicBezTo>
                    <a:pt x="1032" y="407"/>
                    <a:pt x="1028" y="407"/>
                    <a:pt x="1024" y="406"/>
                  </a:cubicBezTo>
                  <a:cubicBezTo>
                    <a:pt x="1020" y="406"/>
                    <a:pt x="1016" y="406"/>
                    <a:pt x="1012" y="406"/>
                  </a:cubicBezTo>
                  <a:cubicBezTo>
                    <a:pt x="1008" y="405"/>
                    <a:pt x="1004" y="405"/>
                    <a:pt x="1000" y="405"/>
                  </a:cubicBezTo>
                  <a:cubicBezTo>
                    <a:pt x="997" y="404"/>
                    <a:pt x="993" y="403"/>
                    <a:pt x="989" y="403"/>
                  </a:cubicBezTo>
                  <a:cubicBezTo>
                    <a:pt x="985" y="403"/>
                    <a:pt x="981" y="403"/>
                    <a:pt x="977" y="402"/>
                  </a:cubicBezTo>
                  <a:cubicBezTo>
                    <a:pt x="973" y="402"/>
                    <a:pt x="969" y="402"/>
                    <a:pt x="965" y="401"/>
                  </a:cubicBezTo>
                  <a:cubicBezTo>
                    <a:pt x="961" y="401"/>
                    <a:pt x="957" y="400"/>
                    <a:pt x="953" y="400"/>
                  </a:cubicBezTo>
                  <a:cubicBezTo>
                    <a:pt x="949" y="400"/>
                    <a:pt x="945" y="400"/>
                    <a:pt x="941" y="400"/>
                  </a:cubicBezTo>
                  <a:cubicBezTo>
                    <a:pt x="938" y="400"/>
                    <a:pt x="934" y="400"/>
                    <a:pt x="930" y="399"/>
                  </a:cubicBezTo>
                  <a:cubicBezTo>
                    <a:pt x="926" y="399"/>
                    <a:pt x="922" y="399"/>
                    <a:pt x="918" y="399"/>
                  </a:cubicBezTo>
                  <a:cubicBezTo>
                    <a:pt x="914" y="399"/>
                    <a:pt x="910" y="398"/>
                    <a:pt x="906" y="398"/>
                  </a:cubicBezTo>
                  <a:cubicBezTo>
                    <a:pt x="902" y="398"/>
                    <a:pt x="898" y="397"/>
                    <a:pt x="894" y="397"/>
                  </a:cubicBezTo>
                  <a:cubicBezTo>
                    <a:pt x="890" y="396"/>
                    <a:pt x="886" y="397"/>
                    <a:pt x="882" y="397"/>
                  </a:cubicBezTo>
                  <a:cubicBezTo>
                    <a:pt x="878" y="397"/>
                    <a:pt x="875" y="396"/>
                    <a:pt x="871" y="395"/>
                  </a:cubicBezTo>
                  <a:cubicBezTo>
                    <a:pt x="867" y="395"/>
                    <a:pt x="863" y="395"/>
                    <a:pt x="859" y="395"/>
                  </a:cubicBezTo>
                  <a:cubicBezTo>
                    <a:pt x="855" y="395"/>
                    <a:pt x="851" y="395"/>
                    <a:pt x="847" y="395"/>
                  </a:cubicBezTo>
                  <a:cubicBezTo>
                    <a:pt x="843" y="395"/>
                    <a:pt x="839" y="395"/>
                    <a:pt x="835" y="395"/>
                  </a:cubicBezTo>
                  <a:cubicBezTo>
                    <a:pt x="831" y="395"/>
                    <a:pt x="827" y="395"/>
                    <a:pt x="823" y="395"/>
                  </a:cubicBezTo>
                  <a:cubicBezTo>
                    <a:pt x="819" y="395"/>
                    <a:pt x="816" y="394"/>
                    <a:pt x="812" y="394"/>
                  </a:cubicBezTo>
                  <a:cubicBezTo>
                    <a:pt x="807" y="394"/>
                    <a:pt x="802" y="395"/>
                    <a:pt x="797" y="395"/>
                  </a:cubicBezTo>
                  <a:cubicBezTo>
                    <a:pt x="792" y="395"/>
                    <a:pt x="787" y="395"/>
                    <a:pt x="783" y="395"/>
                  </a:cubicBezTo>
                  <a:cubicBezTo>
                    <a:pt x="779" y="395"/>
                    <a:pt x="775" y="396"/>
                    <a:pt x="770" y="396"/>
                  </a:cubicBezTo>
                  <a:cubicBezTo>
                    <a:pt x="766" y="396"/>
                    <a:pt x="762" y="395"/>
                    <a:pt x="758" y="395"/>
                  </a:cubicBezTo>
                  <a:cubicBezTo>
                    <a:pt x="754" y="395"/>
                    <a:pt x="750" y="395"/>
                    <a:pt x="745" y="395"/>
                  </a:cubicBezTo>
                  <a:cubicBezTo>
                    <a:pt x="742" y="396"/>
                    <a:pt x="738" y="396"/>
                    <a:pt x="733" y="396"/>
                  </a:cubicBezTo>
                  <a:cubicBezTo>
                    <a:pt x="729" y="397"/>
                    <a:pt x="725" y="397"/>
                    <a:pt x="721" y="397"/>
                  </a:cubicBezTo>
                  <a:cubicBezTo>
                    <a:pt x="717" y="398"/>
                    <a:pt x="713" y="397"/>
                    <a:pt x="709" y="397"/>
                  </a:cubicBezTo>
                  <a:cubicBezTo>
                    <a:pt x="705" y="398"/>
                    <a:pt x="701" y="399"/>
                    <a:pt x="697" y="399"/>
                  </a:cubicBezTo>
                  <a:cubicBezTo>
                    <a:pt x="693" y="399"/>
                    <a:pt x="689" y="399"/>
                    <a:pt x="685" y="399"/>
                  </a:cubicBezTo>
                  <a:cubicBezTo>
                    <a:pt x="681" y="400"/>
                    <a:pt x="677" y="400"/>
                    <a:pt x="673" y="400"/>
                  </a:cubicBezTo>
                  <a:cubicBezTo>
                    <a:pt x="669" y="400"/>
                    <a:pt x="665" y="401"/>
                    <a:pt x="661" y="402"/>
                  </a:cubicBezTo>
                  <a:cubicBezTo>
                    <a:pt x="657" y="402"/>
                    <a:pt x="653" y="402"/>
                    <a:pt x="649" y="402"/>
                  </a:cubicBezTo>
                  <a:cubicBezTo>
                    <a:pt x="645" y="403"/>
                    <a:pt x="641" y="404"/>
                    <a:pt x="636" y="404"/>
                  </a:cubicBezTo>
                  <a:cubicBezTo>
                    <a:pt x="632" y="405"/>
                    <a:pt x="628" y="405"/>
                    <a:pt x="624" y="406"/>
                  </a:cubicBezTo>
                  <a:cubicBezTo>
                    <a:pt x="620" y="406"/>
                    <a:pt x="616" y="406"/>
                    <a:pt x="612" y="407"/>
                  </a:cubicBezTo>
                  <a:cubicBezTo>
                    <a:pt x="608" y="407"/>
                    <a:pt x="604" y="407"/>
                    <a:pt x="600" y="407"/>
                  </a:cubicBezTo>
                  <a:cubicBezTo>
                    <a:pt x="596" y="408"/>
                    <a:pt x="592" y="409"/>
                    <a:pt x="588" y="409"/>
                  </a:cubicBezTo>
                  <a:cubicBezTo>
                    <a:pt x="584" y="410"/>
                    <a:pt x="580" y="410"/>
                    <a:pt x="576" y="410"/>
                  </a:cubicBezTo>
                  <a:cubicBezTo>
                    <a:pt x="572" y="411"/>
                    <a:pt x="568" y="411"/>
                    <a:pt x="564" y="412"/>
                  </a:cubicBezTo>
                  <a:cubicBezTo>
                    <a:pt x="560" y="412"/>
                    <a:pt x="556" y="412"/>
                    <a:pt x="552" y="413"/>
                  </a:cubicBezTo>
                  <a:cubicBezTo>
                    <a:pt x="548" y="413"/>
                    <a:pt x="544" y="414"/>
                    <a:pt x="540" y="415"/>
                  </a:cubicBezTo>
                  <a:cubicBezTo>
                    <a:pt x="536" y="415"/>
                    <a:pt x="532" y="416"/>
                    <a:pt x="528" y="416"/>
                  </a:cubicBezTo>
                  <a:cubicBezTo>
                    <a:pt x="524" y="417"/>
                    <a:pt x="520" y="417"/>
                    <a:pt x="516" y="417"/>
                  </a:cubicBezTo>
                  <a:cubicBezTo>
                    <a:pt x="512" y="418"/>
                    <a:pt x="508" y="419"/>
                    <a:pt x="504" y="419"/>
                  </a:cubicBezTo>
                  <a:cubicBezTo>
                    <a:pt x="500" y="420"/>
                    <a:pt x="496" y="420"/>
                    <a:pt x="492" y="420"/>
                  </a:cubicBezTo>
                  <a:cubicBezTo>
                    <a:pt x="488" y="421"/>
                    <a:pt x="484" y="422"/>
                    <a:pt x="480" y="422"/>
                  </a:cubicBezTo>
                  <a:cubicBezTo>
                    <a:pt x="476" y="423"/>
                    <a:pt x="472" y="424"/>
                    <a:pt x="468" y="424"/>
                  </a:cubicBezTo>
                  <a:cubicBezTo>
                    <a:pt x="464" y="425"/>
                    <a:pt x="460" y="425"/>
                    <a:pt x="456" y="425"/>
                  </a:cubicBezTo>
                  <a:cubicBezTo>
                    <a:pt x="452" y="426"/>
                    <a:pt x="448" y="427"/>
                    <a:pt x="444" y="428"/>
                  </a:cubicBezTo>
                  <a:cubicBezTo>
                    <a:pt x="440" y="428"/>
                    <a:pt x="436" y="428"/>
                    <a:pt x="432" y="429"/>
                  </a:cubicBezTo>
                  <a:cubicBezTo>
                    <a:pt x="428" y="430"/>
                    <a:pt x="425" y="431"/>
                    <a:pt x="421" y="431"/>
                  </a:cubicBezTo>
                  <a:cubicBezTo>
                    <a:pt x="417" y="432"/>
                    <a:pt x="413" y="432"/>
                    <a:pt x="409" y="432"/>
                  </a:cubicBezTo>
                  <a:cubicBezTo>
                    <a:pt x="405" y="433"/>
                    <a:pt x="401" y="435"/>
                    <a:pt x="397" y="435"/>
                  </a:cubicBezTo>
                  <a:cubicBezTo>
                    <a:pt x="393" y="436"/>
                    <a:pt x="389" y="436"/>
                    <a:pt x="385" y="436"/>
                  </a:cubicBezTo>
                  <a:cubicBezTo>
                    <a:pt x="381" y="437"/>
                    <a:pt x="377" y="437"/>
                    <a:pt x="373" y="438"/>
                  </a:cubicBezTo>
                  <a:cubicBezTo>
                    <a:pt x="369" y="439"/>
                    <a:pt x="365" y="440"/>
                    <a:pt x="361" y="440"/>
                  </a:cubicBezTo>
                  <a:cubicBezTo>
                    <a:pt x="357" y="441"/>
                    <a:pt x="353" y="442"/>
                    <a:pt x="349" y="443"/>
                  </a:cubicBezTo>
                  <a:cubicBezTo>
                    <a:pt x="345" y="444"/>
                    <a:pt x="341" y="444"/>
                    <a:pt x="337" y="444"/>
                  </a:cubicBezTo>
                  <a:cubicBezTo>
                    <a:pt x="333" y="445"/>
                    <a:pt x="329" y="447"/>
                    <a:pt x="326" y="447"/>
                  </a:cubicBezTo>
                  <a:cubicBezTo>
                    <a:pt x="322" y="448"/>
                    <a:pt x="318" y="448"/>
                    <a:pt x="314" y="449"/>
                  </a:cubicBezTo>
                  <a:cubicBezTo>
                    <a:pt x="310" y="450"/>
                    <a:pt x="306" y="450"/>
                    <a:pt x="302" y="451"/>
                  </a:cubicBezTo>
                  <a:cubicBezTo>
                    <a:pt x="298" y="452"/>
                    <a:pt x="294" y="452"/>
                    <a:pt x="290" y="453"/>
                  </a:cubicBezTo>
                  <a:cubicBezTo>
                    <a:pt x="286" y="454"/>
                    <a:pt x="282" y="454"/>
                    <a:pt x="278" y="455"/>
                  </a:cubicBezTo>
                  <a:cubicBezTo>
                    <a:pt x="274" y="456"/>
                    <a:pt x="270" y="457"/>
                    <a:pt x="266" y="458"/>
                  </a:cubicBezTo>
                  <a:cubicBezTo>
                    <a:pt x="262" y="458"/>
                    <a:pt x="258" y="459"/>
                    <a:pt x="254" y="460"/>
                  </a:cubicBezTo>
                  <a:cubicBezTo>
                    <a:pt x="250" y="461"/>
                    <a:pt x="246" y="461"/>
                    <a:pt x="242" y="462"/>
                  </a:cubicBezTo>
                  <a:cubicBezTo>
                    <a:pt x="238" y="463"/>
                    <a:pt x="234" y="464"/>
                    <a:pt x="230" y="465"/>
                  </a:cubicBezTo>
                  <a:cubicBezTo>
                    <a:pt x="226" y="465"/>
                    <a:pt x="222" y="466"/>
                    <a:pt x="218" y="467"/>
                  </a:cubicBezTo>
                  <a:cubicBezTo>
                    <a:pt x="215" y="468"/>
                    <a:pt x="211" y="469"/>
                    <a:pt x="207" y="470"/>
                  </a:cubicBezTo>
                  <a:cubicBezTo>
                    <a:pt x="203" y="470"/>
                    <a:pt x="199" y="471"/>
                    <a:pt x="195" y="472"/>
                  </a:cubicBezTo>
                  <a:cubicBezTo>
                    <a:pt x="192" y="473"/>
                    <a:pt x="188" y="473"/>
                    <a:pt x="185" y="473"/>
                  </a:cubicBezTo>
                  <a:cubicBezTo>
                    <a:pt x="182" y="474"/>
                    <a:pt x="178" y="475"/>
                    <a:pt x="175" y="476"/>
                  </a:cubicBezTo>
                  <a:cubicBezTo>
                    <a:pt x="172" y="477"/>
                    <a:pt x="168" y="478"/>
                    <a:pt x="165" y="478"/>
                  </a:cubicBezTo>
                  <a:cubicBezTo>
                    <a:pt x="162" y="479"/>
                    <a:pt x="158" y="479"/>
                    <a:pt x="154" y="480"/>
                  </a:cubicBezTo>
                  <a:cubicBezTo>
                    <a:pt x="151" y="481"/>
                    <a:pt x="147" y="482"/>
                    <a:pt x="143" y="483"/>
                  </a:cubicBezTo>
                  <a:cubicBezTo>
                    <a:pt x="140" y="483"/>
                    <a:pt x="136" y="484"/>
                    <a:pt x="132" y="484"/>
                  </a:cubicBezTo>
                  <a:cubicBezTo>
                    <a:pt x="129" y="485"/>
                    <a:pt x="125" y="486"/>
                    <a:pt x="121" y="486"/>
                  </a:cubicBezTo>
                  <a:cubicBezTo>
                    <a:pt x="118" y="486"/>
                    <a:pt x="114" y="486"/>
                    <a:pt x="110" y="486"/>
                  </a:cubicBezTo>
                  <a:cubicBezTo>
                    <a:pt x="109" y="486"/>
                    <a:pt x="107" y="486"/>
                    <a:pt x="105" y="486"/>
                  </a:cubicBezTo>
                  <a:cubicBezTo>
                    <a:pt x="105" y="486"/>
                    <a:pt x="105" y="486"/>
                    <a:pt x="105" y="486"/>
                  </a:cubicBezTo>
                  <a:cubicBezTo>
                    <a:pt x="105" y="486"/>
                    <a:pt x="104" y="487"/>
                    <a:pt x="104" y="487"/>
                  </a:cubicBezTo>
                  <a:cubicBezTo>
                    <a:pt x="100" y="487"/>
                    <a:pt x="95" y="486"/>
                    <a:pt x="91" y="485"/>
                  </a:cubicBezTo>
                  <a:cubicBezTo>
                    <a:pt x="87" y="484"/>
                    <a:pt x="83" y="482"/>
                    <a:pt x="79" y="480"/>
                  </a:cubicBezTo>
                  <a:cubicBezTo>
                    <a:pt x="75" y="477"/>
                    <a:pt x="72" y="474"/>
                    <a:pt x="69" y="471"/>
                  </a:cubicBezTo>
                  <a:cubicBezTo>
                    <a:pt x="66" y="468"/>
                    <a:pt x="63" y="465"/>
                    <a:pt x="60" y="461"/>
                  </a:cubicBezTo>
                  <a:cubicBezTo>
                    <a:pt x="65" y="461"/>
                    <a:pt x="68" y="461"/>
                    <a:pt x="72" y="461"/>
                  </a:cubicBezTo>
                  <a:cubicBezTo>
                    <a:pt x="77" y="461"/>
                    <a:pt x="81" y="461"/>
                    <a:pt x="85" y="461"/>
                  </a:cubicBezTo>
                  <a:cubicBezTo>
                    <a:pt x="89" y="460"/>
                    <a:pt x="93" y="460"/>
                    <a:pt x="97" y="460"/>
                  </a:cubicBezTo>
                  <a:cubicBezTo>
                    <a:pt x="101" y="460"/>
                    <a:pt x="105" y="460"/>
                    <a:pt x="109" y="460"/>
                  </a:cubicBezTo>
                  <a:cubicBezTo>
                    <a:pt x="112" y="459"/>
                    <a:pt x="115" y="459"/>
                    <a:pt x="118" y="459"/>
                  </a:cubicBezTo>
                  <a:cubicBezTo>
                    <a:pt x="119" y="458"/>
                    <a:pt x="121" y="457"/>
                    <a:pt x="123" y="459"/>
                  </a:cubicBezTo>
                  <a:cubicBezTo>
                    <a:pt x="127" y="458"/>
                    <a:pt x="130" y="458"/>
                    <a:pt x="133" y="457"/>
                  </a:cubicBezTo>
                  <a:cubicBezTo>
                    <a:pt x="137" y="457"/>
                    <a:pt x="142" y="456"/>
                    <a:pt x="146" y="455"/>
                  </a:cubicBezTo>
                  <a:cubicBezTo>
                    <a:pt x="150" y="455"/>
                    <a:pt x="154" y="454"/>
                    <a:pt x="158" y="453"/>
                  </a:cubicBezTo>
                  <a:cubicBezTo>
                    <a:pt x="162" y="453"/>
                    <a:pt x="166" y="452"/>
                    <a:pt x="170" y="451"/>
                  </a:cubicBezTo>
                  <a:cubicBezTo>
                    <a:pt x="173" y="450"/>
                    <a:pt x="177" y="449"/>
                    <a:pt x="182" y="449"/>
                  </a:cubicBezTo>
                  <a:cubicBezTo>
                    <a:pt x="185" y="448"/>
                    <a:pt x="190" y="447"/>
                    <a:pt x="194" y="447"/>
                  </a:cubicBezTo>
                  <a:cubicBezTo>
                    <a:pt x="198" y="446"/>
                    <a:pt x="202" y="444"/>
                    <a:pt x="206" y="443"/>
                  </a:cubicBezTo>
                  <a:cubicBezTo>
                    <a:pt x="202" y="444"/>
                    <a:pt x="198" y="444"/>
                    <a:pt x="194" y="444"/>
                  </a:cubicBezTo>
                  <a:cubicBezTo>
                    <a:pt x="190" y="444"/>
                    <a:pt x="186" y="445"/>
                    <a:pt x="182" y="445"/>
                  </a:cubicBezTo>
                  <a:cubicBezTo>
                    <a:pt x="178" y="445"/>
                    <a:pt x="174" y="445"/>
                    <a:pt x="170" y="445"/>
                  </a:cubicBezTo>
                  <a:cubicBezTo>
                    <a:pt x="166" y="445"/>
                    <a:pt x="162" y="445"/>
                    <a:pt x="158" y="446"/>
                  </a:cubicBezTo>
                  <a:cubicBezTo>
                    <a:pt x="157" y="446"/>
                    <a:pt x="156" y="446"/>
                    <a:pt x="154" y="446"/>
                  </a:cubicBezTo>
                  <a:cubicBezTo>
                    <a:pt x="153" y="447"/>
                    <a:pt x="152" y="446"/>
                    <a:pt x="151" y="446"/>
                  </a:cubicBezTo>
                  <a:cubicBezTo>
                    <a:pt x="150" y="446"/>
                    <a:pt x="148" y="446"/>
                    <a:pt x="147" y="446"/>
                  </a:cubicBezTo>
                  <a:cubicBezTo>
                    <a:pt x="143" y="446"/>
                    <a:pt x="139" y="446"/>
                    <a:pt x="135" y="446"/>
                  </a:cubicBezTo>
                  <a:cubicBezTo>
                    <a:pt x="131" y="446"/>
                    <a:pt x="127" y="446"/>
                    <a:pt x="123" y="446"/>
                  </a:cubicBezTo>
                  <a:cubicBezTo>
                    <a:pt x="119" y="446"/>
                    <a:pt x="115" y="446"/>
                    <a:pt x="111" y="445"/>
                  </a:cubicBezTo>
                  <a:cubicBezTo>
                    <a:pt x="107" y="445"/>
                    <a:pt x="103" y="445"/>
                    <a:pt x="99" y="444"/>
                  </a:cubicBezTo>
                  <a:cubicBezTo>
                    <a:pt x="96" y="444"/>
                    <a:pt x="92" y="443"/>
                    <a:pt x="88" y="443"/>
                  </a:cubicBezTo>
                  <a:cubicBezTo>
                    <a:pt x="87" y="443"/>
                    <a:pt x="86" y="443"/>
                    <a:pt x="85" y="443"/>
                  </a:cubicBezTo>
                  <a:cubicBezTo>
                    <a:pt x="86" y="444"/>
                    <a:pt x="82" y="447"/>
                    <a:pt x="79" y="443"/>
                  </a:cubicBezTo>
                  <a:cubicBezTo>
                    <a:pt x="79" y="442"/>
                    <a:pt x="80" y="442"/>
                    <a:pt x="81" y="442"/>
                  </a:cubicBezTo>
                  <a:cubicBezTo>
                    <a:pt x="79" y="442"/>
                    <a:pt x="78" y="442"/>
                    <a:pt x="76" y="441"/>
                  </a:cubicBezTo>
                  <a:cubicBezTo>
                    <a:pt x="74" y="441"/>
                    <a:pt x="71" y="441"/>
                    <a:pt x="69" y="440"/>
                  </a:cubicBezTo>
                  <a:cubicBezTo>
                    <a:pt x="68" y="441"/>
                    <a:pt x="68" y="441"/>
                    <a:pt x="67" y="441"/>
                  </a:cubicBezTo>
                  <a:cubicBezTo>
                    <a:pt x="67" y="441"/>
                    <a:pt x="67" y="440"/>
                    <a:pt x="67" y="440"/>
                  </a:cubicBezTo>
                  <a:cubicBezTo>
                    <a:pt x="66" y="440"/>
                    <a:pt x="65" y="440"/>
                    <a:pt x="64" y="440"/>
                  </a:cubicBezTo>
                  <a:cubicBezTo>
                    <a:pt x="61" y="439"/>
                    <a:pt x="57" y="439"/>
                    <a:pt x="53" y="438"/>
                  </a:cubicBezTo>
                  <a:cubicBezTo>
                    <a:pt x="53" y="437"/>
                    <a:pt x="52" y="436"/>
                    <a:pt x="52" y="435"/>
                  </a:cubicBezTo>
                  <a:cubicBezTo>
                    <a:pt x="52" y="433"/>
                    <a:pt x="52" y="431"/>
                    <a:pt x="53" y="429"/>
                  </a:cubicBezTo>
                  <a:cubicBezTo>
                    <a:pt x="51" y="432"/>
                    <a:pt x="49" y="434"/>
                    <a:pt x="48" y="431"/>
                  </a:cubicBezTo>
                  <a:cubicBezTo>
                    <a:pt x="52" y="431"/>
                    <a:pt x="49" y="423"/>
                    <a:pt x="53" y="424"/>
                  </a:cubicBezTo>
                  <a:cubicBezTo>
                    <a:pt x="53" y="423"/>
                    <a:pt x="54" y="422"/>
                    <a:pt x="54" y="421"/>
                  </a:cubicBezTo>
                  <a:cubicBezTo>
                    <a:pt x="58" y="421"/>
                    <a:pt x="62" y="420"/>
                    <a:pt x="66" y="420"/>
                  </a:cubicBezTo>
                  <a:cubicBezTo>
                    <a:pt x="70" y="420"/>
                    <a:pt x="74" y="420"/>
                    <a:pt x="78" y="420"/>
                  </a:cubicBezTo>
                  <a:cubicBezTo>
                    <a:pt x="82" y="420"/>
                    <a:pt x="86" y="420"/>
                    <a:pt x="90" y="420"/>
                  </a:cubicBezTo>
                  <a:cubicBezTo>
                    <a:pt x="90" y="420"/>
                    <a:pt x="90" y="420"/>
                    <a:pt x="90" y="420"/>
                  </a:cubicBezTo>
                  <a:cubicBezTo>
                    <a:pt x="91" y="419"/>
                    <a:pt x="91" y="418"/>
                    <a:pt x="92" y="418"/>
                  </a:cubicBezTo>
                  <a:cubicBezTo>
                    <a:pt x="93" y="419"/>
                    <a:pt x="93" y="419"/>
                    <a:pt x="94" y="420"/>
                  </a:cubicBezTo>
                  <a:cubicBezTo>
                    <a:pt x="97" y="419"/>
                    <a:pt x="99" y="419"/>
                    <a:pt x="102" y="419"/>
                  </a:cubicBezTo>
                  <a:cubicBezTo>
                    <a:pt x="106" y="418"/>
                    <a:pt x="110" y="418"/>
                    <a:pt x="114" y="418"/>
                  </a:cubicBezTo>
                  <a:cubicBezTo>
                    <a:pt x="118" y="418"/>
                    <a:pt x="123" y="417"/>
                    <a:pt x="127" y="417"/>
                  </a:cubicBezTo>
                  <a:cubicBezTo>
                    <a:pt x="131" y="416"/>
                    <a:pt x="134" y="415"/>
                    <a:pt x="139" y="414"/>
                  </a:cubicBezTo>
                  <a:cubicBezTo>
                    <a:pt x="143" y="414"/>
                    <a:pt x="147" y="413"/>
                    <a:pt x="151" y="412"/>
                  </a:cubicBezTo>
                  <a:cubicBezTo>
                    <a:pt x="154" y="412"/>
                    <a:pt x="158" y="411"/>
                    <a:pt x="163" y="410"/>
                  </a:cubicBezTo>
                  <a:cubicBezTo>
                    <a:pt x="166" y="409"/>
                    <a:pt x="171" y="409"/>
                    <a:pt x="175" y="408"/>
                  </a:cubicBezTo>
                  <a:cubicBezTo>
                    <a:pt x="176" y="408"/>
                    <a:pt x="178" y="408"/>
                    <a:pt x="180" y="407"/>
                  </a:cubicBezTo>
                  <a:cubicBezTo>
                    <a:pt x="179" y="407"/>
                    <a:pt x="179" y="407"/>
                    <a:pt x="178" y="406"/>
                  </a:cubicBezTo>
                  <a:cubicBezTo>
                    <a:pt x="182" y="403"/>
                    <a:pt x="183" y="405"/>
                    <a:pt x="183" y="407"/>
                  </a:cubicBezTo>
                  <a:cubicBezTo>
                    <a:pt x="184" y="406"/>
                    <a:pt x="185" y="406"/>
                    <a:pt x="187" y="406"/>
                  </a:cubicBezTo>
                  <a:cubicBezTo>
                    <a:pt x="191" y="405"/>
                    <a:pt x="195" y="404"/>
                    <a:pt x="199" y="403"/>
                  </a:cubicBezTo>
                  <a:cubicBezTo>
                    <a:pt x="195" y="403"/>
                    <a:pt x="190" y="404"/>
                    <a:pt x="186" y="404"/>
                  </a:cubicBezTo>
                  <a:cubicBezTo>
                    <a:pt x="182" y="404"/>
                    <a:pt x="178" y="404"/>
                    <a:pt x="174" y="404"/>
                  </a:cubicBezTo>
                  <a:cubicBezTo>
                    <a:pt x="170" y="404"/>
                    <a:pt x="166" y="405"/>
                    <a:pt x="162" y="405"/>
                  </a:cubicBezTo>
                  <a:cubicBezTo>
                    <a:pt x="158" y="405"/>
                    <a:pt x="154" y="405"/>
                    <a:pt x="150" y="405"/>
                  </a:cubicBezTo>
                  <a:cubicBezTo>
                    <a:pt x="146" y="405"/>
                    <a:pt x="142" y="406"/>
                    <a:pt x="138" y="406"/>
                  </a:cubicBezTo>
                  <a:cubicBezTo>
                    <a:pt x="134" y="406"/>
                    <a:pt x="130" y="405"/>
                    <a:pt x="126" y="405"/>
                  </a:cubicBezTo>
                  <a:cubicBezTo>
                    <a:pt x="122" y="405"/>
                    <a:pt x="118" y="406"/>
                    <a:pt x="114" y="405"/>
                  </a:cubicBezTo>
                  <a:cubicBezTo>
                    <a:pt x="110" y="405"/>
                    <a:pt x="106" y="404"/>
                    <a:pt x="101" y="404"/>
                  </a:cubicBezTo>
                  <a:cubicBezTo>
                    <a:pt x="98" y="404"/>
                    <a:pt x="93" y="404"/>
                    <a:pt x="89" y="404"/>
                  </a:cubicBezTo>
                  <a:cubicBezTo>
                    <a:pt x="88" y="404"/>
                    <a:pt x="86" y="403"/>
                    <a:pt x="84" y="403"/>
                  </a:cubicBezTo>
                  <a:cubicBezTo>
                    <a:pt x="84" y="404"/>
                    <a:pt x="83" y="404"/>
                    <a:pt x="82" y="404"/>
                  </a:cubicBezTo>
                  <a:cubicBezTo>
                    <a:pt x="83" y="404"/>
                    <a:pt x="83" y="403"/>
                    <a:pt x="83" y="403"/>
                  </a:cubicBezTo>
                  <a:cubicBezTo>
                    <a:pt x="81" y="403"/>
                    <a:pt x="79" y="403"/>
                    <a:pt x="77" y="403"/>
                  </a:cubicBezTo>
                  <a:cubicBezTo>
                    <a:pt x="73" y="402"/>
                    <a:pt x="69" y="401"/>
                    <a:pt x="65" y="400"/>
                  </a:cubicBezTo>
                  <a:cubicBezTo>
                    <a:pt x="61" y="400"/>
                    <a:pt x="58" y="399"/>
                    <a:pt x="53" y="399"/>
                  </a:cubicBezTo>
                  <a:cubicBezTo>
                    <a:pt x="53" y="396"/>
                    <a:pt x="52" y="393"/>
                    <a:pt x="52" y="390"/>
                  </a:cubicBezTo>
                  <a:cubicBezTo>
                    <a:pt x="52" y="386"/>
                    <a:pt x="52" y="383"/>
                    <a:pt x="51" y="380"/>
                  </a:cubicBezTo>
                  <a:cubicBezTo>
                    <a:pt x="55" y="380"/>
                    <a:pt x="60" y="380"/>
                    <a:pt x="63" y="380"/>
                  </a:cubicBezTo>
                  <a:cubicBezTo>
                    <a:pt x="67" y="380"/>
                    <a:pt x="71" y="380"/>
                    <a:pt x="75" y="380"/>
                  </a:cubicBezTo>
                  <a:cubicBezTo>
                    <a:pt x="79" y="380"/>
                    <a:pt x="83" y="379"/>
                    <a:pt x="87" y="379"/>
                  </a:cubicBezTo>
                  <a:cubicBezTo>
                    <a:pt x="91" y="378"/>
                    <a:pt x="95" y="379"/>
                    <a:pt x="99" y="378"/>
                  </a:cubicBezTo>
                  <a:cubicBezTo>
                    <a:pt x="103" y="378"/>
                    <a:pt x="107" y="378"/>
                    <a:pt x="110" y="377"/>
                  </a:cubicBezTo>
                  <a:cubicBezTo>
                    <a:pt x="114" y="377"/>
                    <a:pt x="118" y="376"/>
                    <a:pt x="122" y="375"/>
                  </a:cubicBezTo>
                  <a:cubicBezTo>
                    <a:pt x="126" y="375"/>
                    <a:pt x="130" y="374"/>
                    <a:pt x="134" y="374"/>
                  </a:cubicBezTo>
                  <a:cubicBezTo>
                    <a:pt x="137" y="373"/>
                    <a:pt x="141" y="372"/>
                    <a:pt x="145" y="371"/>
                  </a:cubicBezTo>
                  <a:cubicBezTo>
                    <a:pt x="149" y="371"/>
                    <a:pt x="153" y="371"/>
                    <a:pt x="157" y="370"/>
                  </a:cubicBezTo>
                  <a:cubicBezTo>
                    <a:pt x="161" y="369"/>
                    <a:pt x="165" y="369"/>
                    <a:pt x="168" y="368"/>
                  </a:cubicBezTo>
                  <a:cubicBezTo>
                    <a:pt x="172" y="367"/>
                    <a:pt x="176" y="366"/>
                    <a:pt x="180" y="365"/>
                  </a:cubicBezTo>
                  <a:cubicBezTo>
                    <a:pt x="184" y="364"/>
                    <a:pt x="187" y="363"/>
                    <a:pt x="191" y="362"/>
                  </a:cubicBezTo>
                  <a:cubicBezTo>
                    <a:pt x="187" y="363"/>
                    <a:pt x="183" y="363"/>
                    <a:pt x="180" y="364"/>
                  </a:cubicBezTo>
                  <a:cubicBezTo>
                    <a:pt x="175" y="364"/>
                    <a:pt x="171" y="363"/>
                    <a:pt x="167" y="363"/>
                  </a:cubicBezTo>
                  <a:cubicBezTo>
                    <a:pt x="163" y="364"/>
                    <a:pt x="159" y="365"/>
                    <a:pt x="156" y="365"/>
                  </a:cubicBezTo>
                  <a:cubicBezTo>
                    <a:pt x="151" y="365"/>
                    <a:pt x="147" y="365"/>
                    <a:pt x="144" y="365"/>
                  </a:cubicBezTo>
                  <a:cubicBezTo>
                    <a:pt x="140" y="365"/>
                    <a:pt x="136" y="365"/>
                    <a:pt x="132" y="365"/>
                  </a:cubicBezTo>
                  <a:cubicBezTo>
                    <a:pt x="128" y="365"/>
                    <a:pt x="124" y="365"/>
                    <a:pt x="120" y="365"/>
                  </a:cubicBezTo>
                  <a:cubicBezTo>
                    <a:pt x="116" y="365"/>
                    <a:pt x="112" y="365"/>
                    <a:pt x="108" y="365"/>
                  </a:cubicBezTo>
                  <a:cubicBezTo>
                    <a:pt x="104" y="364"/>
                    <a:pt x="100" y="364"/>
                    <a:pt x="96" y="364"/>
                  </a:cubicBezTo>
                  <a:cubicBezTo>
                    <a:pt x="95" y="364"/>
                    <a:pt x="94" y="364"/>
                    <a:pt x="93" y="364"/>
                  </a:cubicBezTo>
                  <a:cubicBezTo>
                    <a:pt x="92" y="364"/>
                    <a:pt x="91" y="365"/>
                    <a:pt x="91" y="363"/>
                  </a:cubicBezTo>
                  <a:cubicBezTo>
                    <a:pt x="88" y="363"/>
                    <a:pt x="86" y="363"/>
                    <a:pt x="84" y="363"/>
                  </a:cubicBezTo>
                  <a:cubicBezTo>
                    <a:pt x="80" y="362"/>
                    <a:pt x="76" y="362"/>
                    <a:pt x="72" y="362"/>
                  </a:cubicBezTo>
                  <a:cubicBezTo>
                    <a:pt x="68" y="361"/>
                    <a:pt x="65" y="361"/>
                    <a:pt x="61" y="361"/>
                  </a:cubicBezTo>
                  <a:cubicBezTo>
                    <a:pt x="61" y="362"/>
                    <a:pt x="61" y="362"/>
                    <a:pt x="59" y="362"/>
                  </a:cubicBezTo>
                  <a:cubicBezTo>
                    <a:pt x="59" y="362"/>
                    <a:pt x="59" y="361"/>
                    <a:pt x="59" y="361"/>
                  </a:cubicBezTo>
                  <a:cubicBezTo>
                    <a:pt x="56" y="360"/>
                    <a:pt x="52" y="359"/>
                    <a:pt x="48" y="359"/>
                  </a:cubicBezTo>
                  <a:cubicBezTo>
                    <a:pt x="48" y="355"/>
                    <a:pt x="47" y="352"/>
                    <a:pt x="46" y="349"/>
                  </a:cubicBezTo>
                  <a:cubicBezTo>
                    <a:pt x="46" y="346"/>
                    <a:pt x="45" y="343"/>
                    <a:pt x="44" y="340"/>
                  </a:cubicBezTo>
                  <a:cubicBezTo>
                    <a:pt x="48" y="340"/>
                    <a:pt x="52" y="339"/>
                    <a:pt x="55" y="339"/>
                  </a:cubicBezTo>
                  <a:cubicBezTo>
                    <a:pt x="55" y="339"/>
                    <a:pt x="55" y="339"/>
                    <a:pt x="56" y="339"/>
                  </a:cubicBezTo>
                  <a:cubicBezTo>
                    <a:pt x="56" y="339"/>
                    <a:pt x="56" y="339"/>
                    <a:pt x="56" y="339"/>
                  </a:cubicBezTo>
                  <a:cubicBezTo>
                    <a:pt x="56" y="339"/>
                    <a:pt x="56" y="339"/>
                    <a:pt x="56" y="339"/>
                  </a:cubicBezTo>
                  <a:cubicBezTo>
                    <a:pt x="60" y="339"/>
                    <a:pt x="64" y="339"/>
                    <a:pt x="68" y="339"/>
                  </a:cubicBezTo>
                  <a:cubicBezTo>
                    <a:pt x="72" y="339"/>
                    <a:pt x="76" y="338"/>
                    <a:pt x="79" y="338"/>
                  </a:cubicBezTo>
                  <a:cubicBezTo>
                    <a:pt x="83" y="338"/>
                    <a:pt x="87" y="338"/>
                    <a:pt x="91" y="338"/>
                  </a:cubicBezTo>
                  <a:cubicBezTo>
                    <a:pt x="95" y="337"/>
                    <a:pt x="99" y="337"/>
                    <a:pt x="103" y="336"/>
                  </a:cubicBezTo>
                  <a:cubicBezTo>
                    <a:pt x="107" y="336"/>
                    <a:pt x="111" y="335"/>
                    <a:pt x="115" y="335"/>
                  </a:cubicBezTo>
                  <a:cubicBezTo>
                    <a:pt x="119" y="334"/>
                    <a:pt x="122" y="334"/>
                    <a:pt x="126" y="333"/>
                  </a:cubicBezTo>
                  <a:cubicBezTo>
                    <a:pt x="130" y="333"/>
                    <a:pt x="134" y="332"/>
                    <a:pt x="138" y="331"/>
                  </a:cubicBezTo>
                  <a:cubicBezTo>
                    <a:pt x="142" y="331"/>
                    <a:pt x="146" y="331"/>
                    <a:pt x="150" y="330"/>
                  </a:cubicBezTo>
                  <a:cubicBezTo>
                    <a:pt x="154" y="329"/>
                    <a:pt x="157" y="328"/>
                    <a:pt x="161" y="327"/>
                  </a:cubicBezTo>
                  <a:cubicBezTo>
                    <a:pt x="165" y="326"/>
                    <a:pt x="169" y="325"/>
                    <a:pt x="173" y="324"/>
                  </a:cubicBezTo>
                  <a:cubicBezTo>
                    <a:pt x="176" y="323"/>
                    <a:pt x="180" y="323"/>
                    <a:pt x="184" y="322"/>
                  </a:cubicBezTo>
                  <a:cubicBezTo>
                    <a:pt x="180" y="322"/>
                    <a:pt x="176" y="322"/>
                    <a:pt x="172" y="322"/>
                  </a:cubicBezTo>
                  <a:cubicBezTo>
                    <a:pt x="168" y="322"/>
                    <a:pt x="164" y="324"/>
                    <a:pt x="160" y="324"/>
                  </a:cubicBezTo>
                  <a:cubicBezTo>
                    <a:pt x="156" y="324"/>
                    <a:pt x="152" y="324"/>
                    <a:pt x="148" y="324"/>
                  </a:cubicBezTo>
                  <a:cubicBezTo>
                    <a:pt x="143" y="324"/>
                    <a:pt x="139" y="324"/>
                    <a:pt x="135" y="324"/>
                  </a:cubicBezTo>
                  <a:cubicBezTo>
                    <a:pt x="131" y="324"/>
                    <a:pt x="127" y="324"/>
                    <a:pt x="123" y="324"/>
                  </a:cubicBezTo>
                  <a:cubicBezTo>
                    <a:pt x="119" y="324"/>
                    <a:pt x="115" y="324"/>
                    <a:pt x="111" y="324"/>
                  </a:cubicBezTo>
                  <a:cubicBezTo>
                    <a:pt x="110" y="324"/>
                    <a:pt x="109" y="324"/>
                    <a:pt x="108" y="324"/>
                  </a:cubicBezTo>
                  <a:cubicBezTo>
                    <a:pt x="108" y="325"/>
                    <a:pt x="107" y="325"/>
                    <a:pt x="105" y="326"/>
                  </a:cubicBezTo>
                  <a:cubicBezTo>
                    <a:pt x="106" y="325"/>
                    <a:pt x="106" y="325"/>
                    <a:pt x="105" y="324"/>
                  </a:cubicBezTo>
                  <a:cubicBezTo>
                    <a:pt x="103" y="324"/>
                    <a:pt x="101" y="324"/>
                    <a:pt x="99" y="324"/>
                  </a:cubicBezTo>
                  <a:cubicBezTo>
                    <a:pt x="95" y="324"/>
                    <a:pt x="91" y="323"/>
                    <a:pt x="87" y="323"/>
                  </a:cubicBezTo>
                  <a:cubicBezTo>
                    <a:pt x="83" y="323"/>
                    <a:pt x="79" y="323"/>
                    <a:pt x="74" y="323"/>
                  </a:cubicBezTo>
                  <a:cubicBezTo>
                    <a:pt x="70" y="322"/>
                    <a:pt x="66" y="321"/>
                    <a:pt x="62" y="321"/>
                  </a:cubicBezTo>
                  <a:cubicBezTo>
                    <a:pt x="58" y="320"/>
                    <a:pt x="54" y="320"/>
                    <a:pt x="50" y="320"/>
                  </a:cubicBezTo>
                  <a:cubicBezTo>
                    <a:pt x="46" y="319"/>
                    <a:pt x="42" y="319"/>
                    <a:pt x="38" y="318"/>
                  </a:cubicBezTo>
                  <a:cubicBezTo>
                    <a:pt x="37" y="315"/>
                    <a:pt x="36" y="312"/>
                    <a:pt x="35" y="309"/>
                  </a:cubicBezTo>
                  <a:cubicBezTo>
                    <a:pt x="34" y="305"/>
                    <a:pt x="33" y="302"/>
                    <a:pt x="32" y="299"/>
                  </a:cubicBezTo>
                  <a:cubicBezTo>
                    <a:pt x="36" y="299"/>
                    <a:pt x="41" y="299"/>
                    <a:pt x="45" y="299"/>
                  </a:cubicBezTo>
                  <a:cubicBezTo>
                    <a:pt x="49" y="299"/>
                    <a:pt x="53" y="299"/>
                    <a:pt x="57" y="299"/>
                  </a:cubicBezTo>
                  <a:cubicBezTo>
                    <a:pt x="60" y="299"/>
                    <a:pt x="63" y="299"/>
                    <a:pt x="66" y="299"/>
                  </a:cubicBezTo>
                  <a:cubicBezTo>
                    <a:pt x="67" y="298"/>
                    <a:pt x="68" y="298"/>
                    <a:pt x="68" y="298"/>
                  </a:cubicBezTo>
                  <a:cubicBezTo>
                    <a:pt x="69" y="298"/>
                    <a:pt x="69" y="298"/>
                    <a:pt x="69" y="298"/>
                  </a:cubicBezTo>
                  <a:cubicBezTo>
                    <a:pt x="72" y="298"/>
                    <a:pt x="75" y="298"/>
                    <a:pt x="78" y="298"/>
                  </a:cubicBezTo>
                  <a:cubicBezTo>
                    <a:pt x="79" y="297"/>
                    <a:pt x="79" y="297"/>
                    <a:pt x="81" y="297"/>
                  </a:cubicBezTo>
                  <a:cubicBezTo>
                    <a:pt x="81" y="297"/>
                    <a:pt x="81" y="297"/>
                    <a:pt x="81" y="298"/>
                  </a:cubicBezTo>
                  <a:cubicBezTo>
                    <a:pt x="81" y="298"/>
                    <a:pt x="81" y="298"/>
                    <a:pt x="81" y="298"/>
                  </a:cubicBezTo>
                  <a:cubicBezTo>
                    <a:pt x="82" y="297"/>
                    <a:pt x="82" y="297"/>
                    <a:pt x="83" y="297"/>
                  </a:cubicBezTo>
                  <a:cubicBezTo>
                    <a:pt x="83" y="296"/>
                    <a:pt x="83" y="295"/>
                    <a:pt x="84" y="295"/>
                  </a:cubicBezTo>
                  <a:cubicBezTo>
                    <a:pt x="85" y="296"/>
                    <a:pt x="85" y="297"/>
                    <a:pt x="86" y="297"/>
                  </a:cubicBezTo>
                  <a:cubicBezTo>
                    <a:pt x="89" y="297"/>
                    <a:pt x="91" y="296"/>
                    <a:pt x="93" y="296"/>
                  </a:cubicBezTo>
                  <a:cubicBezTo>
                    <a:pt x="97" y="296"/>
                    <a:pt x="101" y="296"/>
                    <a:pt x="105" y="295"/>
                  </a:cubicBezTo>
                  <a:cubicBezTo>
                    <a:pt x="109" y="295"/>
                    <a:pt x="113" y="293"/>
                    <a:pt x="117" y="293"/>
                  </a:cubicBezTo>
                  <a:cubicBezTo>
                    <a:pt x="121" y="292"/>
                    <a:pt x="125" y="292"/>
                    <a:pt x="129" y="291"/>
                  </a:cubicBezTo>
                  <a:cubicBezTo>
                    <a:pt x="133" y="290"/>
                    <a:pt x="137" y="290"/>
                    <a:pt x="142" y="289"/>
                  </a:cubicBezTo>
                  <a:cubicBezTo>
                    <a:pt x="145" y="288"/>
                    <a:pt x="149" y="288"/>
                    <a:pt x="153" y="287"/>
                  </a:cubicBezTo>
                  <a:cubicBezTo>
                    <a:pt x="157" y="286"/>
                    <a:pt x="161" y="284"/>
                    <a:pt x="165" y="284"/>
                  </a:cubicBezTo>
                  <a:cubicBezTo>
                    <a:pt x="169" y="283"/>
                    <a:pt x="173" y="282"/>
                    <a:pt x="177" y="281"/>
                  </a:cubicBezTo>
                  <a:cubicBezTo>
                    <a:pt x="173" y="282"/>
                    <a:pt x="169" y="282"/>
                    <a:pt x="166" y="282"/>
                  </a:cubicBezTo>
                  <a:cubicBezTo>
                    <a:pt x="162" y="282"/>
                    <a:pt x="158" y="282"/>
                    <a:pt x="154" y="282"/>
                  </a:cubicBezTo>
                  <a:cubicBezTo>
                    <a:pt x="150" y="283"/>
                    <a:pt x="146" y="283"/>
                    <a:pt x="142" y="283"/>
                  </a:cubicBezTo>
                  <a:cubicBezTo>
                    <a:pt x="138" y="283"/>
                    <a:pt x="134" y="283"/>
                    <a:pt x="130" y="283"/>
                  </a:cubicBezTo>
                  <a:cubicBezTo>
                    <a:pt x="126" y="283"/>
                    <a:pt x="123" y="284"/>
                    <a:pt x="119" y="284"/>
                  </a:cubicBezTo>
                  <a:cubicBezTo>
                    <a:pt x="115" y="284"/>
                    <a:pt x="111" y="284"/>
                    <a:pt x="107" y="284"/>
                  </a:cubicBezTo>
                  <a:cubicBezTo>
                    <a:pt x="103" y="284"/>
                    <a:pt x="99" y="284"/>
                    <a:pt x="95" y="284"/>
                  </a:cubicBezTo>
                  <a:cubicBezTo>
                    <a:pt x="94" y="284"/>
                    <a:pt x="92" y="284"/>
                    <a:pt x="91" y="283"/>
                  </a:cubicBezTo>
                  <a:cubicBezTo>
                    <a:pt x="90" y="284"/>
                    <a:pt x="89" y="285"/>
                    <a:pt x="88" y="285"/>
                  </a:cubicBezTo>
                  <a:cubicBezTo>
                    <a:pt x="88" y="284"/>
                    <a:pt x="88" y="284"/>
                    <a:pt x="88" y="283"/>
                  </a:cubicBezTo>
                  <a:cubicBezTo>
                    <a:pt x="87" y="283"/>
                    <a:pt x="85" y="283"/>
                    <a:pt x="84" y="283"/>
                  </a:cubicBezTo>
                  <a:cubicBezTo>
                    <a:pt x="80" y="282"/>
                    <a:pt x="76" y="283"/>
                    <a:pt x="72" y="282"/>
                  </a:cubicBezTo>
                  <a:cubicBezTo>
                    <a:pt x="70" y="282"/>
                    <a:pt x="69" y="282"/>
                    <a:pt x="67" y="282"/>
                  </a:cubicBezTo>
                  <a:cubicBezTo>
                    <a:pt x="65" y="285"/>
                    <a:pt x="62" y="283"/>
                    <a:pt x="62" y="281"/>
                  </a:cubicBezTo>
                  <a:cubicBezTo>
                    <a:pt x="61" y="281"/>
                    <a:pt x="61" y="281"/>
                    <a:pt x="60" y="281"/>
                  </a:cubicBezTo>
                  <a:cubicBezTo>
                    <a:pt x="57" y="280"/>
                    <a:pt x="53" y="280"/>
                    <a:pt x="49" y="280"/>
                  </a:cubicBezTo>
                  <a:cubicBezTo>
                    <a:pt x="46" y="280"/>
                    <a:pt x="43" y="279"/>
                    <a:pt x="40" y="279"/>
                  </a:cubicBezTo>
                  <a:cubicBezTo>
                    <a:pt x="40" y="279"/>
                    <a:pt x="40" y="279"/>
                    <a:pt x="40" y="280"/>
                  </a:cubicBezTo>
                  <a:cubicBezTo>
                    <a:pt x="38" y="280"/>
                    <a:pt x="37" y="279"/>
                    <a:pt x="36" y="278"/>
                  </a:cubicBezTo>
                  <a:cubicBezTo>
                    <a:pt x="32" y="278"/>
                    <a:pt x="29" y="278"/>
                    <a:pt x="25" y="277"/>
                  </a:cubicBezTo>
                  <a:cubicBezTo>
                    <a:pt x="25" y="275"/>
                    <a:pt x="24" y="273"/>
                    <a:pt x="24" y="271"/>
                  </a:cubicBezTo>
                  <a:cubicBezTo>
                    <a:pt x="22" y="269"/>
                    <a:pt x="20" y="267"/>
                    <a:pt x="23" y="266"/>
                  </a:cubicBezTo>
                  <a:cubicBezTo>
                    <a:pt x="22" y="264"/>
                    <a:pt x="21" y="261"/>
                    <a:pt x="20" y="258"/>
                  </a:cubicBezTo>
                  <a:cubicBezTo>
                    <a:pt x="24" y="258"/>
                    <a:pt x="28" y="259"/>
                    <a:pt x="32" y="259"/>
                  </a:cubicBezTo>
                  <a:cubicBezTo>
                    <a:pt x="36" y="259"/>
                    <a:pt x="40" y="258"/>
                    <a:pt x="44" y="258"/>
                  </a:cubicBezTo>
                  <a:cubicBezTo>
                    <a:pt x="48" y="258"/>
                    <a:pt x="52" y="258"/>
                    <a:pt x="55" y="258"/>
                  </a:cubicBezTo>
                  <a:cubicBezTo>
                    <a:pt x="59" y="258"/>
                    <a:pt x="63" y="258"/>
                    <a:pt x="67" y="258"/>
                  </a:cubicBezTo>
                  <a:cubicBezTo>
                    <a:pt x="71" y="258"/>
                    <a:pt x="75" y="257"/>
                    <a:pt x="79" y="257"/>
                  </a:cubicBezTo>
                  <a:cubicBezTo>
                    <a:pt x="83" y="257"/>
                    <a:pt x="86" y="256"/>
                    <a:pt x="90" y="256"/>
                  </a:cubicBezTo>
                  <a:cubicBezTo>
                    <a:pt x="91" y="256"/>
                    <a:pt x="91" y="256"/>
                    <a:pt x="92" y="256"/>
                  </a:cubicBezTo>
                  <a:cubicBezTo>
                    <a:pt x="91" y="255"/>
                    <a:pt x="90" y="255"/>
                    <a:pt x="90" y="255"/>
                  </a:cubicBezTo>
                  <a:cubicBezTo>
                    <a:pt x="90" y="253"/>
                    <a:pt x="92" y="253"/>
                    <a:pt x="95" y="253"/>
                  </a:cubicBezTo>
                  <a:cubicBezTo>
                    <a:pt x="94" y="253"/>
                    <a:pt x="95" y="253"/>
                    <a:pt x="95" y="254"/>
                  </a:cubicBezTo>
                  <a:cubicBezTo>
                    <a:pt x="94" y="255"/>
                    <a:pt x="93" y="254"/>
                    <a:pt x="92" y="256"/>
                  </a:cubicBezTo>
                  <a:cubicBezTo>
                    <a:pt x="95" y="255"/>
                    <a:pt x="99" y="255"/>
                    <a:pt x="102" y="254"/>
                  </a:cubicBezTo>
                  <a:cubicBezTo>
                    <a:pt x="106" y="254"/>
                    <a:pt x="109" y="253"/>
                    <a:pt x="113" y="252"/>
                  </a:cubicBezTo>
                  <a:cubicBezTo>
                    <a:pt x="116" y="252"/>
                    <a:pt x="120" y="251"/>
                    <a:pt x="123" y="250"/>
                  </a:cubicBezTo>
                  <a:cubicBezTo>
                    <a:pt x="123" y="250"/>
                    <a:pt x="123" y="249"/>
                    <a:pt x="123" y="249"/>
                  </a:cubicBezTo>
                  <a:cubicBezTo>
                    <a:pt x="126" y="249"/>
                    <a:pt x="127" y="247"/>
                    <a:pt x="130" y="247"/>
                  </a:cubicBezTo>
                  <a:cubicBezTo>
                    <a:pt x="133" y="247"/>
                    <a:pt x="134" y="247"/>
                    <a:pt x="135" y="248"/>
                  </a:cubicBezTo>
                  <a:cubicBezTo>
                    <a:pt x="136" y="248"/>
                    <a:pt x="136" y="248"/>
                    <a:pt x="136" y="248"/>
                  </a:cubicBezTo>
                  <a:cubicBezTo>
                    <a:pt x="137" y="248"/>
                    <a:pt x="139" y="247"/>
                    <a:pt x="140" y="247"/>
                  </a:cubicBezTo>
                  <a:cubicBezTo>
                    <a:pt x="141" y="247"/>
                    <a:pt x="141" y="247"/>
                    <a:pt x="142" y="247"/>
                  </a:cubicBezTo>
                  <a:cubicBezTo>
                    <a:pt x="142" y="247"/>
                    <a:pt x="142" y="247"/>
                    <a:pt x="142" y="247"/>
                  </a:cubicBezTo>
                  <a:cubicBezTo>
                    <a:pt x="143" y="247"/>
                    <a:pt x="145" y="246"/>
                    <a:pt x="146" y="246"/>
                  </a:cubicBezTo>
                  <a:cubicBezTo>
                    <a:pt x="146" y="245"/>
                    <a:pt x="146" y="244"/>
                    <a:pt x="146" y="243"/>
                  </a:cubicBezTo>
                  <a:cubicBezTo>
                    <a:pt x="148" y="243"/>
                    <a:pt x="152" y="243"/>
                    <a:pt x="153" y="245"/>
                  </a:cubicBezTo>
                  <a:cubicBezTo>
                    <a:pt x="155" y="244"/>
                    <a:pt x="157" y="244"/>
                    <a:pt x="159" y="243"/>
                  </a:cubicBezTo>
                  <a:cubicBezTo>
                    <a:pt x="162" y="242"/>
                    <a:pt x="166" y="242"/>
                    <a:pt x="170" y="241"/>
                  </a:cubicBezTo>
                  <a:cubicBezTo>
                    <a:pt x="166" y="241"/>
                    <a:pt x="162" y="242"/>
                    <a:pt x="158" y="242"/>
                  </a:cubicBezTo>
                  <a:cubicBezTo>
                    <a:pt x="154" y="242"/>
                    <a:pt x="150" y="242"/>
                    <a:pt x="146" y="242"/>
                  </a:cubicBezTo>
                  <a:cubicBezTo>
                    <a:pt x="142" y="243"/>
                    <a:pt x="138" y="243"/>
                    <a:pt x="134" y="243"/>
                  </a:cubicBezTo>
                  <a:cubicBezTo>
                    <a:pt x="130" y="244"/>
                    <a:pt x="126" y="243"/>
                    <a:pt x="122" y="243"/>
                  </a:cubicBezTo>
                  <a:cubicBezTo>
                    <a:pt x="119" y="244"/>
                    <a:pt x="116" y="243"/>
                    <a:pt x="113" y="243"/>
                  </a:cubicBezTo>
                  <a:cubicBezTo>
                    <a:pt x="112" y="245"/>
                    <a:pt x="110" y="246"/>
                    <a:pt x="107" y="243"/>
                  </a:cubicBezTo>
                  <a:cubicBezTo>
                    <a:pt x="107" y="243"/>
                    <a:pt x="107" y="243"/>
                    <a:pt x="108" y="243"/>
                  </a:cubicBezTo>
                  <a:cubicBezTo>
                    <a:pt x="105" y="243"/>
                    <a:pt x="102" y="243"/>
                    <a:pt x="99" y="243"/>
                  </a:cubicBezTo>
                  <a:cubicBezTo>
                    <a:pt x="95" y="243"/>
                    <a:pt x="91" y="243"/>
                    <a:pt x="87" y="243"/>
                  </a:cubicBezTo>
                  <a:cubicBezTo>
                    <a:pt x="85" y="243"/>
                    <a:pt x="84" y="243"/>
                    <a:pt x="82" y="243"/>
                  </a:cubicBezTo>
                  <a:cubicBezTo>
                    <a:pt x="82" y="243"/>
                    <a:pt x="82" y="243"/>
                    <a:pt x="82" y="243"/>
                  </a:cubicBezTo>
                  <a:cubicBezTo>
                    <a:pt x="80" y="244"/>
                    <a:pt x="77" y="243"/>
                    <a:pt x="76" y="242"/>
                  </a:cubicBezTo>
                  <a:cubicBezTo>
                    <a:pt x="75" y="242"/>
                    <a:pt x="75" y="242"/>
                    <a:pt x="75" y="242"/>
                  </a:cubicBezTo>
                  <a:cubicBezTo>
                    <a:pt x="72" y="242"/>
                    <a:pt x="69" y="242"/>
                    <a:pt x="65" y="242"/>
                  </a:cubicBezTo>
                  <a:cubicBezTo>
                    <a:pt x="64" y="242"/>
                    <a:pt x="63" y="243"/>
                    <a:pt x="62" y="242"/>
                  </a:cubicBezTo>
                  <a:cubicBezTo>
                    <a:pt x="59" y="241"/>
                    <a:pt x="55" y="241"/>
                    <a:pt x="51" y="241"/>
                  </a:cubicBezTo>
                  <a:cubicBezTo>
                    <a:pt x="47" y="240"/>
                    <a:pt x="43" y="239"/>
                    <a:pt x="39" y="239"/>
                  </a:cubicBezTo>
                  <a:cubicBezTo>
                    <a:pt x="36" y="238"/>
                    <a:pt x="32" y="238"/>
                    <a:pt x="28" y="237"/>
                  </a:cubicBezTo>
                  <a:cubicBezTo>
                    <a:pt x="24" y="237"/>
                    <a:pt x="20" y="236"/>
                    <a:pt x="16" y="235"/>
                  </a:cubicBezTo>
                  <a:cubicBezTo>
                    <a:pt x="15" y="232"/>
                    <a:pt x="15" y="228"/>
                    <a:pt x="14" y="225"/>
                  </a:cubicBezTo>
                  <a:cubicBezTo>
                    <a:pt x="14" y="221"/>
                    <a:pt x="13" y="217"/>
                    <a:pt x="13" y="214"/>
                  </a:cubicBezTo>
                  <a:cubicBezTo>
                    <a:pt x="13" y="210"/>
                    <a:pt x="12" y="206"/>
                    <a:pt x="12" y="202"/>
                  </a:cubicBezTo>
                  <a:cubicBezTo>
                    <a:pt x="12" y="201"/>
                    <a:pt x="12" y="199"/>
                    <a:pt x="12" y="198"/>
                  </a:cubicBezTo>
                  <a:cubicBezTo>
                    <a:pt x="11" y="198"/>
                    <a:pt x="10" y="198"/>
                    <a:pt x="10" y="199"/>
                  </a:cubicBezTo>
                  <a:cubicBezTo>
                    <a:pt x="9" y="194"/>
                    <a:pt x="4" y="195"/>
                    <a:pt x="2" y="191"/>
                  </a:cubicBezTo>
                  <a:cubicBezTo>
                    <a:pt x="4" y="189"/>
                    <a:pt x="8" y="191"/>
                    <a:pt x="11" y="193"/>
                  </a:cubicBezTo>
                  <a:cubicBezTo>
                    <a:pt x="11" y="192"/>
                    <a:pt x="11" y="192"/>
                    <a:pt x="11" y="191"/>
                  </a:cubicBezTo>
                  <a:cubicBezTo>
                    <a:pt x="11" y="187"/>
                    <a:pt x="11" y="184"/>
                    <a:pt x="11" y="181"/>
                  </a:cubicBezTo>
                  <a:cubicBezTo>
                    <a:pt x="12" y="183"/>
                    <a:pt x="13" y="185"/>
                    <a:pt x="15" y="187"/>
                  </a:cubicBezTo>
                  <a:cubicBezTo>
                    <a:pt x="16" y="186"/>
                    <a:pt x="17" y="187"/>
                    <a:pt x="18" y="188"/>
                  </a:cubicBezTo>
                  <a:cubicBezTo>
                    <a:pt x="18" y="188"/>
                    <a:pt x="17" y="189"/>
                    <a:pt x="17" y="189"/>
                  </a:cubicBezTo>
                  <a:cubicBezTo>
                    <a:pt x="17" y="189"/>
                    <a:pt x="18" y="190"/>
                    <a:pt x="18" y="190"/>
                  </a:cubicBezTo>
                  <a:cubicBezTo>
                    <a:pt x="21" y="194"/>
                    <a:pt x="24" y="197"/>
                    <a:pt x="28" y="199"/>
                  </a:cubicBezTo>
                  <a:cubicBezTo>
                    <a:pt x="31" y="202"/>
                    <a:pt x="35" y="204"/>
                    <a:pt x="38" y="206"/>
                  </a:cubicBezTo>
                  <a:cubicBezTo>
                    <a:pt x="42" y="208"/>
                    <a:pt x="46" y="209"/>
                    <a:pt x="50" y="210"/>
                  </a:cubicBezTo>
                  <a:cubicBezTo>
                    <a:pt x="54" y="212"/>
                    <a:pt x="58" y="214"/>
                    <a:pt x="62" y="215"/>
                  </a:cubicBezTo>
                  <a:cubicBezTo>
                    <a:pt x="67" y="216"/>
                    <a:pt x="71" y="217"/>
                    <a:pt x="75" y="218"/>
                  </a:cubicBezTo>
                  <a:cubicBezTo>
                    <a:pt x="80" y="219"/>
                    <a:pt x="84" y="219"/>
                    <a:pt x="87" y="219"/>
                  </a:cubicBezTo>
                  <a:cubicBezTo>
                    <a:pt x="91" y="219"/>
                    <a:pt x="94" y="219"/>
                    <a:pt x="98" y="219"/>
                  </a:cubicBezTo>
                  <a:cubicBezTo>
                    <a:pt x="101" y="220"/>
                    <a:pt x="104" y="220"/>
                    <a:pt x="108" y="220"/>
                  </a:cubicBezTo>
                  <a:cubicBezTo>
                    <a:pt x="112" y="220"/>
                    <a:pt x="116" y="220"/>
                    <a:pt x="120" y="220"/>
                  </a:cubicBezTo>
                  <a:cubicBezTo>
                    <a:pt x="120" y="220"/>
                    <a:pt x="121" y="220"/>
                    <a:pt x="121" y="220"/>
                  </a:cubicBezTo>
                  <a:cubicBezTo>
                    <a:pt x="121" y="220"/>
                    <a:pt x="121" y="219"/>
                    <a:pt x="121" y="218"/>
                  </a:cubicBezTo>
                  <a:cubicBezTo>
                    <a:pt x="123" y="218"/>
                    <a:pt x="125" y="218"/>
                    <a:pt x="126" y="220"/>
                  </a:cubicBezTo>
                  <a:cubicBezTo>
                    <a:pt x="127" y="220"/>
                    <a:pt x="129" y="219"/>
                    <a:pt x="130" y="219"/>
                  </a:cubicBezTo>
                  <a:cubicBezTo>
                    <a:pt x="131" y="218"/>
                    <a:pt x="133" y="218"/>
                    <a:pt x="136" y="218"/>
                  </a:cubicBezTo>
                  <a:cubicBezTo>
                    <a:pt x="136" y="218"/>
                    <a:pt x="136" y="218"/>
                    <a:pt x="136" y="219"/>
                  </a:cubicBezTo>
                  <a:cubicBezTo>
                    <a:pt x="138" y="218"/>
                    <a:pt x="141" y="218"/>
                    <a:pt x="143" y="218"/>
                  </a:cubicBezTo>
                  <a:cubicBezTo>
                    <a:pt x="147" y="217"/>
                    <a:pt x="151" y="218"/>
                    <a:pt x="155" y="217"/>
                  </a:cubicBezTo>
                  <a:cubicBezTo>
                    <a:pt x="159" y="217"/>
                    <a:pt x="163" y="216"/>
                    <a:pt x="167" y="215"/>
                  </a:cubicBezTo>
                  <a:cubicBezTo>
                    <a:pt x="170" y="215"/>
                    <a:pt x="174" y="215"/>
                    <a:pt x="178" y="214"/>
                  </a:cubicBezTo>
                  <a:cubicBezTo>
                    <a:pt x="182" y="213"/>
                    <a:pt x="186" y="213"/>
                    <a:pt x="190" y="212"/>
                  </a:cubicBezTo>
                  <a:cubicBezTo>
                    <a:pt x="194" y="212"/>
                    <a:pt x="198" y="211"/>
                    <a:pt x="202" y="210"/>
                  </a:cubicBezTo>
                  <a:cubicBezTo>
                    <a:pt x="207" y="210"/>
                    <a:pt x="211" y="209"/>
                    <a:pt x="215" y="208"/>
                  </a:cubicBezTo>
                  <a:cubicBezTo>
                    <a:pt x="219" y="208"/>
                    <a:pt x="223" y="208"/>
                    <a:pt x="227" y="207"/>
                  </a:cubicBezTo>
                  <a:cubicBezTo>
                    <a:pt x="232" y="206"/>
                    <a:pt x="236" y="204"/>
                    <a:pt x="240" y="203"/>
                  </a:cubicBezTo>
                  <a:cubicBezTo>
                    <a:pt x="244" y="203"/>
                    <a:pt x="248" y="203"/>
                    <a:pt x="252" y="202"/>
                  </a:cubicBezTo>
                  <a:cubicBezTo>
                    <a:pt x="256" y="201"/>
                    <a:pt x="260" y="200"/>
                    <a:pt x="265" y="199"/>
                  </a:cubicBezTo>
                  <a:cubicBezTo>
                    <a:pt x="269" y="198"/>
                    <a:pt x="273" y="198"/>
                    <a:pt x="277" y="197"/>
                  </a:cubicBezTo>
                  <a:cubicBezTo>
                    <a:pt x="281" y="196"/>
                    <a:pt x="285" y="195"/>
                    <a:pt x="290" y="194"/>
                  </a:cubicBezTo>
                  <a:cubicBezTo>
                    <a:pt x="293" y="193"/>
                    <a:pt x="297" y="193"/>
                    <a:pt x="301" y="192"/>
                  </a:cubicBezTo>
                  <a:cubicBezTo>
                    <a:pt x="304" y="192"/>
                    <a:pt x="308" y="190"/>
                    <a:pt x="312" y="189"/>
                  </a:cubicBezTo>
                  <a:cubicBezTo>
                    <a:pt x="315" y="188"/>
                    <a:pt x="319" y="188"/>
                    <a:pt x="323" y="188"/>
                  </a:cubicBezTo>
                  <a:cubicBezTo>
                    <a:pt x="327" y="187"/>
                    <a:pt x="330" y="186"/>
                    <a:pt x="334" y="185"/>
                  </a:cubicBezTo>
                  <a:cubicBezTo>
                    <a:pt x="339" y="185"/>
                    <a:pt x="343" y="183"/>
                    <a:pt x="347" y="182"/>
                  </a:cubicBezTo>
                  <a:cubicBezTo>
                    <a:pt x="352" y="181"/>
                    <a:pt x="356" y="181"/>
                    <a:pt x="361" y="180"/>
                  </a:cubicBezTo>
                  <a:cubicBezTo>
                    <a:pt x="365" y="180"/>
                    <a:pt x="370" y="178"/>
                    <a:pt x="374" y="178"/>
                  </a:cubicBezTo>
                  <a:cubicBezTo>
                    <a:pt x="380" y="176"/>
                    <a:pt x="385" y="174"/>
                    <a:pt x="386" y="173"/>
                  </a:cubicBezTo>
                  <a:cubicBezTo>
                    <a:pt x="391" y="173"/>
                    <a:pt x="395" y="172"/>
                    <a:pt x="398" y="172"/>
                  </a:cubicBezTo>
                  <a:cubicBezTo>
                    <a:pt x="402" y="171"/>
                    <a:pt x="407" y="170"/>
                    <a:pt x="410" y="170"/>
                  </a:cubicBezTo>
                  <a:cubicBezTo>
                    <a:pt x="414" y="169"/>
                    <a:pt x="418" y="168"/>
                    <a:pt x="422" y="168"/>
                  </a:cubicBezTo>
                  <a:cubicBezTo>
                    <a:pt x="426" y="167"/>
                    <a:pt x="430" y="166"/>
                    <a:pt x="434" y="165"/>
                  </a:cubicBezTo>
                  <a:cubicBezTo>
                    <a:pt x="439" y="165"/>
                    <a:pt x="442" y="164"/>
                    <a:pt x="446" y="163"/>
                  </a:cubicBezTo>
                  <a:cubicBezTo>
                    <a:pt x="452" y="163"/>
                    <a:pt x="456" y="162"/>
                    <a:pt x="458" y="162"/>
                  </a:cubicBezTo>
                  <a:cubicBezTo>
                    <a:pt x="461" y="162"/>
                    <a:pt x="465" y="162"/>
                    <a:pt x="470" y="161"/>
                  </a:cubicBezTo>
                  <a:cubicBezTo>
                    <a:pt x="473" y="160"/>
                    <a:pt x="477" y="159"/>
                    <a:pt x="481" y="159"/>
                  </a:cubicBezTo>
                  <a:cubicBezTo>
                    <a:pt x="485" y="158"/>
                    <a:pt x="489" y="158"/>
                    <a:pt x="493" y="157"/>
                  </a:cubicBezTo>
                  <a:cubicBezTo>
                    <a:pt x="497" y="156"/>
                    <a:pt x="500" y="156"/>
                    <a:pt x="504" y="155"/>
                  </a:cubicBezTo>
                  <a:cubicBezTo>
                    <a:pt x="508" y="155"/>
                    <a:pt x="512" y="155"/>
                    <a:pt x="516" y="154"/>
                  </a:cubicBezTo>
                  <a:cubicBezTo>
                    <a:pt x="520" y="154"/>
                    <a:pt x="524" y="152"/>
                    <a:pt x="528" y="152"/>
                  </a:cubicBezTo>
                  <a:cubicBezTo>
                    <a:pt x="532" y="151"/>
                    <a:pt x="535" y="151"/>
                    <a:pt x="539" y="151"/>
                  </a:cubicBezTo>
                  <a:cubicBezTo>
                    <a:pt x="543" y="150"/>
                    <a:pt x="547" y="149"/>
                    <a:pt x="551" y="149"/>
                  </a:cubicBezTo>
                  <a:cubicBezTo>
                    <a:pt x="555" y="148"/>
                    <a:pt x="559" y="149"/>
                    <a:pt x="563" y="148"/>
                  </a:cubicBezTo>
                  <a:cubicBezTo>
                    <a:pt x="567" y="148"/>
                    <a:pt x="571" y="147"/>
                    <a:pt x="574" y="146"/>
                  </a:cubicBezTo>
                  <a:cubicBezTo>
                    <a:pt x="579" y="146"/>
                    <a:pt x="583" y="146"/>
                    <a:pt x="586" y="146"/>
                  </a:cubicBezTo>
                  <a:cubicBezTo>
                    <a:pt x="590" y="145"/>
                    <a:pt x="594" y="145"/>
                    <a:pt x="598" y="144"/>
                  </a:cubicBezTo>
                  <a:cubicBezTo>
                    <a:pt x="602" y="144"/>
                    <a:pt x="605" y="144"/>
                    <a:pt x="609" y="144"/>
                  </a:cubicBezTo>
                  <a:cubicBezTo>
                    <a:pt x="613" y="143"/>
                    <a:pt x="617" y="142"/>
                    <a:pt x="621" y="142"/>
                  </a:cubicBezTo>
                  <a:cubicBezTo>
                    <a:pt x="625" y="142"/>
                    <a:pt x="629" y="142"/>
                    <a:pt x="632" y="142"/>
                  </a:cubicBezTo>
                  <a:cubicBezTo>
                    <a:pt x="636" y="142"/>
                    <a:pt x="640" y="140"/>
                    <a:pt x="644" y="140"/>
                  </a:cubicBezTo>
                  <a:cubicBezTo>
                    <a:pt x="648" y="140"/>
                    <a:pt x="652" y="140"/>
                    <a:pt x="656" y="140"/>
                  </a:cubicBezTo>
                  <a:cubicBezTo>
                    <a:pt x="660" y="140"/>
                    <a:pt x="663" y="139"/>
                    <a:pt x="667" y="139"/>
                  </a:cubicBezTo>
                  <a:cubicBezTo>
                    <a:pt x="671" y="138"/>
                    <a:pt x="675" y="139"/>
                    <a:pt x="679" y="139"/>
                  </a:cubicBezTo>
                  <a:cubicBezTo>
                    <a:pt x="683" y="139"/>
                    <a:pt x="687" y="137"/>
                    <a:pt x="691" y="137"/>
                  </a:cubicBezTo>
                  <a:cubicBezTo>
                    <a:pt x="695" y="137"/>
                    <a:pt x="699" y="137"/>
                    <a:pt x="703" y="136"/>
                  </a:cubicBezTo>
                  <a:cubicBezTo>
                    <a:pt x="707" y="136"/>
                    <a:pt x="711" y="136"/>
                    <a:pt x="715" y="136"/>
                  </a:cubicBezTo>
                  <a:cubicBezTo>
                    <a:pt x="719" y="136"/>
                    <a:pt x="723" y="136"/>
                    <a:pt x="728" y="136"/>
                  </a:cubicBezTo>
                  <a:cubicBezTo>
                    <a:pt x="732" y="135"/>
                    <a:pt x="736" y="135"/>
                    <a:pt x="740" y="135"/>
                  </a:cubicBezTo>
                  <a:cubicBezTo>
                    <a:pt x="744" y="135"/>
                    <a:pt x="748" y="135"/>
                    <a:pt x="752" y="135"/>
                  </a:cubicBezTo>
                  <a:cubicBezTo>
                    <a:pt x="752" y="135"/>
                    <a:pt x="753" y="135"/>
                    <a:pt x="753" y="135"/>
                  </a:cubicBezTo>
                  <a:cubicBezTo>
                    <a:pt x="753" y="131"/>
                    <a:pt x="757" y="131"/>
                    <a:pt x="760" y="133"/>
                  </a:cubicBezTo>
                  <a:cubicBezTo>
                    <a:pt x="760" y="134"/>
                    <a:pt x="760" y="134"/>
                    <a:pt x="760" y="135"/>
                  </a:cubicBezTo>
                  <a:cubicBezTo>
                    <a:pt x="762" y="135"/>
                    <a:pt x="763" y="135"/>
                    <a:pt x="764" y="135"/>
                  </a:cubicBezTo>
                  <a:cubicBezTo>
                    <a:pt x="768" y="135"/>
                    <a:pt x="772" y="135"/>
                    <a:pt x="776" y="135"/>
                  </a:cubicBezTo>
                  <a:cubicBezTo>
                    <a:pt x="780" y="134"/>
                    <a:pt x="783" y="134"/>
                    <a:pt x="787" y="134"/>
                  </a:cubicBezTo>
                  <a:cubicBezTo>
                    <a:pt x="791" y="134"/>
                    <a:pt x="795" y="133"/>
                    <a:pt x="799" y="133"/>
                  </a:cubicBezTo>
                  <a:cubicBezTo>
                    <a:pt x="802" y="133"/>
                    <a:pt x="806" y="134"/>
                    <a:pt x="809" y="134"/>
                  </a:cubicBezTo>
                  <a:cubicBezTo>
                    <a:pt x="809" y="133"/>
                    <a:pt x="810" y="133"/>
                    <a:pt x="811" y="133"/>
                  </a:cubicBezTo>
                  <a:cubicBezTo>
                    <a:pt x="811" y="134"/>
                    <a:pt x="811" y="134"/>
                    <a:pt x="811" y="134"/>
                  </a:cubicBezTo>
                  <a:cubicBezTo>
                    <a:pt x="814" y="134"/>
                    <a:pt x="818" y="134"/>
                    <a:pt x="821" y="134"/>
                  </a:cubicBezTo>
                  <a:cubicBezTo>
                    <a:pt x="825" y="134"/>
                    <a:pt x="829" y="133"/>
                    <a:pt x="833" y="133"/>
                  </a:cubicBezTo>
                  <a:cubicBezTo>
                    <a:pt x="837" y="133"/>
                    <a:pt x="841" y="133"/>
                    <a:pt x="845" y="133"/>
                  </a:cubicBezTo>
                  <a:cubicBezTo>
                    <a:pt x="849" y="133"/>
                    <a:pt x="853" y="134"/>
                    <a:pt x="857" y="134"/>
                  </a:cubicBezTo>
                  <a:cubicBezTo>
                    <a:pt x="859" y="134"/>
                    <a:pt x="860" y="134"/>
                    <a:pt x="861" y="134"/>
                  </a:cubicBezTo>
                  <a:cubicBezTo>
                    <a:pt x="862" y="130"/>
                    <a:pt x="867" y="130"/>
                    <a:pt x="868" y="134"/>
                  </a:cubicBezTo>
                  <a:cubicBezTo>
                    <a:pt x="868" y="134"/>
                    <a:pt x="868" y="134"/>
                    <a:pt x="868" y="134"/>
                  </a:cubicBezTo>
                  <a:cubicBezTo>
                    <a:pt x="869" y="134"/>
                    <a:pt x="869" y="134"/>
                    <a:pt x="869" y="134"/>
                  </a:cubicBezTo>
                  <a:cubicBezTo>
                    <a:pt x="873" y="134"/>
                    <a:pt x="877" y="134"/>
                    <a:pt x="881" y="135"/>
                  </a:cubicBezTo>
                  <a:cubicBezTo>
                    <a:pt x="885" y="135"/>
                    <a:pt x="889" y="135"/>
                    <a:pt x="893" y="135"/>
                  </a:cubicBezTo>
                  <a:cubicBezTo>
                    <a:pt x="897" y="135"/>
                    <a:pt x="901" y="135"/>
                    <a:pt x="905" y="135"/>
                  </a:cubicBezTo>
                  <a:cubicBezTo>
                    <a:pt x="909" y="135"/>
                    <a:pt x="913" y="136"/>
                    <a:pt x="917" y="136"/>
                  </a:cubicBezTo>
                  <a:cubicBezTo>
                    <a:pt x="921" y="136"/>
                    <a:pt x="925" y="135"/>
                    <a:pt x="929" y="136"/>
                  </a:cubicBezTo>
                  <a:cubicBezTo>
                    <a:pt x="933" y="136"/>
                    <a:pt x="937" y="136"/>
                    <a:pt x="941" y="137"/>
                  </a:cubicBezTo>
                  <a:cubicBezTo>
                    <a:pt x="945" y="137"/>
                    <a:pt x="949" y="137"/>
                    <a:pt x="953" y="137"/>
                  </a:cubicBezTo>
                  <a:cubicBezTo>
                    <a:pt x="957" y="138"/>
                    <a:pt x="961" y="138"/>
                    <a:pt x="965" y="138"/>
                  </a:cubicBezTo>
                  <a:cubicBezTo>
                    <a:pt x="964" y="137"/>
                    <a:pt x="965" y="136"/>
                    <a:pt x="967" y="136"/>
                  </a:cubicBezTo>
                  <a:cubicBezTo>
                    <a:pt x="968" y="136"/>
                    <a:pt x="969" y="137"/>
                    <a:pt x="969" y="138"/>
                  </a:cubicBezTo>
                  <a:cubicBezTo>
                    <a:pt x="972" y="138"/>
                    <a:pt x="975" y="138"/>
                    <a:pt x="977" y="138"/>
                  </a:cubicBezTo>
                  <a:cubicBezTo>
                    <a:pt x="981" y="139"/>
                    <a:pt x="985" y="139"/>
                    <a:pt x="989" y="140"/>
                  </a:cubicBezTo>
                  <a:cubicBezTo>
                    <a:pt x="993" y="140"/>
                    <a:pt x="997" y="140"/>
                    <a:pt x="1001" y="141"/>
                  </a:cubicBezTo>
                  <a:cubicBezTo>
                    <a:pt x="1005" y="141"/>
                    <a:pt x="1009" y="141"/>
                    <a:pt x="1013" y="141"/>
                  </a:cubicBezTo>
                  <a:cubicBezTo>
                    <a:pt x="1017" y="141"/>
                    <a:pt x="1021" y="142"/>
                    <a:pt x="1025" y="142"/>
                  </a:cubicBezTo>
                  <a:cubicBezTo>
                    <a:pt x="1028" y="143"/>
                    <a:pt x="1032" y="143"/>
                    <a:pt x="1035" y="143"/>
                  </a:cubicBezTo>
                  <a:cubicBezTo>
                    <a:pt x="1035" y="142"/>
                    <a:pt x="1035" y="142"/>
                    <a:pt x="1035" y="141"/>
                  </a:cubicBezTo>
                  <a:cubicBezTo>
                    <a:pt x="1036" y="141"/>
                    <a:pt x="1037" y="142"/>
                    <a:pt x="1036" y="143"/>
                  </a:cubicBezTo>
                  <a:cubicBezTo>
                    <a:pt x="1037" y="143"/>
                    <a:pt x="1037" y="143"/>
                    <a:pt x="1037" y="143"/>
                  </a:cubicBezTo>
                  <a:cubicBezTo>
                    <a:pt x="1038" y="143"/>
                    <a:pt x="1039" y="143"/>
                    <a:pt x="1040" y="143"/>
                  </a:cubicBezTo>
                  <a:cubicBezTo>
                    <a:pt x="1040" y="143"/>
                    <a:pt x="1040" y="143"/>
                    <a:pt x="1040" y="143"/>
                  </a:cubicBezTo>
                  <a:cubicBezTo>
                    <a:pt x="1040" y="142"/>
                    <a:pt x="1040" y="141"/>
                    <a:pt x="1040" y="140"/>
                  </a:cubicBezTo>
                  <a:cubicBezTo>
                    <a:pt x="1040" y="140"/>
                    <a:pt x="1041" y="140"/>
                    <a:pt x="1041" y="139"/>
                  </a:cubicBezTo>
                  <a:cubicBezTo>
                    <a:pt x="1042" y="139"/>
                    <a:pt x="1043" y="139"/>
                    <a:pt x="1043" y="140"/>
                  </a:cubicBezTo>
                  <a:cubicBezTo>
                    <a:pt x="1044" y="140"/>
                    <a:pt x="1043" y="138"/>
                    <a:pt x="1045" y="138"/>
                  </a:cubicBezTo>
                  <a:cubicBezTo>
                    <a:pt x="1045" y="137"/>
                    <a:pt x="1045" y="136"/>
                    <a:pt x="1046" y="134"/>
                  </a:cubicBezTo>
                  <a:cubicBezTo>
                    <a:pt x="1052" y="132"/>
                    <a:pt x="1049" y="140"/>
                    <a:pt x="1050" y="142"/>
                  </a:cubicBezTo>
                  <a:cubicBezTo>
                    <a:pt x="1047" y="146"/>
                    <a:pt x="1044" y="142"/>
                    <a:pt x="1041" y="143"/>
                  </a:cubicBezTo>
                  <a:cubicBezTo>
                    <a:pt x="1041" y="143"/>
                    <a:pt x="1042" y="143"/>
                    <a:pt x="1042" y="143"/>
                  </a:cubicBezTo>
                  <a:cubicBezTo>
                    <a:pt x="1044" y="144"/>
                    <a:pt x="1047" y="144"/>
                    <a:pt x="1049" y="144"/>
                  </a:cubicBezTo>
                  <a:cubicBezTo>
                    <a:pt x="1053" y="145"/>
                    <a:pt x="1057" y="145"/>
                    <a:pt x="1061" y="146"/>
                  </a:cubicBezTo>
                  <a:cubicBezTo>
                    <a:pt x="1065" y="146"/>
                    <a:pt x="1069" y="146"/>
                    <a:pt x="1073" y="146"/>
                  </a:cubicBezTo>
                  <a:cubicBezTo>
                    <a:pt x="1077" y="147"/>
                    <a:pt x="1081" y="147"/>
                    <a:pt x="1085" y="148"/>
                  </a:cubicBezTo>
                  <a:cubicBezTo>
                    <a:pt x="1089" y="148"/>
                    <a:pt x="1093" y="149"/>
                    <a:pt x="1097" y="149"/>
                  </a:cubicBezTo>
                  <a:cubicBezTo>
                    <a:pt x="1101" y="150"/>
                    <a:pt x="1105" y="150"/>
                    <a:pt x="1109" y="151"/>
                  </a:cubicBezTo>
                  <a:cubicBezTo>
                    <a:pt x="1113" y="151"/>
                    <a:pt x="1117" y="152"/>
                    <a:pt x="1121" y="152"/>
                  </a:cubicBezTo>
                  <a:cubicBezTo>
                    <a:pt x="1125" y="153"/>
                    <a:pt x="1129" y="153"/>
                    <a:pt x="1133" y="153"/>
                  </a:cubicBezTo>
                  <a:cubicBezTo>
                    <a:pt x="1137" y="154"/>
                    <a:pt x="1141" y="155"/>
                    <a:pt x="1145" y="155"/>
                  </a:cubicBezTo>
                  <a:cubicBezTo>
                    <a:pt x="1149" y="156"/>
                    <a:pt x="1153" y="157"/>
                    <a:pt x="1157" y="157"/>
                  </a:cubicBezTo>
                  <a:cubicBezTo>
                    <a:pt x="1161" y="158"/>
                    <a:pt x="1165" y="158"/>
                    <a:pt x="1169" y="159"/>
                  </a:cubicBezTo>
                  <a:cubicBezTo>
                    <a:pt x="1173" y="160"/>
                    <a:pt x="1177" y="160"/>
                    <a:pt x="1181" y="160"/>
                  </a:cubicBezTo>
                  <a:cubicBezTo>
                    <a:pt x="1185" y="161"/>
                    <a:pt x="1189" y="161"/>
                    <a:pt x="1193" y="162"/>
                  </a:cubicBezTo>
                  <a:cubicBezTo>
                    <a:pt x="1197" y="163"/>
                    <a:pt x="1201" y="164"/>
                    <a:pt x="1205" y="165"/>
                  </a:cubicBezTo>
                  <a:cubicBezTo>
                    <a:pt x="1209" y="165"/>
                    <a:pt x="1213" y="166"/>
                    <a:pt x="1217" y="166"/>
                  </a:cubicBezTo>
                  <a:cubicBezTo>
                    <a:pt x="1220" y="167"/>
                    <a:pt x="1225" y="168"/>
                    <a:pt x="1228" y="168"/>
                  </a:cubicBezTo>
                  <a:cubicBezTo>
                    <a:pt x="1232" y="169"/>
                    <a:pt x="1236" y="170"/>
                    <a:pt x="1240" y="171"/>
                  </a:cubicBezTo>
                  <a:cubicBezTo>
                    <a:pt x="1244" y="172"/>
                    <a:pt x="1248" y="171"/>
                    <a:pt x="1252" y="172"/>
                  </a:cubicBezTo>
                  <a:cubicBezTo>
                    <a:pt x="1256" y="173"/>
                    <a:pt x="1260" y="174"/>
                    <a:pt x="1264" y="174"/>
                  </a:cubicBezTo>
                  <a:cubicBezTo>
                    <a:pt x="1268" y="175"/>
                    <a:pt x="1272" y="176"/>
                    <a:pt x="1275" y="177"/>
                  </a:cubicBezTo>
                  <a:cubicBezTo>
                    <a:pt x="1279" y="178"/>
                    <a:pt x="1283" y="178"/>
                    <a:pt x="1287" y="179"/>
                  </a:cubicBezTo>
                  <a:cubicBezTo>
                    <a:pt x="1291" y="180"/>
                    <a:pt x="1295" y="181"/>
                    <a:pt x="1299" y="182"/>
                  </a:cubicBezTo>
                  <a:cubicBezTo>
                    <a:pt x="1303" y="183"/>
                    <a:pt x="1307" y="183"/>
                    <a:pt x="1310" y="184"/>
                  </a:cubicBezTo>
                  <a:cubicBezTo>
                    <a:pt x="1314" y="185"/>
                    <a:pt x="1318" y="187"/>
                    <a:pt x="1322" y="187"/>
                  </a:cubicBezTo>
                  <a:cubicBezTo>
                    <a:pt x="1326" y="188"/>
                    <a:pt x="1330" y="188"/>
                    <a:pt x="1334" y="189"/>
                  </a:cubicBezTo>
                  <a:cubicBezTo>
                    <a:pt x="1338" y="190"/>
                    <a:pt x="1341" y="191"/>
                    <a:pt x="1345" y="192"/>
                  </a:cubicBezTo>
                  <a:cubicBezTo>
                    <a:pt x="1349" y="193"/>
                    <a:pt x="1353" y="194"/>
                    <a:pt x="1357" y="195"/>
                  </a:cubicBezTo>
                  <a:cubicBezTo>
                    <a:pt x="1361" y="196"/>
                    <a:pt x="1365" y="196"/>
                    <a:pt x="1369" y="197"/>
                  </a:cubicBezTo>
                  <a:cubicBezTo>
                    <a:pt x="1373" y="198"/>
                    <a:pt x="1377" y="198"/>
                    <a:pt x="1381" y="199"/>
                  </a:cubicBezTo>
                  <a:cubicBezTo>
                    <a:pt x="1385" y="200"/>
                    <a:pt x="1389" y="200"/>
                    <a:pt x="1393" y="201"/>
                  </a:cubicBezTo>
                  <a:cubicBezTo>
                    <a:pt x="1396" y="202"/>
                    <a:pt x="1400" y="203"/>
                    <a:pt x="1404" y="203"/>
                  </a:cubicBezTo>
                  <a:cubicBezTo>
                    <a:pt x="1408" y="204"/>
                    <a:pt x="1412" y="205"/>
                    <a:pt x="1416" y="206"/>
                  </a:cubicBezTo>
                  <a:cubicBezTo>
                    <a:pt x="1420" y="207"/>
                    <a:pt x="1424" y="207"/>
                    <a:pt x="1428" y="208"/>
                  </a:cubicBezTo>
                  <a:cubicBezTo>
                    <a:pt x="1432" y="208"/>
                    <a:pt x="1436" y="209"/>
                    <a:pt x="1440" y="209"/>
                  </a:cubicBezTo>
                  <a:cubicBezTo>
                    <a:pt x="1444" y="210"/>
                    <a:pt x="1448" y="211"/>
                    <a:pt x="1452" y="212"/>
                  </a:cubicBezTo>
                  <a:cubicBezTo>
                    <a:pt x="1456" y="212"/>
                    <a:pt x="1459" y="213"/>
                    <a:pt x="1463" y="213"/>
                  </a:cubicBezTo>
                  <a:cubicBezTo>
                    <a:pt x="1467" y="214"/>
                    <a:pt x="1471" y="214"/>
                    <a:pt x="1475" y="215"/>
                  </a:cubicBezTo>
                  <a:cubicBezTo>
                    <a:pt x="1479" y="215"/>
                    <a:pt x="1483" y="215"/>
                    <a:pt x="1487" y="216"/>
                  </a:cubicBezTo>
                  <a:cubicBezTo>
                    <a:pt x="1491" y="216"/>
                    <a:pt x="1495" y="216"/>
                    <a:pt x="1499" y="217"/>
                  </a:cubicBezTo>
                  <a:cubicBezTo>
                    <a:pt x="1503" y="217"/>
                    <a:pt x="1507" y="217"/>
                    <a:pt x="1511" y="217"/>
                  </a:cubicBezTo>
                  <a:cubicBezTo>
                    <a:pt x="1514" y="218"/>
                    <a:pt x="1518" y="218"/>
                    <a:pt x="1521" y="218"/>
                  </a:cubicBezTo>
                  <a:cubicBezTo>
                    <a:pt x="1524" y="218"/>
                    <a:pt x="1527" y="218"/>
                    <a:pt x="1530" y="218"/>
                  </a:cubicBezTo>
                  <a:cubicBezTo>
                    <a:pt x="1535" y="218"/>
                    <a:pt x="1539" y="218"/>
                    <a:pt x="1543" y="218"/>
                  </a:cubicBezTo>
                  <a:cubicBezTo>
                    <a:pt x="1548" y="218"/>
                    <a:pt x="1552" y="217"/>
                    <a:pt x="1556" y="216"/>
                  </a:cubicBezTo>
                  <a:cubicBezTo>
                    <a:pt x="1561" y="216"/>
                    <a:pt x="1565" y="215"/>
                    <a:pt x="1569" y="214"/>
                  </a:cubicBezTo>
                  <a:cubicBezTo>
                    <a:pt x="1573" y="213"/>
                    <a:pt x="1578" y="212"/>
                    <a:pt x="1582" y="211"/>
                  </a:cubicBezTo>
                  <a:cubicBezTo>
                    <a:pt x="1585" y="209"/>
                    <a:pt x="1589" y="208"/>
                    <a:pt x="1592" y="207"/>
                  </a:cubicBezTo>
                  <a:cubicBezTo>
                    <a:pt x="1595" y="205"/>
                    <a:pt x="1598" y="202"/>
                    <a:pt x="1601" y="200"/>
                  </a:cubicBezTo>
                  <a:cubicBezTo>
                    <a:pt x="1605" y="198"/>
                    <a:pt x="1608" y="196"/>
                    <a:pt x="1610" y="194"/>
                  </a:cubicBezTo>
                  <a:cubicBezTo>
                    <a:pt x="1613" y="191"/>
                    <a:pt x="1616" y="189"/>
                    <a:pt x="1619" y="186"/>
                  </a:cubicBezTo>
                  <a:cubicBezTo>
                    <a:pt x="1621" y="183"/>
                    <a:pt x="1623" y="181"/>
                    <a:pt x="1625" y="178"/>
                  </a:cubicBezTo>
                  <a:cubicBezTo>
                    <a:pt x="1625" y="181"/>
                    <a:pt x="1625" y="185"/>
                    <a:pt x="1625" y="189"/>
                  </a:cubicBezTo>
                  <a:close/>
                  <a:moveTo>
                    <a:pt x="71" y="252"/>
                  </a:moveTo>
                  <a:cubicBezTo>
                    <a:pt x="72" y="253"/>
                    <a:pt x="73" y="253"/>
                    <a:pt x="73" y="254"/>
                  </a:cubicBezTo>
                  <a:cubicBezTo>
                    <a:pt x="72" y="255"/>
                    <a:pt x="71" y="254"/>
                    <a:pt x="71" y="254"/>
                  </a:cubicBezTo>
                  <a:cubicBezTo>
                    <a:pt x="70" y="253"/>
                    <a:pt x="71" y="253"/>
                    <a:pt x="71" y="252"/>
                  </a:cubicBezTo>
                  <a:close/>
                  <a:moveTo>
                    <a:pt x="1479" y="204"/>
                  </a:moveTo>
                  <a:cubicBezTo>
                    <a:pt x="1481" y="204"/>
                    <a:pt x="1481" y="207"/>
                    <a:pt x="1479" y="207"/>
                  </a:cubicBezTo>
                  <a:cubicBezTo>
                    <a:pt x="1478" y="206"/>
                    <a:pt x="1478" y="204"/>
                    <a:pt x="1479" y="204"/>
                  </a:cubicBezTo>
                  <a:close/>
                  <a:moveTo>
                    <a:pt x="1614" y="190"/>
                  </a:moveTo>
                  <a:cubicBezTo>
                    <a:pt x="1609" y="192"/>
                    <a:pt x="1614" y="183"/>
                    <a:pt x="1614" y="190"/>
                  </a:cubicBezTo>
                  <a:close/>
                  <a:moveTo>
                    <a:pt x="1625" y="148"/>
                  </a:moveTo>
                  <a:cubicBezTo>
                    <a:pt x="1623" y="149"/>
                    <a:pt x="1620" y="149"/>
                    <a:pt x="1619" y="147"/>
                  </a:cubicBezTo>
                  <a:cubicBezTo>
                    <a:pt x="1620" y="150"/>
                    <a:pt x="1620" y="152"/>
                    <a:pt x="1620" y="155"/>
                  </a:cubicBezTo>
                  <a:cubicBezTo>
                    <a:pt x="1620" y="159"/>
                    <a:pt x="1619" y="163"/>
                    <a:pt x="1617" y="167"/>
                  </a:cubicBezTo>
                  <a:cubicBezTo>
                    <a:pt x="1615" y="171"/>
                    <a:pt x="1614" y="175"/>
                    <a:pt x="1611" y="178"/>
                  </a:cubicBezTo>
                  <a:cubicBezTo>
                    <a:pt x="1608" y="182"/>
                    <a:pt x="1605" y="184"/>
                    <a:pt x="1602" y="187"/>
                  </a:cubicBezTo>
                  <a:cubicBezTo>
                    <a:pt x="1598" y="190"/>
                    <a:pt x="1595" y="192"/>
                    <a:pt x="1591" y="194"/>
                  </a:cubicBezTo>
                  <a:cubicBezTo>
                    <a:pt x="1590" y="194"/>
                    <a:pt x="1590" y="195"/>
                    <a:pt x="1589" y="195"/>
                  </a:cubicBezTo>
                  <a:cubicBezTo>
                    <a:pt x="1589" y="195"/>
                    <a:pt x="1589" y="195"/>
                    <a:pt x="1589" y="195"/>
                  </a:cubicBezTo>
                  <a:cubicBezTo>
                    <a:pt x="1586" y="196"/>
                    <a:pt x="1583" y="198"/>
                    <a:pt x="1579" y="199"/>
                  </a:cubicBezTo>
                  <a:cubicBezTo>
                    <a:pt x="1576" y="200"/>
                    <a:pt x="1572" y="201"/>
                    <a:pt x="1568" y="202"/>
                  </a:cubicBezTo>
                  <a:cubicBezTo>
                    <a:pt x="1564" y="203"/>
                    <a:pt x="1559" y="204"/>
                    <a:pt x="1555" y="205"/>
                  </a:cubicBezTo>
                  <a:cubicBezTo>
                    <a:pt x="1554" y="205"/>
                    <a:pt x="1553" y="205"/>
                    <a:pt x="1552" y="205"/>
                  </a:cubicBezTo>
                  <a:cubicBezTo>
                    <a:pt x="1553" y="206"/>
                    <a:pt x="1553" y="206"/>
                    <a:pt x="1551" y="207"/>
                  </a:cubicBezTo>
                  <a:cubicBezTo>
                    <a:pt x="1552" y="205"/>
                    <a:pt x="1547" y="206"/>
                    <a:pt x="1546" y="206"/>
                  </a:cubicBezTo>
                  <a:cubicBezTo>
                    <a:pt x="1545" y="206"/>
                    <a:pt x="1544" y="206"/>
                    <a:pt x="1543" y="206"/>
                  </a:cubicBezTo>
                  <a:cubicBezTo>
                    <a:pt x="1539" y="206"/>
                    <a:pt x="1535" y="205"/>
                    <a:pt x="1531" y="205"/>
                  </a:cubicBezTo>
                  <a:cubicBezTo>
                    <a:pt x="1528" y="205"/>
                    <a:pt x="1526" y="206"/>
                    <a:pt x="1523" y="206"/>
                  </a:cubicBezTo>
                  <a:cubicBezTo>
                    <a:pt x="1519" y="205"/>
                    <a:pt x="1515" y="205"/>
                    <a:pt x="1511" y="205"/>
                  </a:cubicBezTo>
                  <a:cubicBezTo>
                    <a:pt x="1507" y="205"/>
                    <a:pt x="1503" y="205"/>
                    <a:pt x="1499" y="205"/>
                  </a:cubicBezTo>
                  <a:cubicBezTo>
                    <a:pt x="1494" y="204"/>
                    <a:pt x="1490" y="203"/>
                    <a:pt x="1486" y="203"/>
                  </a:cubicBezTo>
                  <a:cubicBezTo>
                    <a:pt x="1482" y="202"/>
                    <a:pt x="1478" y="202"/>
                    <a:pt x="1474" y="202"/>
                  </a:cubicBezTo>
                  <a:cubicBezTo>
                    <a:pt x="1471" y="202"/>
                    <a:pt x="1469" y="201"/>
                    <a:pt x="1467" y="201"/>
                  </a:cubicBezTo>
                  <a:cubicBezTo>
                    <a:pt x="1467" y="201"/>
                    <a:pt x="1467" y="201"/>
                    <a:pt x="1467" y="201"/>
                  </a:cubicBezTo>
                  <a:cubicBezTo>
                    <a:pt x="1467" y="201"/>
                    <a:pt x="1467" y="201"/>
                    <a:pt x="1467" y="201"/>
                  </a:cubicBezTo>
                  <a:cubicBezTo>
                    <a:pt x="1465" y="201"/>
                    <a:pt x="1463" y="200"/>
                    <a:pt x="1462" y="200"/>
                  </a:cubicBezTo>
                  <a:cubicBezTo>
                    <a:pt x="1457" y="199"/>
                    <a:pt x="1453" y="199"/>
                    <a:pt x="1449" y="198"/>
                  </a:cubicBezTo>
                  <a:cubicBezTo>
                    <a:pt x="1445" y="197"/>
                    <a:pt x="1441" y="197"/>
                    <a:pt x="1437" y="196"/>
                  </a:cubicBezTo>
                  <a:cubicBezTo>
                    <a:pt x="1433" y="196"/>
                    <a:pt x="1429" y="195"/>
                    <a:pt x="1425" y="194"/>
                  </a:cubicBezTo>
                  <a:cubicBezTo>
                    <a:pt x="1425" y="193"/>
                    <a:pt x="1425" y="193"/>
                    <a:pt x="1426" y="193"/>
                  </a:cubicBezTo>
                  <a:cubicBezTo>
                    <a:pt x="1426" y="192"/>
                    <a:pt x="1427" y="191"/>
                    <a:pt x="1427" y="191"/>
                  </a:cubicBezTo>
                  <a:cubicBezTo>
                    <a:pt x="1428" y="189"/>
                    <a:pt x="1429" y="189"/>
                    <a:pt x="1430" y="187"/>
                  </a:cubicBezTo>
                  <a:cubicBezTo>
                    <a:pt x="1433" y="182"/>
                    <a:pt x="1432" y="184"/>
                    <a:pt x="1436" y="177"/>
                  </a:cubicBezTo>
                  <a:cubicBezTo>
                    <a:pt x="1438" y="174"/>
                    <a:pt x="1441" y="171"/>
                    <a:pt x="1443" y="167"/>
                  </a:cubicBezTo>
                  <a:cubicBezTo>
                    <a:pt x="1445" y="164"/>
                    <a:pt x="1447" y="160"/>
                    <a:pt x="1450" y="157"/>
                  </a:cubicBezTo>
                  <a:cubicBezTo>
                    <a:pt x="1452" y="153"/>
                    <a:pt x="1454" y="150"/>
                    <a:pt x="1456" y="146"/>
                  </a:cubicBezTo>
                  <a:cubicBezTo>
                    <a:pt x="1456" y="146"/>
                    <a:pt x="1456" y="146"/>
                    <a:pt x="1456" y="146"/>
                  </a:cubicBezTo>
                  <a:cubicBezTo>
                    <a:pt x="1456" y="146"/>
                    <a:pt x="1456" y="146"/>
                    <a:pt x="1456" y="146"/>
                  </a:cubicBezTo>
                  <a:cubicBezTo>
                    <a:pt x="1456" y="145"/>
                    <a:pt x="1455" y="145"/>
                    <a:pt x="1455" y="144"/>
                  </a:cubicBezTo>
                  <a:cubicBezTo>
                    <a:pt x="1456" y="143"/>
                    <a:pt x="1457" y="142"/>
                    <a:pt x="1458" y="143"/>
                  </a:cubicBezTo>
                  <a:cubicBezTo>
                    <a:pt x="1460" y="140"/>
                    <a:pt x="1461" y="138"/>
                    <a:pt x="1463" y="136"/>
                  </a:cubicBezTo>
                  <a:cubicBezTo>
                    <a:pt x="1464" y="134"/>
                    <a:pt x="1464" y="134"/>
                    <a:pt x="1465" y="132"/>
                  </a:cubicBezTo>
                  <a:cubicBezTo>
                    <a:pt x="1465" y="132"/>
                    <a:pt x="1466" y="131"/>
                    <a:pt x="1465" y="130"/>
                  </a:cubicBezTo>
                  <a:cubicBezTo>
                    <a:pt x="1465" y="129"/>
                    <a:pt x="1463" y="125"/>
                    <a:pt x="1459" y="125"/>
                  </a:cubicBezTo>
                  <a:cubicBezTo>
                    <a:pt x="1459" y="125"/>
                    <a:pt x="1458" y="126"/>
                    <a:pt x="1458" y="126"/>
                  </a:cubicBezTo>
                  <a:cubicBezTo>
                    <a:pt x="1454" y="126"/>
                    <a:pt x="1454" y="126"/>
                    <a:pt x="1450" y="126"/>
                  </a:cubicBezTo>
                  <a:cubicBezTo>
                    <a:pt x="1448" y="126"/>
                    <a:pt x="1448" y="126"/>
                    <a:pt x="1445" y="126"/>
                  </a:cubicBezTo>
                  <a:cubicBezTo>
                    <a:pt x="1441" y="126"/>
                    <a:pt x="1437" y="126"/>
                    <a:pt x="1433" y="126"/>
                  </a:cubicBezTo>
                  <a:cubicBezTo>
                    <a:pt x="1429" y="126"/>
                    <a:pt x="1425" y="126"/>
                    <a:pt x="1421" y="125"/>
                  </a:cubicBezTo>
                  <a:cubicBezTo>
                    <a:pt x="1416" y="125"/>
                    <a:pt x="1412" y="124"/>
                    <a:pt x="1408" y="124"/>
                  </a:cubicBezTo>
                  <a:cubicBezTo>
                    <a:pt x="1407" y="124"/>
                    <a:pt x="1406" y="124"/>
                    <a:pt x="1406" y="124"/>
                  </a:cubicBezTo>
                  <a:cubicBezTo>
                    <a:pt x="1406" y="124"/>
                    <a:pt x="1405" y="124"/>
                    <a:pt x="1405" y="124"/>
                  </a:cubicBezTo>
                  <a:cubicBezTo>
                    <a:pt x="1405" y="124"/>
                    <a:pt x="1405" y="124"/>
                    <a:pt x="1405" y="124"/>
                  </a:cubicBezTo>
                  <a:cubicBezTo>
                    <a:pt x="1404" y="124"/>
                    <a:pt x="1403" y="123"/>
                    <a:pt x="1402" y="123"/>
                  </a:cubicBezTo>
                  <a:cubicBezTo>
                    <a:pt x="1400" y="124"/>
                    <a:pt x="1396" y="126"/>
                    <a:pt x="1396" y="122"/>
                  </a:cubicBezTo>
                  <a:cubicBezTo>
                    <a:pt x="1396" y="122"/>
                    <a:pt x="1395" y="122"/>
                    <a:pt x="1395" y="122"/>
                  </a:cubicBezTo>
                  <a:cubicBezTo>
                    <a:pt x="1394" y="122"/>
                    <a:pt x="1393" y="122"/>
                    <a:pt x="1392" y="122"/>
                  </a:cubicBezTo>
                  <a:cubicBezTo>
                    <a:pt x="1392" y="122"/>
                    <a:pt x="1392" y="122"/>
                    <a:pt x="1392" y="122"/>
                  </a:cubicBezTo>
                  <a:cubicBezTo>
                    <a:pt x="1390" y="122"/>
                    <a:pt x="1388" y="122"/>
                    <a:pt x="1386" y="122"/>
                  </a:cubicBezTo>
                  <a:cubicBezTo>
                    <a:pt x="1386" y="122"/>
                    <a:pt x="1386" y="121"/>
                    <a:pt x="1386" y="121"/>
                  </a:cubicBezTo>
                  <a:cubicBezTo>
                    <a:pt x="1385" y="121"/>
                    <a:pt x="1384" y="121"/>
                    <a:pt x="1383" y="120"/>
                  </a:cubicBezTo>
                  <a:cubicBezTo>
                    <a:pt x="1378" y="120"/>
                    <a:pt x="1374" y="119"/>
                    <a:pt x="1370" y="118"/>
                  </a:cubicBezTo>
                  <a:cubicBezTo>
                    <a:pt x="1368" y="118"/>
                    <a:pt x="1367" y="117"/>
                    <a:pt x="1365" y="117"/>
                  </a:cubicBezTo>
                  <a:cubicBezTo>
                    <a:pt x="1365" y="117"/>
                    <a:pt x="1365" y="118"/>
                    <a:pt x="1365" y="118"/>
                  </a:cubicBezTo>
                  <a:cubicBezTo>
                    <a:pt x="1362" y="119"/>
                    <a:pt x="1361" y="118"/>
                    <a:pt x="1361" y="116"/>
                  </a:cubicBezTo>
                  <a:cubicBezTo>
                    <a:pt x="1360" y="116"/>
                    <a:pt x="1359" y="115"/>
                    <a:pt x="1358" y="115"/>
                  </a:cubicBezTo>
                  <a:cubicBezTo>
                    <a:pt x="1354" y="114"/>
                    <a:pt x="1349" y="114"/>
                    <a:pt x="1345" y="113"/>
                  </a:cubicBezTo>
                  <a:cubicBezTo>
                    <a:pt x="1344" y="113"/>
                    <a:pt x="1343" y="112"/>
                    <a:pt x="1342" y="112"/>
                  </a:cubicBezTo>
                  <a:cubicBezTo>
                    <a:pt x="1341" y="112"/>
                    <a:pt x="1339" y="112"/>
                    <a:pt x="1338" y="110"/>
                  </a:cubicBezTo>
                  <a:cubicBezTo>
                    <a:pt x="1337" y="110"/>
                    <a:pt x="1335" y="109"/>
                    <a:pt x="1333" y="108"/>
                  </a:cubicBezTo>
                  <a:cubicBezTo>
                    <a:pt x="1329" y="107"/>
                    <a:pt x="1325" y="107"/>
                    <a:pt x="1321" y="105"/>
                  </a:cubicBezTo>
                  <a:cubicBezTo>
                    <a:pt x="1317" y="104"/>
                    <a:pt x="1313" y="102"/>
                    <a:pt x="1308" y="101"/>
                  </a:cubicBezTo>
                  <a:cubicBezTo>
                    <a:pt x="1313" y="101"/>
                    <a:pt x="1317" y="101"/>
                    <a:pt x="1321" y="101"/>
                  </a:cubicBezTo>
                  <a:cubicBezTo>
                    <a:pt x="1325" y="102"/>
                    <a:pt x="1329" y="103"/>
                    <a:pt x="1334" y="103"/>
                  </a:cubicBezTo>
                  <a:cubicBezTo>
                    <a:pt x="1338" y="103"/>
                    <a:pt x="1342" y="103"/>
                    <a:pt x="1346" y="104"/>
                  </a:cubicBezTo>
                  <a:cubicBezTo>
                    <a:pt x="1350" y="104"/>
                    <a:pt x="1354" y="104"/>
                    <a:pt x="1359" y="104"/>
                  </a:cubicBezTo>
                  <a:cubicBezTo>
                    <a:pt x="1361" y="104"/>
                    <a:pt x="1363" y="104"/>
                    <a:pt x="1366" y="105"/>
                  </a:cubicBezTo>
                  <a:cubicBezTo>
                    <a:pt x="1365" y="104"/>
                    <a:pt x="1364" y="103"/>
                    <a:pt x="1364" y="102"/>
                  </a:cubicBezTo>
                  <a:cubicBezTo>
                    <a:pt x="1366" y="100"/>
                    <a:pt x="1370" y="100"/>
                    <a:pt x="1372" y="102"/>
                  </a:cubicBezTo>
                  <a:cubicBezTo>
                    <a:pt x="1372" y="103"/>
                    <a:pt x="1372" y="104"/>
                    <a:pt x="1371" y="105"/>
                  </a:cubicBezTo>
                  <a:cubicBezTo>
                    <a:pt x="1375" y="106"/>
                    <a:pt x="1380" y="106"/>
                    <a:pt x="1384" y="106"/>
                  </a:cubicBezTo>
                  <a:cubicBezTo>
                    <a:pt x="1388" y="107"/>
                    <a:pt x="1392" y="108"/>
                    <a:pt x="1396" y="108"/>
                  </a:cubicBezTo>
                  <a:cubicBezTo>
                    <a:pt x="1400" y="108"/>
                    <a:pt x="1405" y="109"/>
                    <a:pt x="1408" y="109"/>
                  </a:cubicBezTo>
                  <a:cubicBezTo>
                    <a:pt x="1413" y="110"/>
                    <a:pt x="1417" y="110"/>
                    <a:pt x="1421" y="110"/>
                  </a:cubicBezTo>
                  <a:cubicBezTo>
                    <a:pt x="1429" y="111"/>
                    <a:pt x="1428" y="115"/>
                    <a:pt x="1433" y="111"/>
                  </a:cubicBezTo>
                  <a:cubicBezTo>
                    <a:pt x="1430" y="110"/>
                    <a:pt x="1426" y="108"/>
                    <a:pt x="1422" y="107"/>
                  </a:cubicBezTo>
                  <a:cubicBezTo>
                    <a:pt x="1419" y="105"/>
                    <a:pt x="1415" y="105"/>
                    <a:pt x="1411" y="104"/>
                  </a:cubicBezTo>
                  <a:cubicBezTo>
                    <a:pt x="1407" y="103"/>
                    <a:pt x="1403" y="101"/>
                    <a:pt x="1399" y="100"/>
                  </a:cubicBezTo>
                  <a:cubicBezTo>
                    <a:pt x="1395" y="99"/>
                    <a:pt x="1391" y="99"/>
                    <a:pt x="1387" y="98"/>
                  </a:cubicBezTo>
                  <a:cubicBezTo>
                    <a:pt x="1383" y="97"/>
                    <a:pt x="1380" y="96"/>
                    <a:pt x="1376" y="96"/>
                  </a:cubicBezTo>
                  <a:cubicBezTo>
                    <a:pt x="1372" y="95"/>
                    <a:pt x="1368" y="94"/>
                    <a:pt x="1364" y="93"/>
                  </a:cubicBezTo>
                  <a:cubicBezTo>
                    <a:pt x="1364" y="93"/>
                    <a:pt x="1363" y="93"/>
                    <a:pt x="1363" y="93"/>
                  </a:cubicBezTo>
                  <a:cubicBezTo>
                    <a:pt x="1363" y="93"/>
                    <a:pt x="1363" y="93"/>
                    <a:pt x="1363" y="93"/>
                  </a:cubicBezTo>
                  <a:cubicBezTo>
                    <a:pt x="1363" y="94"/>
                    <a:pt x="1363" y="93"/>
                    <a:pt x="1362" y="93"/>
                  </a:cubicBezTo>
                  <a:cubicBezTo>
                    <a:pt x="1359" y="92"/>
                    <a:pt x="1355" y="92"/>
                    <a:pt x="1352" y="91"/>
                  </a:cubicBezTo>
                  <a:cubicBezTo>
                    <a:pt x="1352" y="91"/>
                    <a:pt x="1352" y="91"/>
                    <a:pt x="1351" y="91"/>
                  </a:cubicBezTo>
                  <a:cubicBezTo>
                    <a:pt x="1351" y="91"/>
                    <a:pt x="1351" y="91"/>
                    <a:pt x="1352" y="91"/>
                  </a:cubicBezTo>
                  <a:cubicBezTo>
                    <a:pt x="1350" y="91"/>
                    <a:pt x="1349" y="91"/>
                    <a:pt x="1348" y="91"/>
                  </a:cubicBezTo>
                  <a:cubicBezTo>
                    <a:pt x="1347" y="91"/>
                    <a:pt x="1346" y="91"/>
                    <a:pt x="1346" y="91"/>
                  </a:cubicBezTo>
                  <a:cubicBezTo>
                    <a:pt x="1344" y="90"/>
                    <a:pt x="1342" y="90"/>
                    <a:pt x="1340" y="90"/>
                  </a:cubicBezTo>
                  <a:cubicBezTo>
                    <a:pt x="1336" y="89"/>
                    <a:pt x="1332" y="89"/>
                    <a:pt x="1328" y="89"/>
                  </a:cubicBezTo>
                  <a:cubicBezTo>
                    <a:pt x="1324" y="88"/>
                    <a:pt x="1320" y="87"/>
                    <a:pt x="1316" y="87"/>
                  </a:cubicBezTo>
                  <a:cubicBezTo>
                    <a:pt x="1314" y="86"/>
                    <a:pt x="1311" y="86"/>
                    <a:pt x="1309" y="86"/>
                  </a:cubicBezTo>
                  <a:cubicBezTo>
                    <a:pt x="1308" y="86"/>
                    <a:pt x="1308" y="86"/>
                    <a:pt x="1307" y="86"/>
                  </a:cubicBezTo>
                  <a:cubicBezTo>
                    <a:pt x="1307" y="86"/>
                    <a:pt x="1307" y="86"/>
                    <a:pt x="1307" y="85"/>
                  </a:cubicBezTo>
                  <a:cubicBezTo>
                    <a:pt x="1306" y="85"/>
                    <a:pt x="1305" y="85"/>
                    <a:pt x="1304" y="85"/>
                  </a:cubicBezTo>
                  <a:cubicBezTo>
                    <a:pt x="1300" y="85"/>
                    <a:pt x="1296" y="85"/>
                    <a:pt x="1292" y="84"/>
                  </a:cubicBezTo>
                  <a:cubicBezTo>
                    <a:pt x="1288" y="84"/>
                    <a:pt x="1284" y="83"/>
                    <a:pt x="1280" y="83"/>
                  </a:cubicBezTo>
                  <a:cubicBezTo>
                    <a:pt x="1276" y="83"/>
                    <a:pt x="1272" y="83"/>
                    <a:pt x="1268" y="82"/>
                  </a:cubicBezTo>
                  <a:cubicBezTo>
                    <a:pt x="1265" y="80"/>
                    <a:pt x="1262" y="78"/>
                    <a:pt x="1260" y="75"/>
                  </a:cubicBezTo>
                  <a:cubicBezTo>
                    <a:pt x="1258" y="74"/>
                    <a:pt x="1257" y="73"/>
                    <a:pt x="1256" y="72"/>
                  </a:cubicBezTo>
                  <a:cubicBezTo>
                    <a:pt x="1260" y="72"/>
                    <a:pt x="1264" y="71"/>
                    <a:pt x="1268" y="71"/>
                  </a:cubicBezTo>
                  <a:cubicBezTo>
                    <a:pt x="1272" y="71"/>
                    <a:pt x="1276" y="71"/>
                    <a:pt x="1280" y="71"/>
                  </a:cubicBezTo>
                  <a:cubicBezTo>
                    <a:pt x="1284" y="71"/>
                    <a:pt x="1287" y="72"/>
                    <a:pt x="1292" y="72"/>
                  </a:cubicBezTo>
                  <a:cubicBezTo>
                    <a:pt x="1293" y="72"/>
                    <a:pt x="1294" y="72"/>
                    <a:pt x="1295" y="72"/>
                  </a:cubicBezTo>
                  <a:cubicBezTo>
                    <a:pt x="1296" y="69"/>
                    <a:pt x="1302" y="69"/>
                    <a:pt x="1302" y="72"/>
                  </a:cubicBezTo>
                  <a:cubicBezTo>
                    <a:pt x="1302" y="72"/>
                    <a:pt x="1303" y="72"/>
                    <a:pt x="1303" y="72"/>
                  </a:cubicBezTo>
                  <a:cubicBezTo>
                    <a:pt x="1307" y="72"/>
                    <a:pt x="1311" y="72"/>
                    <a:pt x="1315" y="73"/>
                  </a:cubicBezTo>
                  <a:cubicBezTo>
                    <a:pt x="1318" y="73"/>
                    <a:pt x="1321" y="73"/>
                    <a:pt x="1323" y="73"/>
                  </a:cubicBezTo>
                  <a:cubicBezTo>
                    <a:pt x="1323" y="72"/>
                    <a:pt x="1323" y="72"/>
                    <a:pt x="1323" y="72"/>
                  </a:cubicBezTo>
                  <a:cubicBezTo>
                    <a:pt x="1325" y="72"/>
                    <a:pt x="1326" y="72"/>
                    <a:pt x="1326" y="73"/>
                  </a:cubicBezTo>
                  <a:cubicBezTo>
                    <a:pt x="1327" y="73"/>
                    <a:pt x="1327" y="73"/>
                    <a:pt x="1327" y="73"/>
                  </a:cubicBezTo>
                  <a:cubicBezTo>
                    <a:pt x="1331" y="73"/>
                    <a:pt x="1335" y="74"/>
                    <a:pt x="1339" y="74"/>
                  </a:cubicBezTo>
                  <a:cubicBezTo>
                    <a:pt x="1343" y="74"/>
                    <a:pt x="1347" y="75"/>
                    <a:pt x="1351" y="76"/>
                  </a:cubicBezTo>
                  <a:cubicBezTo>
                    <a:pt x="1355" y="76"/>
                    <a:pt x="1359" y="76"/>
                    <a:pt x="1363" y="76"/>
                  </a:cubicBezTo>
                  <a:cubicBezTo>
                    <a:pt x="1367" y="76"/>
                    <a:pt x="1370" y="77"/>
                    <a:pt x="1374" y="77"/>
                  </a:cubicBezTo>
                  <a:cubicBezTo>
                    <a:pt x="1378" y="77"/>
                    <a:pt x="1382" y="78"/>
                    <a:pt x="1386" y="79"/>
                  </a:cubicBezTo>
                  <a:cubicBezTo>
                    <a:pt x="1390" y="79"/>
                    <a:pt x="1394" y="78"/>
                    <a:pt x="1398" y="79"/>
                  </a:cubicBezTo>
                  <a:cubicBezTo>
                    <a:pt x="1402" y="79"/>
                    <a:pt x="1406" y="80"/>
                    <a:pt x="1410" y="80"/>
                  </a:cubicBezTo>
                  <a:cubicBezTo>
                    <a:pt x="1411" y="80"/>
                    <a:pt x="1411" y="80"/>
                    <a:pt x="1412" y="80"/>
                  </a:cubicBezTo>
                  <a:cubicBezTo>
                    <a:pt x="1412" y="80"/>
                    <a:pt x="1413" y="80"/>
                    <a:pt x="1413" y="80"/>
                  </a:cubicBezTo>
                  <a:cubicBezTo>
                    <a:pt x="1413" y="80"/>
                    <a:pt x="1413" y="80"/>
                    <a:pt x="1413" y="80"/>
                  </a:cubicBezTo>
                  <a:cubicBezTo>
                    <a:pt x="1416" y="81"/>
                    <a:pt x="1419" y="81"/>
                    <a:pt x="1421" y="82"/>
                  </a:cubicBezTo>
                  <a:cubicBezTo>
                    <a:pt x="1429" y="83"/>
                    <a:pt x="1430" y="88"/>
                    <a:pt x="1434" y="83"/>
                  </a:cubicBezTo>
                  <a:cubicBezTo>
                    <a:pt x="1433" y="83"/>
                    <a:pt x="1433" y="83"/>
                    <a:pt x="1433" y="83"/>
                  </a:cubicBezTo>
                  <a:cubicBezTo>
                    <a:pt x="1431" y="82"/>
                    <a:pt x="1429" y="81"/>
                    <a:pt x="1426" y="80"/>
                  </a:cubicBezTo>
                  <a:cubicBezTo>
                    <a:pt x="1424" y="82"/>
                    <a:pt x="1421" y="80"/>
                    <a:pt x="1418" y="78"/>
                  </a:cubicBezTo>
                  <a:cubicBezTo>
                    <a:pt x="1416" y="77"/>
                    <a:pt x="1413" y="76"/>
                    <a:pt x="1410" y="75"/>
                  </a:cubicBezTo>
                  <a:cubicBezTo>
                    <a:pt x="1406" y="74"/>
                    <a:pt x="1402" y="73"/>
                    <a:pt x="1398" y="72"/>
                  </a:cubicBezTo>
                  <a:cubicBezTo>
                    <a:pt x="1395" y="71"/>
                    <a:pt x="1391" y="70"/>
                    <a:pt x="1387" y="69"/>
                  </a:cubicBezTo>
                  <a:cubicBezTo>
                    <a:pt x="1383" y="68"/>
                    <a:pt x="1379" y="67"/>
                    <a:pt x="1375" y="67"/>
                  </a:cubicBezTo>
                  <a:cubicBezTo>
                    <a:pt x="1374" y="66"/>
                    <a:pt x="1373" y="66"/>
                    <a:pt x="1372" y="66"/>
                  </a:cubicBezTo>
                  <a:cubicBezTo>
                    <a:pt x="1373" y="66"/>
                    <a:pt x="1373" y="66"/>
                    <a:pt x="1373" y="66"/>
                  </a:cubicBezTo>
                  <a:cubicBezTo>
                    <a:pt x="1370" y="66"/>
                    <a:pt x="1368" y="66"/>
                    <a:pt x="1365" y="66"/>
                  </a:cubicBezTo>
                  <a:cubicBezTo>
                    <a:pt x="1365" y="66"/>
                    <a:pt x="1365" y="66"/>
                    <a:pt x="1365" y="65"/>
                  </a:cubicBezTo>
                  <a:cubicBezTo>
                    <a:pt x="1364" y="65"/>
                    <a:pt x="1363" y="65"/>
                    <a:pt x="1363" y="65"/>
                  </a:cubicBezTo>
                  <a:cubicBezTo>
                    <a:pt x="1359" y="64"/>
                    <a:pt x="1355" y="63"/>
                    <a:pt x="1351" y="63"/>
                  </a:cubicBezTo>
                  <a:cubicBezTo>
                    <a:pt x="1346" y="62"/>
                    <a:pt x="1342" y="62"/>
                    <a:pt x="1338" y="61"/>
                  </a:cubicBezTo>
                  <a:cubicBezTo>
                    <a:pt x="1334" y="61"/>
                    <a:pt x="1330" y="60"/>
                    <a:pt x="1326" y="59"/>
                  </a:cubicBezTo>
                  <a:cubicBezTo>
                    <a:pt x="1322" y="59"/>
                    <a:pt x="1318" y="59"/>
                    <a:pt x="1314" y="58"/>
                  </a:cubicBezTo>
                  <a:cubicBezTo>
                    <a:pt x="1310" y="58"/>
                    <a:pt x="1306" y="57"/>
                    <a:pt x="1302" y="57"/>
                  </a:cubicBezTo>
                  <a:cubicBezTo>
                    <a:pt x="1300" y="57"/>
                    <a:pt x="1297" y="56"/>
                    <a:pt x="1295" y="56"/>
                  </a:cubicBezTo>
                  <a:cubicBezTo>
                    <a:pt x="1295" y="56"/>
                    <a:pt x="1296" y="57"/>
                    <a:pt x="1296" y="57"/>
                  </a:cubicBezTo>
                  <a:cubicBezTo>
                    <a:pt x="1293" y="56"/>
                    <a:pt x="1286" y="59"/>
                    <a:pt x="1286" y="55"/>
                  </a:cubicBezTo>
                  <a:cubicBezTo>
                    <a:pt x="1283" y="55"/>
                    <a:pt x="1280" y="55"/>
                    <a:pt x="1278" y="55"/>
                  </a:cubicBezTo>
                  <a:cubicBezTo>
                    <a:pt x="1278" y="55"/>
                    <a:pt x="1278" y="55"/>
                    <a:pt x="1277" y="55"/>
                  </a:cubicBezTo>
                  <a:cubicBezTo>
                    <a:pt x="1277" y="57"/>
                    <a:pt x="1277" y="57"/>
                    <a:pt x="1277" y="57"/>
                  </a:cubicBezTo>
                  <a:cubicBezTo>
                    <a:pt x="1276" y="58"/>
                    <a:pt x="1275" y="57"/>
                    <a:pt x="1274" y="57"/>
                  </a:cubicBezTo>
                  <a:cubicBezTo>
                    <a:pt x="1274" y="56"/>
                    <a:pt x="1274" y="55"/>
                    <a:pt x="1275" y="55"/>
                  </a:cubicBezTo>
                  <a:cubicBezTo>
                    <a:pt x="1271" y="54"/>
                    <a:pt x="1268" y="54"/>
                    <a:pt x="1266" y="54"/>
                  </a:cubicBezTo>
                  <a:cubicBezTo>
                    <a:pt x="1260" y="53"/>
                    <a:pt x="1256" y="53"/>
                    <a:pt x="1254" y="52"/>
                  </a:cubicBezTo>
                  <a:cubicBezTo>
                    <a:pt x="1255" y="49"/>
                    <a:pt x="1256" y="46"/>
                    <a:pt x="1258" y="43"/>
                  </a:cubicBezTo>
                  <a:cubicBezTo>
                    <a:pt x="1259" y="43"/>
                    <a:pt x="1260" y="43"/>
                    <a:pt x="1261" y="43"/>
                  </a:cubicBezTo>
                  <a:cubicBezTo>
                    <a:pt x="1261" y="42"/>
                    <a:pt x="1261" y="42"/>
                    <a:pt x="1261" y="42"/>
                  </a:cubicBezTo>
                  <a:cubicBezTo>
                    <a:pt x="1264" y="42"/>
                    <a:pt x="1271" y="40"/>
                    <a:pt x="1272" y="42"/>
                  </a:cubicBezTo>
                  <a:cubicBezTo>
                    <a:pt x="1275" y="42"/>
                    <a:pt x="1278" y="42"/>
                    <a:pt x="1281" y="42"/>
                  </a:cubicBezTo>
                  <a:cubicBezTo>
                    <a:pt x="1285" y="43"/>
                    <a:pt x="1289" y="43"/>
                    <a:pt x="1293" y="43"/>
                  </a:cubicBezTo>
                  <a:cubicBezTo>
                    <a:pt x="1296" y="44"/>
                    <a:pt x="1300" y="44"/>
                    <a:pt x="1304" y="44"/>
                  </a:cubicBezTo>
                  <a:cubicBezTo>
                    <a:pt x="1308" y="44"/>
                    <a:pt x="1312" y="44"/>
                    <a:pt x="1316" y="44"/>
                  </a:cubicBezTo>
                  <a:cubicBezTo>
                    <a:pt x="1320" y="44"/>
                    <a:pt x="1324" y="44"/>
                    <a:pt x="1328" y="44"/>
                  </a:cubicBezTo>
                  <a:cubicBezTo>
                    <a:pt x="1332" y="45"/>
                    <a:pt x="1336" y="46"/>
                    <a:pt x="1340" y="46"/>
                  </a:cubicBezTo>
                  <a:cubicBezTo>
                    <a:pt x="1344" y="46"/>
                    <a:pt x="1347" y="46"/>
                    <a:pt x="1351" y="46"/>
                  </a:cubicBezTo>
                  <a:cubicBezTo>
                    <a:pt x="1355" y="47"/>
                    <a:pt x="1359" y="47"/>
                    <a:pt x="1363" y="47"/>
                  </a:cubicBezTo>
                  <a:cubicBezTo>
                    <a:pt x="1367" y="47"/>
                    <a:pt x="1371" y="49"/>
                    <a:pt x="1375" y="49"/>
                  </a:cubicBezTo>
                  <a:cubicBezTo>
                    <a:pt x="1379" y="49"/>
                    <a:pt x="1383" y="49"/>
                    <a:pt x="1387" y="49"/>
                  </a:cubicBezTo>
                  <a:cubicBezTo>
                    <a:pt x="1391" y="49"/>
                    <a:pt x="1395" y="50"/>
                    <a:pt x="1398" y="50"/>
                  </a:cubicBezTo>
                  <a:cubicBezTo>
                    <a:pt x="1402" y="50"/>
                    <a:pt x="1406" y="51"/>
                    <a:pt x="1410" y="51"/>
                  </a:cubicBezTo>
                  <a:cubicBezTo>
                    <a:pt x="1414" y="52"/>
                    <a:pt x="1418" y="52"/>
                    <a:pt x="1422" y="53"/>
                  </a:cubicBezTo>
                  <a:cubicBezTo>
                    <a:pt x="1427" y="53"/>
                    <a:pt x="1429" y="57"/>
                    <a:pt x="1431" y="56"/>
                  </a:cubicBezTo>
                  <a:cubicBezTo>
                    <a:pt x="1431" y="56"/>
                    <a:pt x="1431" y="56"/>
                    <a:pt x="1431" y="55"/>
                  </a:cubicBezTo>
                  <a:cubicBezTo>
                    <a:pt x="1431" y="55"/>
                    <a:pt x="1431" y="54"/>
                    <a:pt x="1432" y="54"/>
                  </a:cubicBezTo>
                  <a:cubicBezTo>
                    <a:pt x="1429" y="52"/>
                    <a:pt x="1425" y="51"/>
                    <a:pt x="1422" y="50"/>
                  </a:cubicBezTo>
                  <a:cubicBezTo>
                    <a:pt x="1418" y="49"/>
                    <a:pt x="1415" y="47"/>
                    <a:pt x="1411" y="46"/>
                  </a:cubicBezTo>
                  <a:cubicBezTo>
                    <a:pt x="1407" y="45"/>
                    <a:pt x="1403" y="43"/>
                    <a:pt x="1399" y="42"/>
                  </a:cubicBezTo>
                  <a:cubicBezTo>
                    <a:pt x="1395" y="42"/>
                    <a:pt x="1391" y="42"/>
                    <a:pt x="1387" y="41"/>
                  </a:cubicBezTo>
                  <a:cubicBezTo>
                    <a:pt x="1385" y="40"/>
                    <a:pt x="1382" y="40"/>
                    <a:pt x="1380" y="39"/>
                  </a:cubicBezTo>
                  <a:cubicBezTo>
                    <a:pt x="1380" y="39"/>
                    <a:pt x="1380" y="39"/>
                    <a:pt x="1380" y="40"/>
                  </a:cubicBezTo>
                  <a:cubicBezTo>
                    <a:pt x="1377" y="40"/>
                    <a:pt x="1374" y="39"/>
                    <a:pt x="1373" y="37"/>
                  </a:cubicBezTo>
                  <a:cubicBezTo>
                    <a:pt x="1370" y="37"/>
                    <a:pt x="1367" y="37"/>
                    <a:pt x="1363" y="36"/>
                  </a:cubicBezTo>
                  <a:cubicBezTo>
                    <a:pt x="1359" y="36"/>
                    <a:pt x="1355" y="34"/>
                    <a:pt x="1351" y="34"/>
                  </a:cubicBezTo>
                  <a:cubicBezTo>
                    <a:pt x="1347" y="33"/>
                    <a:pt x="1343" y="33"/>
                    <a:pt x="1339" y="32"/>
                  </a:cubicBezTo>
                  <a:cubicBezTo>
                    <a:pt x="1335" y="32"/>
                    <a:pt x="1331" y="31"/>
                    <a:pt x="1327" y="31"/>
                  </a:cubicBezTo>
                  <a:cubicBezTo>
                    <a:pt x="1323" y="30"/>
                    <a:pt x="1319" y="30"/>
                    <a:pt x="1315" y="30"/>
                  </a:cubicBezTo>
                  <a:cubicBezTo>
                    <a:pt x="1311" y="29"/>
                    <a:pt x="1307" y="28"/>
                    <a:pt x="1303" y="28"/>
                  </a:cubicBezTo>
                  <a:cubicBezTo>
                    <a:pt x="1303" y="27"/>
                    <a:pt x="1302" y="28"/>
                    <a:pt x="1302" y="27"/>
                  </a:cubicBezTo>
                  <a:cubicBezTo>
                    <a:pt x="1302" y="28"/>
                    <a:pt x="1302" y="28"/>
                    <a:pt x="1302" y="28"/>
                  </a:cubicBezTo>
                  <a:cubicBezTo>
                    <a:pt x="1300" y="28"/>
                    <a:pt x="1299" y="28"/>
                    <a:pt x="1298" y="27"/>
                  </a:cubicBezTo>
                  <a:cubicBezTo>
                    <a:pt x="1297" y="27"/>
                    <a:pt x="1296" y="27"/>
                    <a:pt x="1295" y="27"/>
                  </a:cubicBezTo>
                  <a:cubicBezTo>
                    <a:pt x="1295" y="27"/>
                    <a:pt x="1294" y="28"/>
                    <a:pt x="1294" y="28"/>
                  </a:cubicBezTo>
                  <a:cubicBezTo>
                    <a:pt x="1294" y="28"/>
                    <a:pt x="1294" y="28"/>
                    <a:pt x="1294" y="27"/>
                  </a:cubicBezTo>
                  <a:cubicBezTo>
                    <a:pt x="1293" y="27"/>
                    <a:pt x="1292" y="27"/>
                    <a:pt x="1291" y="27"/>
                  </a:cubicBezTo>
                  <a:cubicBezTo>
                    <a:pt x="1287" y="27"/>
                    <a:pt x="1283" y="26"/>
                    <a:pt x="1279" y="26"/>
                  </a:cubicBezTo>
                  <a:cubicBezTo>
                    <a:pt x="1282" y="24"/>
                    <a:pt x="1286" y="23"/>
                    <a:pt x="1289" y="22"/>
                  </a:cubicBezTo>
                  <a:cubicBezTo>
                    <a:pt x="1291" y="21"/>
                    <a:pt x="1293" y="21"/>
                    <a:pt x="1295" y="20"/>
                  </a:cubicBezTo>
                  <a:cubicBezTo>
                    <a:pt x="1294" y="16"/>
                    <a:pt x="1302" y="12"/>
                    <a:pt x="1304" y="17"/>
                  </a:cubicBezTo>
                  <a:cubicBezTo>
                    <a:pt x="1304" y="17"/>
                    <a:pt x="1304" y="17"/>
                    <a:pt x="1304" y="18"/>
                  </a:cubicBezTo>
                  <a:cubicBezTo>
                    <a:pt x="1306" y="17"/>
                    <a:pt x="1308" y="16"/>
                    <a:pt x="1311" y="16"/>
                  </a:cubicBezTo>
                  <a:cubicBezTo>
                    <a:pt x="1314" y="15"/>
                    <a:pt x="1318" y="15"/>
                    <a:pt x="1321" y="15"/>
                  </a:cubicBezTo>
                  <a:cubicBezTo>
                    <a:pt x="1325" y="14"/>
                    <a:pt x="1329" y="14"/>
                    <a:pt x="1333" y="13"/>
                  </a:cubicBezTo>
                  <a:cubicBezTo>
                    <a:pt x="1336" y="13"/>
                    <a:pt x="1340" y="14"/>
                    <a:pt x="1344" y="14"/>
                  </a:cubicBezTo>
                  <a:cubicBezTo>
                    <a:pt x="1347" y="14"/>
                    <a:pt x="1351" y="13"/>
                    <a:pt x="1354" y="13"/>
                  </a:cubicBezTo>
                  <a:cubicBezTo>
                    <a:pt x="1358" y="13"/>
                    <a:pt x="1361" y="14"/>
                    <a:pt x="1365" y="14"/>
                  </a:cubicBezTo>
                  <a:cubicBezTo>
                    <a:pt x="1365" y="14"/>
                    <a:pt x="1365" y="14"/>
                    <a:pt x="1365" y="14"/>
                  </a:cubicBezTo>
                  <a:cubicBezTo>
                    <a:pt x="1366" y="11"/>
                    <a:pt x="1370" y="11"/>
                    <a:pt x="1372" y="14"/>
                  </a:cubicBezTo>
                  <a:cubicBezTo>
                    <a:pt x="1372" y="14"/>
                    <a:pt x="1372" y="14"/>
                    <a:pt x="1372" y="15"/>
                  </a:cubicBezTo>
                  <a:cubicBezTo>
                    <a:pt x="1373" y="15"/>
                    <a:pt x="1374" y="15"/>
                    <a:pt x="1375" y="15"/>
                  </a:cubicBezTo>
                  <a:cubicBezTo>
                    <a:pt x="1379" y="15"/>
                    <a:pt x="1382" y="16"/>
                    <a:pt x="1386" y="16"/>
                  </a:cubicBezTo>
                  <a:cubicBezTo>
                    <a:pt x="1390" y="17"/>
                    <a:pt x="1394" y="17"/>
                    <a:pt x="1398" y="18"/>
                  </a:cubicBezTo>
                  <a:cubicBezTo>
                    <a:pt x="1400" y="18"/>
                    <a:pt x="1403" y="19"/>
                    <a:pt x="1405" y="20"/>
                  </a:cubicBezTo>
                  <a:cubicBezTo>
                    <a:pt x="1405" y="19"/>
                    <a:pt x="1405" y="18"/>
                    <a:pt x="1405" y="17"/>
                  </a:cubicBezTo>
                  <a:cubicBezTo>
                    <a:pt x="1407" y="17"/>
                    <a:pt x="1408" y="17"/>
                    <a:pt x="1409" y="17"/>
                  </a:cubicBezTo>
                  <a:cubicBezTo>
                    <a:pt x="1409" y="18"/>
                    <a:pt x="1409" y="19"/>
                    <a:pt x="1409" y="20"/>
                  </a:cubicBezTo>
                  <a:cubicBezTo>
                    <a:pt x="1409" y="20"/>
                    <a:pt x="1409" y="20"/>
                    <a:pt x="1409" y="20"/>
                  </a:cubicBezTo>
                  <a:cubicBezTo>
                    <a:pt x="1409" y="20"/>
                    <a:pt x="1409" y="21"/>
                    <a:pt x="1410" y="21"/>
                  </a:cubicBezTo>
                  <a:cubicBezTo>
                    <a:pt x="1414" y="21"/>
                    <a:pt x="1418" y="22"/>
                    <a:pt x="1422" y="23"/>
                  </a:cubicBezTo>
                  <a:cubicBezTo>
                    <a:pt x="1426" y="24"/>
                    <a:pt x="1430" y="25"/>
                    <a:pt x="1434" y="26"/>
                  </a:cubicBezTo>
                  <a:cubicBezTo>
                    <a:pt x="1438" y="27"/>
                    <a:pt x="1442" y="27"/>
                    <a:pt x="1446" y="29"/>
                  </a:cubicBezTo>
                  <a:cubicBezTo>
                    <a:pt x="1449" y="30"/>
                    <a:pt x="1453" y="31"/>
                    <a:pt x="1457" y="32"/>
                  </a:cubicBezTo>
                  <a:cubicBezTo>
                    <a:pt x="1461" y="34"/>
                    <a:pt x="1465" y="35"/>
                    <a:pt x="1469" y="37"/>
                  </a:cubicBezTo>
                  <a:cubicBezTo>
                    <a:pt x="1472" y="38"/>
                    <a:pt x="1475" y="39"/>
                    <a:pt x="1478" y="40"/>
                  </a:cubicBezTo>
                  <a:cubicBezTo>
                    <a:pt x="1480" y="39"/>
                    <a:pt x="1481" y="37"/>
                    <a:pt x="1486" y="38"/>
                  </a:cubicBezTo>
                  <a:cubicBezTo>
                    <a:pt x="1486" y="40"/>
                    <a:pt x="1485" y="41"/>
                    <a:pt x="1485" y="42"/>
                  </a:cubicBezTo>
                  <a:cubicBezTo>
                    <a:pt x="1486" y="43"/>
                    <a:pt x="1488" y="44"/>
                    <a:pt x="1489" y="44"/>
                  </a:cubicBezTo>
                  <a:cubicBezTo>
                    <a:pt x="1489" y="44"/>
                    <a:pt x="1489" y="44"/>
                    <a:pt x="1489" y="44"/>
                  </a:cubicBezTo>
                  <a:cubicBezTo>
                    <a:pt x="1490" y="44"/>
                    <a:pt x="1490" y="44"/>
                    <a:pt x="1490" y="44"/>
                  </a:cubicBezTo>
                  <a:cubicBezTo>
                    <a:pt x="1490" y="45"/>
                    <a:pt x="1490" y="45"/>
                    <a:pt x="1490" y="45"/>
                  </a:cubicBezTo>
                  <a:cubicBezTo>
                    <a:pt x="1491" y="45"/>
                    <a:pt x="1491" y="45"/>
                    <a:pt x="1491" y="45"/>
                  </a:cubicBezTo>
                  <a:cubicBezTo>
                    <a:pt x="1492" y="46"/>
                    <a:pt x="1493" y="46"/>
                    <a:pt x="1494" y="46"/>
                  </a:cubicBezTo>
                  <a:cubicBezTo>
                    <a:pt x="1493" y="46"/>
                    <a:pt x="1493" y="44"/>
                    <a:pt x="1495" y="43"/>
                  </a:cubicBezTo>
                  <a:cubicBezTo>
                    <a:pt x="1496" y="45"/>
                    <a:pt x="1496" y="46"/>
                    <a:pt x="1497" y="45"/>
                  </a:cubicBezTo>
                  <a:cubicBezTo>
                    <a:pt x="1497" y="45"/>
                    <a:pt x="1497" y="45"/>
                    <a:pt x="1497" y="45"/>
                  </a:cubicBezTo>
                  <a:cubicBezTo>
                    <a:pt x="1497" y="44"/>
                    <a:pt x="1499" y="43"/>
                    <a:pt x="1499" y="45"/>
                  </a:cubicBezTo>
                  <a:cubicBezTo>
                    <a:pt x="1500" y="45"/>
                    <a:pt x="1501" y="45"/>
                    <a:pt x="1502" y="46"/>
                  </a:cubicBezTo>
                  <a:cubicBezTo>
                    <a:pt x="1504" y="47"/>
                    <a:pt x="1504" y="49"/>
                    <a:pt x="1504" y="51"/>
                  </a:cubicBezTo>
                  <a:cubicBezTo>
                    <a:pt x="1505" y="51"/>
                    <a:pt x="1506" y="52"/>
                    <a:pt x="1507" y="52"/>
                  </a:cubicBezTo>
                  <a:cubicBezTo>
                    <a:pt x="1507" y="51"/>
                    <a:pt x="1508" y="51"/>
                    <a:pt x="1509" y="51"/>
                  </a:cubicBezTo>
                  <a:cubicBezTo>
                    <a:pt x="1510" y="52"/>
                    <a:pt x="1511" y="53"/>
                    <a:pt x="1511" y="54"/>
                  </a:cubicBezTo>
                  <a:cubicBezTo>
                    <a:pt x="1512" y="55"/>
                    <a:pt x="1513" y="55"/>
                    <a:pt x="1514" y="56"/>
                  </a:cubicBezTo>
                  <a:cubicBezTo>
                    <a:pt x="1517" y="57"/>
                    <a:pt x="1520" y="59"/>
                    <a:pt x="1524" y="61"/>
                  </a:cubicBezTo>
                  <a:cubicBezTo>
                    <a:pt x="1525" y="62"/>
                    <a:pt x="1527" y="62"/>
                    <a:pt x="1528" y="63"/>
                  </a:cubicBezTo>
                  <a:cubicBezTo>
                    <a:pt x="1528" y="62"/>
                    <a:pt x="1528" y="60"/>
                    <a:pt x="1528" y="59"/>
                  </a:cubicBezTo>
                  <a:cubicBezTo>
                    <a:pt x="1529" y="59"/>
                    <a:pt x="1531" y="59"/>
                    <a:pt x="1532" y="59"/>
                  </a:cubicBezTo>
                  <a:cubicBezTo>
                    <a:pt x="1532" y="61"/>
                    <a:pt x="1535" y="62"/>
                    <a:pt x="1532" y="63"/>
                  </a:cubicBezTo>
                  <a:cubicBezTo>
                    <a:pt x="1532" y="61"/>
                    <a:pt x="1532" y="60"/>
                    <a:pt x="1530" y="61"/>
                  </a:cubicBezTo>
                  <a:cubicBezTo>
                    <a:pt x="1530" y="62"/>
                    <a:pt x="1530" y="63"/>
                    <a:pt x="1529" y="64"/>
                  </a:cubicBezTo>
                  <a:cubicBezTo>
                    <a:pt x="1531" y="64"/>
                    <a:pt x="1533" y="65"/>
                    <a:pt x="1534" y="66"/>
                  </a:cubicBezTo>
                  <a:cubicBezTo>
                    <a:pt x="1535" y="66"/>
                    <a:pt x="1535" y="67"/>
                    <a:pt x="1536" y="67"/>
                  </a:cubicBezTo>
                  <a:cubicBezTo>
                    <a:pt x="1536" y="67"/>
                    <a:pt x="1536" y="67"/>
                    <a:pt x="1536" y="66"/>
                  </a:cubicBezTo>
                  <a:cubicBezTo>
                    <a:pt x="1538" y="64"/>
                    <a:pt x="1544" y="65"/>
                    <a:pt x="1543" y="66"/>
                  </a:cubicBezTo>
                  <a:cubicBezTo>
                    <a:pt x="1542" y="68"/>
                    <a:pt x="1541" y="69"/>
                    <a:pt x="1541" y="70"/>
                  </a:cubicBezTo>
                  <a:cubicBezTo>
                    <a:pt x="1542" y="70"/>
                    <a:pt x="1543" y="71"/>
                    <a:pt x="1544" y="72"/>
                  </a:cubicBezTo>
                  <a:cubicBezTo>
                    <a:pt x="1547" y="74"/>
                    <a:pt x="1551" y="75"/>
                    <a:pt x="1554" y="77"/>
                  </a:cubicBezTo>
                  <a:cubicBezTo>
                    <a:pt x="1557" y="79"/>
                    <a:pt x="1561" y="81"/>
                    <a:pt x="1564" y="83"/>
                  </a:cubicBezTo>
                  <a:cubicBezTo>
                    <a:pt x="1565" y="84"/>
                    <a:pt x="1566" y="84"/>
                    <a:pt x="1567" y="85"/>
                  </a:cubicBezTo>
                  <a:cubicBezTo>
                    <a:pt x="1568" y="78"/>
                    <a:pt x="1576" y="80"/>
                    <a:pt x="1578" y="86"/>
                  </a:cubicBezTo>
                  <a:cubicBezTo>
                    <a:pt x="1577" y="88"/>
                    <a:pt x="1576" y="89"/>
                    <a:pt x="1575" y="90"/>
                  </a:cubicBezTo>
                  <a:cubicBezTo>
                    <a:pt x="1577" y="92"/>
                    <a:pt x="1580" y="94"/>
                    <a:pt x="1583" y="97"/>
                  </a:cubicBezTo>
                  <a:cubicBezTo>
                    <a:pt x="1584" y="98"/>
                    <a:pt x="1586" y="99"/>
                    <a:pt x="1587" y="101"/>
                  </a:cubicBezTo>
                  <a:cubicBezTo>
                    <a:pt x="1587" y="100"/>
                    <a:pt x="1588" y="99"/>
                    <a:pt x="1588" y="97"/>
                  </a:cubicBezTo>
                  <a:cubicBezTo>
                    <a:pt x="1593" y="96"/>
                    <a:pt x="1595" y="102"/>
                    <a:pt x="1591" y="104"/>
                  </a:cubicBezTo>
                  <a:cubicBezTo>
                    <a:pt x="1591" y="104"/>
                    <a:pt x="1591" y="104"/>
                    <a:pt x="1591" y="105"/>
                  </a:cubicBezTo>
                  <a:cubicBezTo>
                    <a:pt x="1594" y="107"/>
                    <a:pt x="1596" y="111"/>
                    <a:pt x="1599" y="113"/>
                  </a:cubicBezTo>
                  <a:cubicBezTo>
                    <a:pt x="1601" y="116"/>
                    <a:pt x="1604" y="119"/>
                    <a:pt x="1606" y="122"/>
                  </a:cubicBezTo>
                  <a:cubicBezTo>
                    <a:pt x="1607" y="123"/>
                    <a:pt x="1608" y="125"/>
                    <a:pt x="1609" y="126"/>
                  </a:cubicBezTo>
                  <a:cubicBezTo>
                    <a:pt x="1612" y="126"/>
                    <a:pt x="1613" y="124"/>
                    <a:pt x="1616" y="124"/>
                  </a:cubicBezTo>
                  <a:cubicBezTo>
                    <a:pt x="1618" y="128"/>
                    <a:pt x="1619" y="130"/>
                    <a:pt x="1616" y="136"/>
                  </a:cubicBezTo>
                  <a:cubicBezTo>
                    <a:pt x="1616" y="135"/>
                    <a:pt x="1615" y="135"/>
                    <a:pt x="1614" y="135"/>
                  </a:cubicBezTo>
                  <a:cubicBezTo>
                    <a:pt x="1616" y="137"/>
                    <a:pt x="1617" y="139"/>
                    <a:pt x="1618" y="142"/>
                  </a:cubicBezTo>
                  <a:cubicBezTo>
                    <a:pt x="1618" y="143"/>
                    <a:pt x="1618" y="144"/>
                    <a:pt x="1619" y="144"/>
                  </a:cubicBezTo>
                  <a:cubicBezTo>
                    <a:pt x="1620" y="141"/>
                    <a:pt x="1628" y="142"/>
                    <a:pt x="1625" y="148"/>
                  </a:cubicBezTo>
                  <a:close/>
                  <a:moveTo>
                    <a:pt x="1295" y="40"/>
                  </a:moveTo>
                  <a:cubicBezTo>
                    <a:pt x="1294" y="41"/>
                    <a:pt x="1293" y="41"/>
                    <a:pt x="1292" y="40"/>
                  </a:cubicBezTo>
                  <a:cubicBezTo>
                    <a:pt x="1291" y="37"/>
                    <a:pt x="1296" y="37"/>
                    <a:pt x="1295" y="40"/>
                  </a:cubicBezTo>
                  <a:close/>
                  <a:moveTo>
                    <a:pt x="1387" y="42"/>
                  </a:moveTo>
                  <a:cubicBezTo>
                    <a:pt x="1388" y="41"/>
                    <a:pt x="1388" y="42"/>
                    <a:pt x="1389" y="42"/>
                  </a:cubicBezTo>
                  <a:cubicBezTo>
                    <a:pt x="1389" y="44"/>
                    <a:pt x="1387" y="44"/>
                    <a:pt x="1387" y="42"/>
                  </a:cubicBez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2134"/>
            <p:cNvSpPr>
              <a:spLocks noEditPoints="1"/>
            </p:cNvSpPr>
            <p:nvPr/>
          </p:nvSpPr>
          <p:spPr bwMode="auto">
            <a:xfrm>
              <a:off x="5970588" y="3230563"/>
              <a:ext cx="919163" cy="63500"/>
            </a:xfrm>
            <a:custGeom>
              <a:avLst/>
              <a:gdLst>
                <a:gd name="T0" fmla="*/ 588 w 633"/>
                <a:gd name="T1" fmla="*/ 1 h 43"/>
                <a:gd name="T2" fmla="*/ 572 w 633"/>
                <a:gd name="T3" fmla="*/ 2 h 43"/>
                <a:gd name="T4" fmla="*/ 552 w 633"/>
                <a:gd name="T5" fmla="*/ 4 h 43"/>
                <a:gd name="T6" fmla="*/ 524 w 633"/>
                <a:gd name="T7" fmla="*/ 4 h 43"/>
                <a:gd name="T8" fmla="*/ 473 w 633"/>
                <a:gd name="T9" fmla="*/ 6 h 43"/>
                <a:gd name="T10" fmla="*/ 422 w 633"/>
                <a:gd name="T11" fmla="*/ 7 h 43"/>
                <a:gd name="T12" fmla="*/ 371 w 633"/>
                <a:gd name="T13" fmla="*/ 8 h 43"/>
                <a:gd name="T14" fmla="*/ 347 w 633"/>
                <a:gd name="T15" fmla="*/ 11 h 43"/>
                <a:gd name="T16" fmla="*/ 331 w 633"/>
                <a:gd name="T17" fmla="*/ 10 h 43"/>
                <a:gd name="T18" fmla="*/ 328 w 633"/>
                <a:gd name="T19" fmla="*/ 10 h 43"/>
                <a:gd name="T20" fmla="*/ 318 w 633"/>
                <a:gd name="T21" fmla="*/ 16 h 43"/>
                <a:gd name="T22" fmla="*/ 315 w 633"/>
                <a:gd name="T23" fmla="*/ 20 h 43"/>
                <a:gd name="T24" fmla="*/ 314 w 633"/>
                <a:gd name="T25" fmla="*/ 11 h 43"/>
                <a:gd name="T26" fmla="*/ 268 w 633"/>
                <a:gd name="T27" fmla="*/ 12 h 43"/>
                <a:gd name="T28" fmla="*/ 235 w 633"/>
                <a:gd name="T29" fmla="*/ 16 h 43"/>
                <a:gd name="T30" fmla="*/ 221 w 633"/>
                <a:gd name="T31" fmla="*/ 14 h 43"/>
                <a:gd name="T32" fmla="*/ 218 w 633"/>
                <a:gd name="T33" fmla="*/ 14 h 43"/>
                <a:gd name="T34" fmla="*/ 213 w 633"/>
                <a:gd name="T35" fmla="*/ 20 h 43"/>
                <a:gd name="T36" fmla="*/ 192 w 633"/>
                <a:gd name="T37" fmla="*/ 15 h 43"/>
                <a:gd name="T38" fmla="*/ 163 w 633"/>
                <a:gd name="T39" fmla="*/ 15 h 43"/>
                <a:gd name="T40" fmla="*/ 115 w 633"/>
                <a:gd name="T41" fmla="*/ 16 h 43"/>
                <a:gd name="T42" fmla="*/ 64 w 633"/>
                <a:gd name="T43" fmla="*/ 19 h 43"/>
                <a:gd name="T44" fmla="*/ 13 w 633"/>
                <a:gd name="T45" fmla="*/ 21 h 43"/>
                <a:gd name="T46" fmla="*/ 13 w 633"/>
                <a:gd name="T47" fmla="*/ 23 h 43"/>
                <a:gd name="T48" fmla="*/ 64 w 633"/>
                <a:gd name="T49" fmla="*/ 24 h 43"/>
                <a:gd name="T50" fmla="*/ 115 w 633"/>
                <a:gd name="T51" fmla="*/ 25 h 43"/>
                <a:gd name="T52" fmla="*/ 166 w 633"/>
                <a:gd name="T53" fmla="*/ 27 h 43"/>
                <a:gd name="T54" fmla="*/ 218 w 633"/>
                <a:gd name="T55" fmla="*/ 29 h 43"/>
                <a:gd name="T56" fmla="*/ 269 w 633"/>
                <a:gd name="T57" fmla="*/ 31 h 43"/>
                <a:gd name="T58" fmla="*/ 320 w 633"/>
                <a:gd name="T59" fmla="*/ 31 h 43"/>
                <a:gd name="T60" fmla="*/ 371 w 633"/>
                <a:gd name="T61" fmla="*/ 34 h 43"/>
                <a:gd name="T62" fmla="*/ 422 w 633"/>
                <a:gd name="T63" fmla="*/ 35 h 43"/>
                <a:gd name="T64" fmla="*/ 473 w 633"/>
                <a:gd name="T65" fmla="*/ 37 h 43"/>
                <a:gd name="T66" fmla="*/ 525 w 633"/>
                <a:gd name="T67" fmla="*/ 39 h 43"/>
                <a:gd name="T68" fmla="*/ 576 w 633"/>
                <a:gd name="T69" fmla="*/ 40 h 43"/>
                <a:gd name="T70" fmla="*/ 624 w 633"/>
                <a:gd name="T71" fmla="*/ 32 h 43"/>
                <a:gd name="T72" fmla="*/ 171 w 633"/>
                <a:gd name="T73" fmla="*/ 22 h 43"/>
                <a:gd name="T74" fmla="*/ 339 w 633"/>
                <a:gd name="T75" fmla="*/ 18 h 43"/>
                <a:gd name="T76" fmla="*/ 356 w 633"/>
                <a:gd name="T77" fmla="*/ 16 h 43"/>
                <a:gd name="T78" fmla="*/ 451 w 633"/>
                <a:gd name="T79" fmla="*/ 31 h 43"/>
                <a:gd name="T80" fmla="*/ 458 w 633"/>
                <a:gd name="T81" fmla="*/ 17 h 43"/>
                <a:gd name="T82" fmla="*/ 459 w 633"/>
                <a:gd name="T83" fmla="*/ 16 h 43"/>
                <a:gd name="T84" fmla="*/ 468 w 633"/>
                <a:gd name="T85" fmla="*/ 8 h 43"/>
                <a:gd name="T86" fmla="*/ 488 w 633"/>
                <a:gd name="T87" fmla="*/ 19 h 43"/>
                <a:gd name="T88" fmla="*/ 530 w 633"/>
                <a:gd name="T89" fmla="*/ 9 h 43"/>
                <a:gd name="T90" fmla="*/ 527 w 633"/>
                <a:gd name="T91" fmla="*/ 19 h 43"/>
                <a:gd name="T92" fmla="*/ 524 w 633"/>
                <a:gd name="T93" fmla="*/ 16 h 43"/>
                <a:gd name="T94" fmla="*/ 553 w 633"/>
                <a:gd name="T95" fmla="*/ 16 h 43"/>
                <a:gd name="T96" fmla="*/ 560 w 633"/>
                <a:gd name="T97" fmla="*/ 35 h 43"/>
                <a:gd name="T98" fmla="*/ 557 w 633"/>
                <a:gd name="T99" fmla="*/ 18 h 43"/>
                <a:gd name="T100" fmla="*/ 571 w 633"/>
                <a:gd name="T101" fmla="*/ 25 h 43"/>
                <a:gd name="T102" fmla="*/ 579 w 633"/>
                <a:gd name="T103" fmla="*/ 16 h 43"/>
                <a:gd name="T104" fmla="*/ 579 w 633"/>
                <a:gd name="T105" fmla="*/ 1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3" h="43">
                  <a:moveTo>
                    <a:pt x="623" y="11"/>
                  </a:moveTo>
                  <a:cubicBezTo>
                    <a:pt x="619" y="6"/>
                    <a:pt x="620" y="5"/>
                    <a:pt x="614" y="2"/>
                  </a:cubicBezTo>
                  <a:cubicBezTo>
                    <a:pt x="608" y="0"/>
                    <a:pt x="608" y="1"/>
                    <a:pt x="601" y="1"/>
                  </a:cubicBezTo>
                  <a:cubicBezTo>
                    <a:pt x="595" y="1"/>
                    <a:pt x="595" y="1"/>
                    <a:pt x="588" y="1"/>
                  </a:cubicBezTo>
                  <a:cubicBezTo>
                    <a:pt x="582" y="2"/>
                    <a:pt x="582" y="1"/>
                    <a:pt x="575" y="2"/>
                  </a:cubicBezTo>
                  <a:cubicBezTo>
                    <a:pt x="575" y="2"/>
                    <a:pt x="575" y="2"/>
                    <a:pt x="575" y="2"/>
                  </a:cubicBezTo>
                  <a:cubicBezTo>
                    <a:pt x="575" y="2"/>
                    <a:pt x="574" y="3"/>
                    <a:pt x="574" y="4"/>
                  </a:cubicBezTo>
                  <a:cubicBezTo>
                    <a:pt x="573" y="5"/>
                    <a:pt x="572" y="2"/>
                    <a:pt x="572" y="2"/>
                  </a:cubicBezTo>
                  <a:cubicBezTo>
                    <a:pt x="571" y="2"/>
                    <a:pt x="570" y="4"/>
                    <a:pt x="570" y="4"/>
                  </a:cubicBezTo>
                  <a:cubicBezTo>
                    <a:pt x="569" y="5"/>
                    <a:pt x="565" y="5"/>
                    <a:pt x="562" y="4"/>
                  </a:cubicBezTo>
                  <a:cubicBezTo>
                    <a:pt x="560" y="4"/>
                    <a:pt x="560" y="3"/>
                    <a:pt x="559" y="3"/>
                  </a:cubicBezTo>
                  <a:cubicBezTo>
                    <a:pt x="557" y="3"/>
                    <a:pt x="554" y="4"/>
                    <a:pt x="552" y="4"/>
                  </a:cubicBezTo>
                  <a:cubicBezTo>
                    <a:pt x="552" y="4"/>
                    <a:pt x="552" y="4"/>
                    <a:pt x="552" y="4"/>
                  </a:cubicBezTo>
                  <a:cubicBezTo>
                    <a:pt x="551" y="4"/>
                    <a:pt x="551" y="4"/>
                    <a:pt x="550" y="4"/>
                  </a:cubicBezTo>
                  <a:cubicBezTo>
                    <a:pt x="544" y="4"/>
                    <a:pt x="544" y="5"/>
                    <a:pt x="537" y="5"/>
                  </a:cubicBezTo>
                  <a:cubicBezTo>
                    <a:pt x="531" y="5"/>
                    <a:pt x="531" y="4"/>
                    <a:pt x="524" y="4"/>
                  </a:cubicBezTo>
                  <a:cubicBezTo>
                    <a:pt x="518" y="5"/>
                    <a:pt x="518" y="5"/>
                    <a:pt x="512" y="6"/>
                  </a:cubicBezTo>
                  <a:cubicBezTo>
                    <a:pt x="505" y="6"/>
                    <a:pt x="505" y="6"/>
                    <a:pt x="499" y="6"/>
                  </a:cubicBezTo>
                  <a:cubicBezTo>
                    <a:pt x="492" y="6"/>
                    <a:pt x="492" y="5"/>
                    <a:pt x="486" y="5"/>
                  </a:cubicBezTo>
                  <a:cubicBezTo>
                    <a:pt x="480" y="5"/>
                    <a:pt x="480" y="6"/>
                    <a:pt x="473" y="6"/>
                  </a:cubicBezTo>
                  <a:cubicBezTo>
                    <a:pt x="467" y="6"/>
                    <a:pt x="467" y="6"/>
                    <a:pt x="460" y="6"/>
                  </a:cubicBezTo>
                  <a:cubicBezTo>
                    <a:pt x="454" y="6"/>
                    <a:pt x="454" y="6"/>
                    <a:pt x="448" y="7"/>
                  </a:cubicBezTo>
                  <a:cubicBezTo>
                    <a:pt x="441" y="7"/>
                    <a:pt x="441" y="7"/>
                    <a:pt x="435" y="7"/>
                  </a:cubicBezTo>
                  <a:cubicBezTo>
                    <a:pt x="428" y="7"/>
                    <a:pt x="428" y="7"/>
                    <a:pt x="422" y="7"/>
                  </a:cubicBezTo>
                  <a:cubicBezTo>
                    <a:pt x="416" y="7"/>
                    <a:pt x="416" y="9"/>
                    <a:pt x="409" y="9"/>
                  </a:cubicBezTo>
                  <a:cubicBezTo>
                    <a:pt x="403" y="9"/>
                    <a:pt x="403" y="9"/>
                    <a:pt x="396" y="9"/>
                  </a:cubicBezTo>
                  <a:cubicBezTo>
                    <a:pt x="390" y="9"/>
                    <a:pt x="390" y="9"/>
                    <a:pt x="384" y="9"/>
                  </a:cubicBezTo>
                  <a:cubicBezTo>
                    <a:pt x="377" y="10"/>
                    <a:pt x="377" y="8"/>
                    <a:pt x="371" y="8"/>
                  </a:cubicBezTo>
                  <a:cubicBezTo>
                    <a:pt x="364" y="9"/>
                    <a:pt x="364" y="9"/>
                    <a:pt x="358" y="10"/>
                  </a:cubicBezTo>
                  <a:cubicBezTo>
                    <a:pt x="356" y="10"/>
                    <a:pt x="354" y="10"/>
                    <a:pt x="353" y="10"/>
                  </a:cubicBezTo>
                  <a:cubicBezTo>
                    <a:pt x="353" y="10"/>
                    <a:pt x="353" y="10"/>
                    <a:pt x="353" y="11"/>
                  </a:cubicBezTo>
                  <a:cubicBezTo>
                    <a:pt x="350" y="12"/>
                    <a:pt x="348" y="8"/>
                    <a:pt x="347" y="11"/>
                  </a:cubicBezTo>
                  <a:cubicBezTo>
                    <a:pt x="346" y="11"/>
                    <a:pt x="346" y="10"/>
                    <a:pt x="347" y="9"/>
                  </a:cubicBezTo>
                  <a:cubicBezTo>
                    <a:pt x="346" y="9"/>
                    <a:pt x="346" y="10"/>
                    <a:pt x="345" y="10"/>
                  </a:cubicBezTo>
                  <a:cubicBezTo>
                    <a:pt x="339" y="10"/>
                    <a:pt x="339" y="10"/>
                    <a:pt x="333" y="10"/>
                  </a:cubicBezTo>
                  <a:cubicBezTo>
                    <a:pt x="332" y="10"/>
                    <a:pt x="331" y="10"/>
                    <a:pt x="331" y="10"/>
                  </a:cubicBezTo>
                  <a:cubicBezTo>
                    <a:pt x="331" y="13"/>
                    <a:pt x="329" y="16"/>
                    <a:pt x="331" y="17"/>
                  </a:cubicBezTo>
                  <a:cubicBezTo>
                    <a:pt x="329" y="20"/>
                    <a:pt x="325" y="13"/>
                    <a:pt x="328" y="19"/>
                  </a:cubicBezTo>
                  <a:cubicBezTo>
                    <a:pt x="325" y="20"/>
                    <a:pt x="326" y="15"/>
                    <a:pt x="325" y="12"/>
                  </a:cubicBezTo>
                  <a:cubicBezTo>
                    <a:pt x="328" y="12"/>
                    <a:pt x="328" y="12"/>
                    <a:pt x="328" y="10"/>
                  </a:cubicBezTo>
                  <a:cubicBezTo>
                    <a:pt x="326" y="10"/>
                    <a:pt x="324" y="10"/>
                    <a:pt x="320" y="10"/>
                  </a:cubicBezTo>
                  <a:cubicBezTo>
                    <a:pt x="319" y="10"/>
                    <a:pt x="318" y="10"/>
                    <a:pt x="317" y="10"/>
                  </a:cubicBezTo>
                  <a:cubicBezTo>
                    <a:pt x="317" y="10"/>
                    <a:pt x="316" y="10"/>
                    <a:pt x="316" y="11"/>
                  </a:cubicBezTo>
                  <a:cubicBezTo>
                    <a:pt x="317" y="12"/>
                    <a:pt x="318" y="14"/>
                    <a:pt x="318" y="16"/>
                  </a:cubicBezTo>
                  <a:cubicBezTo>
                    <a:pt x="319" y="16"/>
                    <a:pt x="320" y="17"/>
                    <a:pt x="320" y="19"/>
                  </a:cubicBezTo>
                  <a:cubicBezTo>
                    <a:pt x="319" y="19"/>
                    <a:pt x="318" y="19"/>
                    <a:pt x="318" y="19"/>
                  </a:cubicBezTo>
                  <a:cubicBezTo>
                    <a:pt x="318" y="19"/>
                    <a:pt x="318" y="20"/>
                    <a:pt x="318" y="20"/>
                  </a:cubicBezTo>
                  <a:cubicBezTo>
                    <a:pt x="315" y="20"/>
                    <a:pt x="315" y="20"/>
                    <a:pt x="315" y="20"/>
                  </a:cubicBezTo>
                  <a:cubicBezTo>
                    <a:pt x="315" y="19"/>
                    <a:pt x="315" y="18"/>
                    <a:pt x="315" y="18"/>
                  </a:cubicBezTo>
                  <a:cubicBezTo>
                    <a:pt x="315" y="18"/>
                    <a:pt x="314" y="17"/>
                    <a:pt x="314" y="18"/>
                  </a:cubicBezTo>
                  <a:cubicBezTo>
                    <a:pt x="314" y="17"/>
                    <a:pt x="314" y="17"/>
                    <a:pt x="315" y="17"/>
                  </a:cubicBezTo>
                  <a:cubicBezTo>
                    <a:pt x="314" y="15"/>
                    <a:pt x="314" y="13"/>
                    <a:pt x="314" y="11"/>
                  </a:cubicBezTo>
                  <a:cubicBezTo>
                    <a:pt x="312" y="11"/>
                    <a:pt x="310" y="12"/>
                    <a:pt x="307" y="12"/>
                  </a:cubicBezTo>
                  <a:cubicBezTo>
                    <a:pt x="301" y="12"/>
                    <a:pt x="301" y="12"/>
                    <a:pt x="294" y="12"/>
                  </a:cubicBezTo>
                  <a:cubicBezTo>
                    <a:pt x="288" y="13"/>
                    <a:pt x="288" y="12"/>
                    <a:pt x="281" y="12"/>
                  </a:cubicBezTo>
                  <a:cubicBezTo>
                    <a:pt x="275" y="12"/>
                    <a:pt x="275" y="12"/>
                    <a:pt x="268" y="12"/>
                  </a:cubicBezTo>
                  <a:cubicBezTo>
                    <a:pt x="262" y="12"/>
                    <a:pt x="262" y="13"/>
                    <a:pt x="256" y="14"/>
                  </a:cubicBezTo>
                  <a:cubicBezTo>
                    <a:pt x="249" y="14"/>
                    <a:pt x="249" y="13"/>
                    <a:pt x="243" y="13"/>
                  </a:cubicBezTo>
                  <a:cubicBezTo>
                    <a:pt x="239" y="13"/>
                    <a:pt x="237" y="13"/>
                    <a:pt x="235" y="13"/>
                  </a:cubicBezTo>
                  <a:cubicBezTo>
                    <a:pt x="235" y="14"/>
                    <a:pt x="235" y="15"/>
                    <a:pt x="235" y="16"/>
                  </a:cubicBezTo>
                  <a:cubicBezTo>
                    <a:pt x="234" y="16"/>
                    <a:pt x="233" y="15"/>
                    <a:pt x="233" y="13"/>
                  </a:cubicBezTo>
                  <a:cubicBezTo>
                    <a:pt x="232" y="13"/>
                    <a:pt x="231" y="14"/>
                    <a:pt x="230" y="14"/>
                  </a:cubicBezTo>
                  <a:cubicBezTo>
                    <a:pt x="225" y="14"/>
                    <a:pt x="224" y="14"/>
                    <a:pt x="221" y="14"/>
                  </a:cubicBezTo>
                  <a:cubicBezTo>
                    <a:pt x="221" y="14"/>
                    <a:pt x="221" y="14"/>
                    <a:pt x="221" y="14"/>
                  </a:cubicBezTo>
                  <a:cubicBezTo>
                    <a:pt x="221" y="15"/>
                    <a:pt x="220" y="15"/>
                    <a:pt x="220" y="16"/>
                  </a:cubicBezTo>
                  <a:cubicBezTo>
                    <a:pt x="221" y="18"/>
                    <a:pt x="221" y="19"/>
                    <a:pt x="221" y="20"/>
                  </a:cubicBezTo>
                  <a:cubicBezTo>
                    <a:pt x="218" y="20"/>
                    <a:pt x="218" y="20"/>
                    <a:pt x="218" y="20"/>
                  </a:cubicBezTo>
                  <a:cubicBezTo>
                    <a:pt x="218" y="18"/>
                    <a:pt x="218" y="16"/>
                    <a:pt x="218" y="14"/>
                  </a:cubicBezTo>
                  <a:cubicBezTo>
                    <a:pt x="218" y="14"/>
                    <a:pt x="218" y="14"/>
                    <a:pt x="217" y="14"/>
                  </a:cubicBezTo>
                  <a:cubicBezTo>
                    <a:pt x="217" y="14"/>
                    <a:pt x="216" y="14"/>
                    <a:pt x="216" y="14"/>
                  </a:cubicBezTo>
                  <a:cubicBezTo>
                    <a:pt x="216" y="16"/>
                    <a:pt x="217" y="18"/>
                    <a:pt x="217" y="20"/>
                  </a:cubicBezTo>
                  <a:cubicBezTo>
                    <a:pt x="213" y="20"/>
                    <a:pt x="213" y="20"/>
                    <a:pt x="213" y="20"/>
                  </a:cubicBezTo>
                  <a:cubicBezTo>
                    <a:pt x="213" y="19"/>
                    <a:pt x="213" y="17"/>
                    <a:pt x="213" y="16"/>
                  </a:cubicBezTo>
                  <a:cubicBezTo>
                    <a:pt x="213" y="16"/>
                    <a:pt x="213" y="15"/>
                    <a:pt x="213" y="14"/>
                  </a:cubicBezTo>
                  <a:cubicBezTo>
                    <a:pt x="210" y="15"/>
                    <a:pt x="209" y="15"/>
                    <a:pt x="205" y="15"/>
                  </a:cubicBezTo>
                  <a:cubicBezTo>
                    <a:pt x="198" y="15"/>
                    <a:pt x="198" y="15"/>
                    <a:pt x="192" y="15"/>
                  </a:cubicBezTo>
                  <a:cubicBezTo>
                    <a:pt x="185" y="15"/>
                    <a:pt x="185" y="14"/>
                    <a:pt x="179" y="14"/>
                  </a:cubicBezTo>
                  <a:cubicBezTo>
                    <a:pt x="172" y="14"/>
                    <a:pt x="173" y="15"/>
                    <a:pt x="166" y="15"/>
                  </a:cubicBezTo>
                  <a:cubicBezTo>
                    <a:pt x="166" y="15"/>
                    <a:pt x="166" y="15"/>
                    <a:pt x="166" y="15"/>
                  </a:cubicBezTo>
                  <a:cubicBezTo>
                    <a:pt x="165" y="15"/>
                    <a:pt x="164" y="15"/>
                    <a:pt x="163" y="15"/>
                  </a:cubicBezTo>
                  <a:cubicBezTo>
                    <a:pt x="159" y="15"/>
                    <a:pt x="158" y="16"/>
                    <a:pt x="153" y="16"/>
                  </a:cubicBezTo>
                  <a:cubicBezTo>
                    <a:pt x="147" y="16"/>
                    <a:pt x="147" y="17"/>
                    <a:pt x="141" y="17"/>
                  </a:cubicBezTo>
                  <a:cubicBezTo>
                    <a:pt x="134" y="17"/>
                    <a:pt x="134" y="17"/>
                    <a:pt x="128" y="17"/>
                  </a:cubicBezTo>
                  <a:cubicBezTo>
                    <a:pt x="121" y="18"/>
                    <a:pt x="121" y="16"/>
                    <a:pt x="115" y="16"/>
                  </a:cubicBezTo>
                  <a:cubicBezTo>
                    <a:pt x="109" y="16"/>
                    <a:pt x="109" y="17"/>
                    <a:pt x="102" y="18"/>
                  </a:cubicBezTo>
                  <a:cubicBezTo>
                    <a:pt x="96" y="18"/>
                    <a:pt x="96" y="17"/>
                    <a:pt x="89" y="17"/>
                  </a:cubicBezTo>
                  <a:cubicBezTo>
                    <a:pt x="83" y="17"/>
                    <a:pt x="83" y="18"/>
                    <a:pt x="77" y="18"/>
                  </a:cubicBezTo>
                  <a:cubicBezTo>
                    <a:pt x="70" y="18"/>
                    <a:pt x="70" y="19"/>
                    <a:pt x="64" y="19"/>
                  </a:cubicBezTo>
                  <a:cubicBezTo>
                    <a:pt x="57" y="20"/>
                    <a:pt x="57" y="20"/>
                    <a:pt x="51" y="20"/>
                  </a:cubicBezTo>
                  <a:cubicBezTo>
                    <a:pt x="45" y="20"/>
                    <a:pt x="45" y="19"/>
                    <a:pt x="38" y="19"/>
                  </a:cubicBezTo>
                  <a:cubicBezTo>
                    <a:pt x="32" y="19"/>
                    <a:pt x="32" y="19"/>
                    <a:pt x="26" y="19"/>
                  </a:cubicBezTo>
                  <a:cubicBezTo>
                    <a:pt x="19" y="19"/>
                    <a:pt x="19" y="21"/>
                    <a:pt x="13" y="21"/>
                  </a:cubicBezTo>
                  <a:cubicBezTo>
                    <a:pt x="6" y="21"/>
                    <a:pt x="6" y="20"/>
                    <a:pt x="0" y="21"/>
                  </a:cubicBezTo>
                  <a:cubicBezTo>
                    <a:pt x="0" y="21"/>
                    <a:pt x="0" y="21"/>
                    <a:pt x="0" y="21"/>
                  </a:cubicBezTo>
                  <a:cubicBezTo>
                    <a:pt x="0" y="22"/>
                    <a:pt x="0" y="22"/>
                    <a:pt x="0" y="22"/>
                  </a:cubicBezTo>
                  <a:cubicBezTo>
                    <a:pt x="6" y="23"/>
                    <a:pt x="6" y="23"/>
                    <a:pt x="13" y="23"/>
                  </a:cubicBezTo>
                  <a:cubicBezTo>
                    <a:pt x="19" y="23"/>
                    <a:pt x="19" y="22"/>
                    <a:pt x="26" y="22"/>
                  </a:cubicBezTo>
                  <a:cubicBezTo>
                    <a:pt x="32" y="22"/>
                    <a:pt x="32" y="22"/>
                    <a:pt x="39" y="22"/>
                  </a:cubicBezTo>
                  <a:cubicBezTo>
                    <a:pt x="45" y="23"/>
                    <a:pt x="45" y="24"/>
                    <a:pt x="51" y="24"/>
                  </a:cubicBezTo>
                  <a:cubicBezTo>
                    <a:pt x="58" y="24"/>
                    <a:pt x="58" y="24"/>
                    <a:pt x="64" y="24"/>
                  </a:cubicBezTo>
                  <a:cubicBezTo>
                    <a:pt x="71" y="24"/>
                    <a:pt x="71" y="24"/>
                    <a:pt x="77" y="25"/>
                  </a:cubicBezTo>
                  <a:cubicBezTo>
                    <a:pt x="83" y="25"/>
                    <a:pt x="83" y="24"/>
                    <a:pt x="90" y="24"/>
                  </a:cubicBezTo>
                  <a:cubicBezTo>
                    <a:pt x="96" y="24"/>
                    <a:pt x="96" y="26"/>
                    <a:pt x="102" y="26"/>
                  </a:cubicBezTo>
                  <a:cubicBezTo>
                    <a:pt x="109" y="26"/>
                    <a:pt x="109" y="25"/>
                    <a:pt x="115" y="25"/>
                  </a:cubicBezTo>
                  <a:cubicBezTo>
                    <a:pt x="122" y="25"/>
                    <a:pt x="122" y="25"/>
                    <a:pt x="128" y="26"/>
                  </a:cubicBezTo>
                  <a:cubicBezTo>
                    <a:pt x="134" y="26"/>
                    <a:pt x="134" y="25"/>
                    <a:pt x="141" y="26"/>
                  </a:cubicBezTo>
                  <a:cubicBezTo>
                    <a:pt x="147" y="26"/>
                    <a:pt x="147" y="26"/>
                    <a:pt x="154" y="26"/>
                  </a:cubicBezTo>
                  <a:cubicBezTo>
                    <a:pt x="160" y="26"/>
                    <a:pt x="160" y="27"/>
                    <a:pt x="166" y="27"/>
                  </a:cubicBezTo>
                  <a:cubicBezTo>
                    <a:pt x="173" y="27"/>
                    <a:pt x="173" y="28"/>
                    <a:pt x="179" y="28"/>
                  </a:cubicBezTo>
                  <a:cubicBezTo>
                    <a:pt x="186" y="28"/>
                    <a:pt x="186" y="28"/>
                    <a:pt x="192" y="28"/>
                  </a:cubicBezTo>
                  <a:cubicBezTo>
                    <a:pt x="198" y="29"/>
                    <a:pt x="198" y="28"/>
                    <a:pt x="205" y="28"/>
                  </a:cubicBezTo>
                  <a:cubicBezTo>
                    <a:pt x="211" y="28"/>
                    <a:pt x="211" y="28"/>
                    <a:pt x="218" y="29"/>
                  </a:cubicBezTo>
                  <a:cubicBezTo>
                    <a:pt x="224" y="29"/>
                    <a:pt x="224" y="30"/>
                    <a:pt x="230" y="30"/>
                  </a:cubicBezTo>
                  <a:cubicBezTo>
                    <a:pt x="237" y="30"/>
                    <a:pt x="237" y="29"/>
                    <a:pt x="243" y="29"/>
                  </a:cubicBezTo>
                  <a:cubicBezTo>
                    <a:pt x="250" y="29"/>
                    <a:pt x="250" y="29"/>
                    <a:pt x="256" y="29"/>
                  </a:cubicBezTo>
                  <a:cubicBezTo>
                    <a:pt x="262" y="30"/>
                    <a:pt x="262" y="31"/>
                    <a:pt x="269" y="31"/>
                  </a:cubicBezTo>
                  <a:cubicBezTo>
                    <a:pt x="275" y="31"/>
                    <a:pt x="275" y="31"/>
                    <a:pt x="281" y="31"/>
                  </a:cubicBezTo>
                  <a:cubicBezTo>
                    <a:pt x="288" y="31"/>
                    <a:pt x="288" y="31"/>
                    <a:pt x="294" y="31"/>
                  </a:cubicBezTo>
                  <a:cubicBezTo>
                    <a:pt x="301" y="31"/>
                    <a:pt x="301" y="31"/>
                    <a:pt x="307" y="31"/>
                  </a:cubicBezTo>
                  <a:cubicBezTo>
                    <a:pt x="313" y="31"/>
                    <a:pt x="313" y="31"/>
                    <a:pt x="320" y="31"/>
                  </a:cubicBezTo>
                  <a:cubicBezTo>
                    <a:pt x="326" y="32"/>
                    <a:pt x="326" y="33"/>
                    <a:pt x="333" y="33"/>
                  </a:cubicBezTo>
                  <a:cubicBezTo>
                    <a:pt x="339" y="33"/>
                    <a:pt x="339" y="33"/>
                    <a:pt x="346" y="33"/>
                  </a:cubicBezTo>
                  <a:cubicBezTo>
                    <a:pt x="352" y="33"/>
                    <a:pt x="352" y="33"/>
                    <a:pt x="358" y="33"/>
                  </a:cubicBezTo>
                  <a:cubicBezTo>
                    <a:pt x="365" y="34"/>
                    <a:pt x="365" y="33"/>
                    <a:pt x="371" y="34"/>
                  </a:cubicBezTo>
                  <a:cubicBezTo>
                    <a:pt x="378" y="34"/>
                    <a:pt x="378" y="33"/>
                    <a:pt x="384" y="33"/>
                  </a:cubicBezTo>
                  <a:cubicBezTo>
                    <a:pt x="390" y="33"/>
                    <a:pt x="390" y="34"/>
                    <a:pt x="397" y="34"/>
                  </a:cubicBezTo>
                  <a:cubicBezTo>
                    <a:pt x="403" y="34"/>
                    <a:pt x="403" y="34"/>
                    <a:pt x="410" y="34"/>
                  </a:cubicBezTo>
                  <a:cubicBezTo>
                    <a:pt x="416" y="34"/>
                    <a:pt x="416" y="35"/>
                    <a:pt x="422" y="35"/>
                  </a:cubicBezTo>
                  <a:cubicBezTo>
                    <a:pt x="429" y="35"/>
                    <a:pt x="429" y="36"/>
                    <a:pt x="435" y="36"/>
                  </a:cubicBezTo>
                  <a:cubicBezTo>
                    <a:pt x="441" y="36"/>
                    <a:pt x="442" y="35"/>
                    <a:pt x="448" y="35"/>
                  </a:cubicBezTo>
                  <a:cubicBezTo>
                    <a:pt x="454" y="35"/>
                    <a:pt x="454" y="37"/>
                    <a:pt x="461" y="37"/>
                  </a:cubicBezTo>
                  <a:cubicBezTo>
                    <a:pt x="467" y="37"/>
                    <a:pt x="467" y="37"/>
                    <a:pt x="473" y="37"/>
                  </a:cubicBezTo>
                  <a:cubicBezTo>
                    <a:pt x="480" y="37"/>
                    <a:pt x="480" y="37"/>
                    <a:pt x="486" y="37"/>
                  </a:cubicBezTo>
                  <a:cubicBezTo>
                    <a:pt x="493" y="37"/>
                    <a:pt x="493" y="37"/>
                    <a:pt x="499" y="37"/>
                  </a:cubicBezTo>
                  <a:cubicBezTo>
                    <a:pt x="505" y="37"/>
                    <a:pt x="505" y="38"/>
                    <a:pt x="512" y="39"/>
                  </a:cubicBezTo>
                  <a:cubicBezTo>
                    <a:pt x="518" y="39"/>
                    <a:pt x="518" y="38"/>
                    <a:pt x="525" y="39"/>
                  </a:cubicBezTo>
                  <a:cubicBezTo>
                    <a:pt x="531" y="39"/>
                    <a:pt x="531" y="38"/>
                    <a:pt x="537" y="39"/>
                  </a:cubicBezTo>
                  <a:cubicBezTo>
                    <a:pt x="544" y="39"/>
                    <a:pt x="544" y="39"/>
                    <a:pt x="550" y="39"/>
                  </a:cubicBezTo>
                  <a:cubicBezTo>
                    <a:pt x="557" y="39"/>
                    <a:pt x="557" y="40"/>
                    <a:pt x="563" y="40"/>
                  </a:cubicBezTo>
                  <a:cubicBezTo>
                    <a:pt x="569" y="40"/>
                    <a:pt x="569" y="40"/>
                    <a:pt x="576" y="40"/>
                  </a:cubicBezTo>
                  <a:cubicBezTo>
                    <a:pt x="582" y="40"/>
                    <a:pt x="582" y="41"/>
                    <a:pt x="588" y="41"/>
                  </a:cubicBezTo>
                  <a:cubicBezTo>
                    <a:pt x="595" y="41"/>
                    <a:pt x="595" y="40"/>
                    <a:pt x="601" y="40"/>
                  </a:cubicBezTo>
                  <a:cubicBezTo>
                    <a:pt x="608" y="40"/>
                    <a:pt x="608" y="43"/>
                    <a:pt x="614" y="41"/>
                  </a:cubicBezTo>
                  <a:cubicBezTo>
                    <a:pt x="620" y="38"/>
                    <a:pt x="619" y="37"/>
                    <a:pt x="624" y="32"/>
                  </a:cubicBezTo>
                  <a:cubicBezTo>
                    <a:pt x="628" y="27"/>
                    <a:pt x="633" y="28"/>
                    <a:pt x="633" y="21"/>
                  </a:cubicBezTo>
                  <a:cubicBezTo>
                    <a:pt x="633" y="15"/>
                    <a:pt x="628" y="16"/>
                    <a:pt x="623" y="11"/>
                  </a:cubicBezTo>
                  <a:close/>
                  <a:moveTo>
                    <a:pt x="165" y="21"/>
                  </a:moveTo>
                  <a:cubicBezTo>
                    <a:pt x="166" y="18"/>
                    <a:pt x="171" y="18"/>
                    <a:pt x="171" y="22"/>
                  </a:cubicBezTo>
                  <a:cubicBezTo>
                    <a:pt x="168" y="23"/>
                    <a:pt x="168" y="20"/>
                    <a:pt x="165" y="21"/>
                  </a:cubicBezTo>
                  <a:close/>
                  <a:moveTo>
                    <a:pt x="334" y="19"/>
                  </a:moveTo>
                  <a:cubicBezTo>
                    <a:pt x="330" y="15"/>
                    <a:pt x="338" y="14"/>
                    <a:pt x="339" y="15"/>
                  </a:cubicBezTo>
                  <a:cubicBezTo>
                    <a:pt x="340" y="15"/>
                    <a:pt x="339" y="17"/>
                    <a:pt x="339" y="18"/>
                  </a:cubicBezTo>
                  <a:cubicBezTo>
                    <a:pt x="340" y="18"/>
                    <a:pt x="342" y="16"/>
                    <a:pt x="344" y="16"/>
                  </a:cubicBezTo>
                  <a:cubicBezTo>
                    <a:pt x="343" y="22"/>
                    <a:pt x="335" y="15"/>
                    <a:pt x="334" y="19"/>
                  </a:cubicBezTo>
                  <a:close/>
                  <a:moveTo>
                    <a:pt x="359" y="18"/>
                  </a:moveTo>
                  <a:cubicBezTo>
                    <a:pt x="358" y="17"/>
                    <a:pt x="355" y="20"/>
                    <a:pt x="356" y="16"/>
                  </a:cubicBezTo>
                  <a:cubicBezTo>
                    <a:pt x="358" y="15"/>
                    <a:pt x="364" y="15"/>
                    <a:pt x="364" y="19"/>
                  </a:cubicBezTo>
                  <a:cubicBezTo>
                    <a:pt x="361" y="19"/>
                    <a:pt x="361" y="18"/>
                    <a:pt x="359" y="18"/>
                  </a:cubicBezTo>
                  <a:close/>
                  <a:moveTo>
                    <a:pt x="449" y="31"/>
                  </a:moveTo>
                  <a:cubicBezTo>
                    <a:pt x="449" y="29"/>
                    <a:pt x="451" y="29"/>
                    <a:pt x="451" y="31"/>
                  </a:cubicBezTo>
                  <a:cubicBezTo>
                    <a:pt x="450" y="31"/>
                    <a:pt x="449" y="31"/>
                    <a:pt x="449" y="31"/>
                  </a:cubicBezTo>
                  <a:close/>
                  <a:moveTo>
                    <a:pt x="458" y="19"/>
                  </a:moveTo>
                  <a:cubicBezTo>
                    <a:pt x="457" y="19"/>
                    <a:pt x="457" y="19"/>
                    <a:pt x="456" y="19"/>
                  </a:cubicBezTo>
                  <a:cubicBezTo>
                    <a:pt x="456" y="17"/>
                    <a:pt x="457" y="17"/>
                    <a:pt x="458" y="17"/>
                  </a:cubicBezTo>
                  <a:lnTo>
                    <a:pt x="458" y="19"/>
                  </a:lnTo>
                  <a:close/>
                  <a:moveTo>
                    <a:pt x="458" y="16"/>
                  </a:moveTo>
                  <a:cubicBezTo>
                    <a:pt x="458" y="16"/>
                    <a:pt x="458" y="15"/>
                    <a:pt x="458" y="15"/>
                  </a:cubicBezTo>
                  <a:cubicBezTo>
                    <a:pt x="459" y="15"/>
                    <a:pt x="459" y="15"/>
                    <a:pt x="459" y="16"/>
                  </a:cubicBezTo>
                  <a:lnTo>
                    <a:pt x="458" y="16"/>
                  </a:lnTo>
                  <a:close/>
                  <a:moveTo>
                    <a:pt x="468" y="8"/>
                  </a:moveTo>
                  <a:cubicBezTo>
                    <a:pt x="467" y="6"/>
                    <a:pt x="470" y="6"/>
                    <a:pt x="470" y="8"/>
                  </a:cubicBezTo>
                  <a:cubicBezTo>
                    <a:pt x="469" y="8"/>
                    <a:pt x="468" y="8"/>
                    <a:pt x="468" y="8"/>
                  </a:cubicBezTo>
                  <a:close/>
                  <a:moveTo>
                    <a:pt x="488" y="19"/>
                  </a:moveTo>
                  <a:cubicBezTo>
                    <a:pt x="487" y="16"/>
                    <a:pt x="490" y="16"/>
                    <a:pt x="492" y="17"/>
                  </a:cubicBezTo>
                  <a:cubicBezTo>
                    <a:pt x="492" y="18"/>
                    <a:pt x="492" y="18"/>
                    <a:pt x="492" y="19"/>
                  </a:cubicBezTo>
                  <a:cubicBezTo>
                    <a:pt x="491" y="21"/>
                    <a:pt x="490" y="20"/>
                    <a:pt x="488" y="19"/>
                  </a:cubicBezTo>
                  <a:close/>
                  <a:moveTo>
                    <a:pt x="505" y="19"/>
                  </a:moveTo>
                  <a:cubicBezTo>
                    <a:pt x="504" y="16"/>
                    <a:pt x="512" y="15"/>
                    <a:pt x="511" y="19"/>
                  </a:cubicBezTo>
                  <a:cubicBezTo>
                    <a:pt x="507" y="19"/>
                    <a:pt x="508" y="17"/>
                    <a:pt x="505" y="19"/>
                  </a:cubicBezTo>
                  <a:close/>
                  <a:moveTo>
                    <a:pt x="530" y="9"/>
                  </a:moveTo>
                  <a:cubicBezTo>
                    <a:pt x="530" y="10"/>
                    <a:pt x="529" y="10"/>
                    <a:pt x="529" y="9"/>
                  </a:cubicBezTo>
                  <a:cubicBezTo>
                    <a:pt x="530" y="9"/>
                    <a:pt x="529" y="9"/>
                    <a:pt x="530" y="9"/>
                  </a:cubicBezTo>
                  <a:close/>
                  <a:moveTo>
                    <a:pt x="529" y="20"/>
                  </a:moveTo>
                  <a:cubicBezTo>
                    <a:pt x="528" y="20"/>
                    <a:pt x="528" y="19"/>
                    <a:pt x="527" y="19"/>
                  </a:cubicBezTo>
                  <a:cubicBezTo>
                    <a:pt x="525" y="19"/>
                    <a:pt x="523" y="20"/>
                    <a:pt x="521" y="20"/>
                  </a:cubicBezTo>
                  <a:cubicBezTo>
                    <a:pt x="519" y="20"/>
                    <a:pt x="516" y="18"/>
                    <a:pt x="514" y="19"/>
                  </a:cubicBezTo>
                  <a:cubicBezTo>
                    <a:pt x="513" y="16"/>
                    <a:pt x="522" y="15"/>
                    <a:pt x="521" y="19"/>
                  </a:cubicBezTo>
                  <a:cubicBezTo>
                    <a:pt x="523" y="18"/>
                    <a:pt x="522" y="16"/>
                    <a:pt x="524" y="16"/>
                  </a:cubicBezTo>
                  <a:cubicBezTo>
                    <a:pt x="528" y="16"/>
                    <a:pt x="532" y="16"/>
                    <a:pt x="537" y="16"/>
                  </a:cubicBezTo>
                  <a:cubicBezTo>
                    <a:pt x="537" y="19"/>
                    <a:pt x="533" y="21"/>
                    <a:pt x="529" y="20"/>
                  </a:cubicBezTo>
                  <a:close/>
                  <a:moveTo>
                    <a:pt x="548" y="15"/>
                  </a:moveTo>
                  <a:cubicBezTo>
                    <a:pt x="548" y="12"/>
                    <a:pt x="553" y="13"/>
                    <a:pt x="553" y="16"/>
                  </a:cubicBezTo>
                  <a:cubicBezTo>
                    <a:pt x="550" y="17"/>
                    <a:pt x="550" y="15"/>
                    <a:pt x="548" y="15"/>
                  </a:cubicBezTo>
                  <a:close/>
                  <a:moveTo>
                    <a:pt x="560" y="36"/>
                  </a:moveTo>
                  <a:cubicBezTo>
                    <a:pt x="559" y="36"/>
                    <a:pt x="559" y="36"/>
                    <a:pt x="559" y="36"/>
                  </a:cubicBezTo>
                  <a:cubicBezTo>
                    <a:pt x="558" y="35"/>
                    <a:pt x="559" y="35"/>
                    <a:pt x="560" y="35"/>
                  </a:cubicBezTo>
                  <a:cubicBezTo>
                    <a:pt x="560" y="35"/>
                    <a:pt x="560" y="36"/>
                    <a:pt x="560" y="36"/>
                  </a:cubicBezTo>
                  <a:close/>
                  <a:moveTo>
                    <a:pt x="557" y="18"/>
                  </a:moveTo>
                  <a:cubicBezTo>
                    <a:pt x="558" y="15"/>
                    <a:pt x="561" y="15"/>
                    <a:pt x="562" y="17"/>
                  </a:cubicBezTo>
                  <a:cubicBezTo>
                    <a:pt x="561" y="20"/>
                    <a:pt x="558" y="20"/>
                    <a:pt x="557" y="18"/>
                  </a:cubicBezTo>
                  <a:close/>
                  <a:moveTo>
                    <a:pt x="567" y="25"/>
                  </a:moveTo>
                  <a:cubicBezTo>
                    <a:pt x="566" y="24"/>
                    <a:pt x="568" y="24"/>
                    <a:pt x="568" y="25"/>
                  </a:cubicBezTo>
                  <a:lnTo>
                    <a:pt x="567" y="25"/>
                  </a:lnTo>
                  <a:close/>
                  <a:moveTo>
                    <a:pt x="571" y="25"/>
                  </a:moveTo>
                  <a:cubicBezTo>
                    <a:pt x="571" y="23"/>
                    <a:pt x="573" y="24"/>
                    <a:pt x="574" y="24"/>
                  </a:cubicBezTo>
                  <a:cubicBezTo>
                    <a:pt x="574" y="26"/>
                    <a:pt x="572" y="27"/>
                    <a:pt x="571" y="25"/>
                  </a:cubicBezTo>
                  <a:close/>
                  <a:moveTo>
                    <a:pt x="579" y="16"/>
                  </a:moveTo>
                  <a:cubicBezTo>
                    <a:pt x="579" y="16"/>
                    <a:pt x="579" y="16"/>
                    <a:pt x="579" y="16"/>
                  </a:cubicBezTo>
                  <a:cubicBezTo>
                    <a:pt x="575" y="17"/>
                    <a:pt x="568" y="17"/>
                    <a:pt x="562" y="19"/>
                  </a:cubicBezTo>
                  <a:cubicBezTo>
                    <a:pt x="563" y="17"/>
                    <a:pt x="564" y="16"/>
                    <a:pt x="563" y="13"/>
                  </a:cubicBezTo>
                  <a:cubicBezTo>
                    <a:pt x="569" y="13"/>
                    <a:pt x="574" y="14"/>
                    <a:pt x="579" y="14"/>
                  </a:cubicBezTo>
                  <a:cubicBezTo>
                    <a:pt x="579" y="15"/>
                    <a:pt x="579" y="16"/>
                    <a:pt x="579" y="16"/>
                  </a:cubicBez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2135"/>
            <p:cNvSpPr>
              <a:spLocks/>
            </p:cNvSpPr>
            <p:nvPr/>
          </p:nvSpPr>
          <p:spPr bwMode="auto">
            <a:xfrm>
              <a:off x="6427788" y="3254375"/>
              <a:ext cx="4763" cy="4763"/>
            </a:xfrm>
            <a:custGeom>
              <a:avLst/>
              <a:gdLst>
                <a:gd name="T0" fmla="*/ 3 w 3"/>
                <a:gd name="T1" fmla="*/ 3 h 3"/>
                <a:gd name="T2" fmla="*/ 3 w 3"/>
                <a:gd name="T3" fmla="*/ 2 h 3"/>
                <a:gd name="T4" fmla="*/ 3 w 3"/>
                <a:gd name="T5" fmla="*/ 0 h 3"/>
                <a:gd name="T6" fmla="*/ 0 w 3"/>
                <a:gd name="T7" fmla="*/ 1 h 3"/>
                <a:gd name="T8" fmla="*/ 0 w 3"/>
                <a:gd name="T9" fmla="*/ 2 h 3"/>
                <a:gd name="T10" fmla="*/ 3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3" y="3"/>
                  </a:moveTo>
                  <a:cubicBezTo>
                    <a:pt x="3" y="3"/>
                    <a:pt x="3" y="2"/>
                    <a:pt x="3" y="2"/>
                  </a:cubicBezTo>
                  <a:cubicBezTo>
                    <a:pt x="3" y="1"/>
                    <a:pt x="3" y="1"/>
                    <a:pt x="3" y="0"/>
                  </a:cubicBezTo>
                  <a:cubicBezTo>
                    <a:pt x="2" y="0"/>
                    <a:pt x="1" y="0"/>
                    <a:pt x="0" y="1"/>
                  </a:cubicBezTo>
                  <a:cubicBezTo>
                    <a:pt x="0" y="1"/>
                    <a:pt x="0" y="1"/>
                    <a:pt x="0" y="2"/>
                  </a:cubicBezTo>
                  <a:cubicBezTo>
                    <a:pt x="1" y="2"/>
                    <a:pt x="2" y="3"/>
                    <a:pt x="3" y="3"/>
                  </a:cubicBez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136"/>
            <p:cNvSpPr>
              <a:spLocks/>
            </p:cNvSpPr>
            <p:nvPr/>
          </p:nvSpPr>
          <p:spPr bwMode="auto">
            <a:xfrm>
              <a:off x="6916738" y="3224213"/>
              <a:ext cx="74613" cy="74613"/>
            </a:xfrm>
            <a:custGeom>
              <a:avLst/>
              <a:gdLst>
                <a:gd name="T0" fmla="*/ 42 w 51"/>
                <a:gd name="T1" fmla="*/ 16 h 52"/>
                <a:gd name="T2" fmla="*/ 33 w 51"/>
                <a:gd name="T3" fmla="*/ 8 h 52"/>
                <a:gd name="T4" fmla="*/ 25 w 51"/>
                <a:gd name="T5" fmla="*/ 0 h 52"/>
                <a:gd name="T6" fmla="*/ 17 w 51"/>
                <a:gd name="T7" fmla="*/ 9 h 52"/>
                <a:gd name="T8" fmla="*/ 8 w 51"/>
                <a:gd name="T9" fmla="*/ 17 h 52"/>
                <a:gd name="T10" fmla="*/ 0 w 51"/>
                <a:gd name="T11" fmla="*/ 25 h 52"/>
                <a:gd name="T12" fmla="*/ 8 w 51"/>
                <a:gd name="T13" fmla="*/ 33 h 52"/>
                <a:gd name="T14" fmla="*/ 16 w 51"/>
                <a:gd name="T15" fmla="*/ 43 h 52"/>
                <a:gd name="T16" fmla="*/ 25 w 51"/>
                <a:gd name="T17" fmla="*/ 52 h 52"/>
                <a:gd name="T18" fmla="*/ 34 w 51"/>
                <a:gd name="T19" fmla="*/ 43 h 52"/>
                <a:gd name="T20" fmla="*/ 42 w 51"/>
                <a:gd name="T21" fmla="*/ 34 h 52"/>
                <a:gd name="T22" fmla="*/ 51 w 51"/>
                <a:gd name="T23" fmla="*/ 25 h 52"/>
                <a:gd name="T24" fmla="*/ 42 w 51"/>
                <a:gd name="T25" fmla="*/ 1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52">
                  <a:moveTo>
                    <a:pt x="42" y="16"/>
                  </a:moveTo>
                  <a:cubicBezTo>
                    <a:pt x="37" y="13"/>
                    <a:pt x="37" y="13"/>
                    <a:pt x="33" y="8"/>
                  </a:cubicBezTo>
                  <a:cubicBezTo>
                    <a:pt x="29" y="4"/>
                    <a:pt x="31" y="0"/>
                    <a:pt x="25" y="0"/>
                  </a:cubicBezTo>
                  <a:cubicBezTo>
                    <a:pt x="19" y="0"/>
                    <a:pt x="21" y="4"/>
                    <a:pt x="17" y="9"/>
                  </a:cubicBezTo>
                  <a:cubicBezTo>
                    <a:pt x="12" y="13"/>
                    <a:pt x="12" y="12"/>
                    <a:pt x="8" y="17"/>
                  </a:cubicBezTo>
                  <a:cubicBezTo>
                    <a:pt x="3" y="21"/>
                    <a:pt x="0" y="19"/>
                    <a:pt x="0" y="25"/>
                  </a:cubicBezTo>
                  <a:cubicBezTo>
                    <a:pt x="0" y="31"/>
                    <a:pt x="4" y="29"/>
                    <a:pt x="8" y="33"/>
                  </a:cubicBezTo>
                  <a:cubicBezTo>
                    <a:pt x="12" y="38"/>
                    <a:pt x="11" y="38"/>
                    <a:pt x="16" y="43"/>
                  </a:cubicBezTo>
                  <a:cubicBezTo>
                    <a:pt x="20" y="47"/>
                    <a:pt x="19" y="52"/>
                    <a:pt x="25" y="52"/>
                  </a:cubicBezTo>
                  <a:cubicBezTo>
                    <a:pt x="31" y="52"/>
                    <a:pt x="29" y="47"/>
                    <a:pt x="34" y="43"/>
                  </a:cubicBezTo>
                  <a:cubicBezTo>
                    <a:pt x="38" y="38"/>
                    <a:pt x="38" y="38"/>
                    <a:pt x="42" y="34"/>
                  </a:cubicBezTo>
                  <a:cubicBezTo>
                    <a:pt x="46" y="29"/>
                    <a:pt x="51" y="31"/>
                    <a:pt x="51" y="25"/>
                  </a:cubicBezTo>
                  <a:cubicBezTo>
                    <a:pt x="51" y="19"/>
                    <a:pt x="48" y="20"/>
                    <a:pt x="42" y="16"/>
                  </a:cubicBez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137"/>
            <p:cNvSpPr>
              <a:spLocks/>
            </p:cNvSpPr>
            <p:nvPr/>
          </p:nvSpPr>
          <p:spPr bwMode="auto">
            <a:xfrm>
              <a:off x="6729413" y="3255963"/>
              <a:ext cx="3175" cy="3175"/>
            </a:xfrm>
            <a:custGeom>
              <a:avLst/>
              <a:gdLst>
                <a:gd name="T0" fmla="*/ 2 w 2"/>
                <a:gd name="T1" fmla="*/ 1 h 2"/>
                <a:gd name="T2" fmla="*/ 2 w 2"/>
                <a:gd name="T3" fmla="*/ 0 h 2"/>
                <a:gd name="T4" fmla="*/ 2 w 2"/>
                <a:gd name="T5" fmla="*/ 1 h 2"/>
              </a:gdLst>
              <a:ahLst/>
              <a:cxnLst>
                <a:cxn ang="0">
                  <a:pos x="T0" y="T1"/>
                </a:cxn>
                <a:cxn ang="0">
                  <a:pos x="T2" y="T3"/>
                </a:cxn>
                <a:cxn ang="0">
                  <a:pos x="T4" y="T5"/>
                </a:cxn>
              </a:cxnLst>
              <a:rect l="0" t="0" r="r" b="b"/>
              <a:pathLst>
                <a:path w="2" h="2">
                  <a:moveTo>
                    <a:pt x="2" y="1"/>
                  </a:moveTo>
                  <a:cubicBezTo>
                    <a:pt x="2" y="0"/>
                    <a:pt x="2" y="0"/>
                    <a:pt x="2" y="0"/>
                  </a:cubicBezTo>
                  <a:cubicBezTo>
                    <a:pt x="0" y="0"/>
                    <a:pt x="0" y="2"/>
                    <a:pt x="2" y="1"/>
                  </a:cubicBez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2138"/>
            <p:cNvSpPr>
              <a:spLocks noEditPoints="1"/>
            </p:cNvSpPr>
            <p:nvPr/>
          </p:nvSpPr>
          <p:spPr bwMode="auto">
            <a:xfrm>
              <a:off x="7016751" y="3230563"/>
              <a:ext cx="919163" cy="65088"/>
            </a:xfrm>
            <a:custGeom>
              <a:avLst/>
              <a:gdLst>
                <a:gd name="T0" fmla="*/ 607 w 633"/>
                <a:gd name="T1" fmla="*/ 21 h 45"/>
                <a:gd name="T2" fmla="*/ 569 w 633"/>
                <a:gd name="T3" fmla="*/ 21 h 45"/>
                <a:gd name="T4" fmla="*/ 530 w 633"/>
                <a:gd name="T5" fmla="*/ 19 h 45"/>
                <a:gd name="T6" fmla="*/ 492 w 633"/>
                <a:gd name="T7" fmla="*/ 18 h 45"/>
                <a:gd name="T8" fmla="*/ 453 w 633"/>
                <a:gd name="T9" fmla="*/ 15 h 45"/>
                <a:gd name="T10" fmla="*/ 415 w 633"/>
                <a:gd name="T11" fmla="*/ 15 h 45"/>
                <a:gd name="T12" fmla="*/ 377 w 633"/>
                <a:gd name="T13" fmla="*/ 14 h 45"/>
                <a:gd name="T14" fmla="*/ 338 w 633"/>
                <a:gd name="T15" fmla="*/ 12 h 45"/>
                <a:gd name="T16" fmla="*/ 331 w 633"/>
                <a:gd name="T17" fmla="*/ 15 h 45"/>
                <a:gd name="T18" fmla="*/ 313 w 633"/>
                <a:gd name="T19" fmla="*/ 12 h 45"/>
                <a:gd name="T20" fmla="*/ 280 w 633"/>
                <a:gd name="T21" fmla="*/ 10 h 45"/>
                <a:gd name="T22" fmla="*/ 274 w 633"/>
                <a:gd name="T23" fmla="*/ 10 h 45"/>
                <a:gd name="T24" fmla="*/ 236 w 633"/>
                <a:gd name="T25" fmla="*/ 10 h 45"/>
                <a:gd name="T26" fmla="*/ 198 w 633"/>
                <a:gd name="T27" fmla="*/ 7 h 45"/>
                <a:gd name="T28" fmla="*/ 159 w 633"/>
                <a:gd name="T29" fmla="*/ 7 h 45"/>
                <a:gd name="T30" fmla="*/ 121 w 633"/>
                <a:gd name="T31" fmla="*/ 6 h 45"/>
                <a:gd name="T32" fmla="*/ 82 w 633"/>
                <a:gd name="T33" fmla="*/ 4 h 45"/>
                <a:gd name="T34" fmla="*/ 44 w 633"/>
                <a:gd name="T35" fmla="*/ 3 h 45"/>
                <a:gd name="T36" fmla="*/ 8 w 633"/>
                <a:gd name="T37" fmla="*/ 12 h 45"/>
                <a:gd name="T38" fmla="*/ 18 w 633"/>
                <a:gd name="T39" fmla="*/ 42 h 45"/>
                <a:gd name="T40" fmla="*/ 57 w 633"/>
                <a:gd name="T41" fmla="*/ 41 h 45"/>
                <a:gd name="T42" fmla="*/ 71 w 633"/>
                <a:gd name="T43" fmla="*/ 39 h 45"/>
                <a:gd name="T44" fmla="*/ 82 w 633"/>
                <a:gd name="T45" fmla="*/ 41 h 45"/>
                <a:gd name="T46" fmla="*/ 100 w 633"/>
                <a:gd name="T47" fmla="*/ 38 h 45"/>
                <a:gd name="T48" fmla="*/ 108 w 633"/>
                <a:gd name="T49" fmla="*/ 38 h 45"/>
                <a:gd name="T50" fmla="*/ 146 w 633"/>
                <a:gd name="T51" fmla="*/ 37 h 45"/>
                <a:gd name="T52" fmla="*/ 184 w 633"/>
                <a:gd name="T53" fmla="*/ 37 h 45"/>
                <a:gd name="T54" fmla="*/ 223 w 633"/>
                <a:gd name="T55" fmla="*/ 37 h 45"/>
                <a:gd name="T56" fmla="*/ 261 w 633"/>
                <a:gd name="T57" fmla="*/ 34 h 45"/>
                <a:gd name="T58" fmla="*/ 300 w 633"/>
                <a:gd name="T59" fmla="*/ 33 h 45"/>
                <a:gd name="T60" fmla="*/ 338 w 633"/>
                <a:gd name="T61" fmla="*/ 31 h 45"/>
                <a:gd name="T62" fmla="*/ 376 w 633"/>
                <a:gd name="T63" fmla="*/ 31 h 45"/>
                <a:gd name="T64" fmla="*/ 398 w 633"/>
                <a:gd name="T65" fmla="*/ 28 h 45"/>
                <a:gd name="T66" fmla="*/ 402 w 633"/>
                <a:gd name="T67" fmla="*/ 30 h 45"/>
                <a:gd name="T68" fmla="*/ 440 w 633"/>
                <a:gd name="T69" fmla="*/ 30 h 45"/>
                <a:gd name="T70" fmla="*/ 479 w 633"/>
                <a:gd name="T71" fmla="*/ 27 h 45"/>
                <a:gd name="T72" fmla="*/ 517 w 633"/>
                <a:gd name="T73" fmla="*/ 27 h 45"/>
                <a:gd name="T74" fmla="*/ 555 w 633"/>
                <a:gd name="T75" fmla="*/ 25 h 45"/>
                <a:gd name="T76" fmla="*/ 594 w 633"/>
                <a:gd name="T77" fmla="*/ 23 h 45"/>
                <a:gd name="T78" fmla="*/ 632 w 633"/>
                <a:gd name="T79" fmla="*/ 23 h 45"/>
                <a:gd name="T80" fmla="*/ 17 w 633"/>
                <a:gd name="T81" fmla="*/ 18 h 45"/>
                <a:gd name="T82" fmla="*/ 17 w 633"/>
                <a:gd name="T83" fmla="*/ 18 h 45"/>
                <a:gd name="T84" fmla="*/ 124 w 633"/>
                <a:gd name="T85" fmla="*/ 18 h 45"/>
                <a:gd name="T86" fmla="*/ 121 w 633"/>
                <a:gd name="T87" fmla="*/ 9 h 45"/>
                <a:gd name="T88" fmla="*/ 173 w 633"/>
                <a:gd name="T89" fmla="*/ 34 h 45"/>
                <a:gd name="T90" fmla="*/ 173 w 633"/>
                <a:gd name="T91" fmla="*/ 34 h 45"/>
                <a:gd name="T92" fmla="*/ 294 w 633"/>
                <a:gd name="T93" fmla="*/ 25 h 45"/>
                <a:gd name="T94" fmla="*/ 304 w 633"/>
                <a:gd name="T95" fmla="*/ 16 h 45"/>
                <a:gd name="T96" fmla="*/ 316 w 633"/>
                <a:gd name="T97" fmla="*/ 22 h 45"/>
                <a:gd name="T98" fmla="*/ 328 w 633"/>
                <a:gd name="T99" fmla="*/ 23 h 45"/>
                <a:gd name="T100" fmla="*/ 354 w 633"/>
                <a:gd name="T101" fmla="*/ 24 h 45"/>
                <a:gd name="T102" fmla="*/ 354 w 633"/>
                <a:gd name="T103" fmla="*/ 24 h 45"/>
                <a:gd name="T104" fmla="*/ 368 w 633"/>
                <a:gd name="T105" fmla="*/ 25 h 45"/>
                <a:gd name="T106" fmla="*/ 408 w 633"/>
                <a:gd name="T107" fmla="*/ 2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45">
                  <a:moveTo>
                    <a:pt x="632" y="21"/>
                  </a:moveTo>
                  <a:cubicBezTo>
                    <a:pt x="626" y="21"/>
                    <a:pt x="626" y="21"/>
                    <a:pt x="620" y="21"/>
                  </a:cubicBezTo>
                  <a:cubicBezTo>
                    <a:pt x="613" y="20"/>
                    <a:pt x="613" y="22"/>
                    <a:pt x="607" y="21"/>
                  </a:cubicBezTo>
                  <a:cubicBezTo>
                    <a:pt x="600" y="21"/>
                    <a:pt x="600" y="21"/>
                    <a:pt x="594" y="21"/>
                  </a:cubicBezTo>
                  <a:cubicBezTo>
                    <a:pt x="588" y="21"/>
                    <a:pt x="588" y="19"/>
                    <a:pt x="581" y="19"/>
                  </a:cubicBezTo>
                  <a:cubicBezTo>
                    <a:pt x="575" y="19"/>
                    <a:pt x="575" y="21"/>
                    <a:pt x="569" y="21"/>
                  </a:cubicBezTo>
                  <a:cubicBezTo>
                    <a:pt x="562" y="21"/>
                    <a:pt x="562" y="19"/>
                    <a:pt x="556" y="19"/>
                  </a:cubicBezTo>
                  <a:cubicBezTo>
                    <a:pt x="549" y="19"/>
                    <a:pt x="549" y="20"/>
                    <a:pt x="543" y="20"/>
                  </a:cubicBezTo>
                  <a:cubicBezTo>
                    <a:pt x="537" y="19"/>
                    <a:pt x="537" y="19"/>
                    <a:pt x="530" y="19"/>
                  </a:cubicBezTo>
                  <a:cubicBezTo>
                    <a:pt x="524" y="19"/>
                    <a:pt x="524" y="18"/>
                    <a:pt x="517" y="18"/>
                  </a:cubicBezTo>
                  <a:cubicBezTo>
                    <a:pt x="511" y="18"/>
                    <a:pt x="511" y="18"/>
                    <a:pt x="505" y="18"/>
                  </a:cubicBezTo>
                  <a:cubicBezTo>
                    <a:pt x="498" y="17"/>
                    <a:pt x="498" y="18"/>
                    <a:pt x="492" y="18"/>
                  </a:cubicBezTo>
                  <a:cubicBezTo>
                    <a:pt x="485" y="17"/>
                    <a:pt x="485" y="18"/>
                    <a:pt x="479" y="18"/>
                  </a:cubicBezTo>
                  <a:cubicBezTo>
                    <a:pt x="473" y="17"/>
                    <a:pt x="473" y="16"/>
                    <a:pt x="466" y="16"/>
                  </a:cubicBezTo>
                  <a:cubicBezTo>
                    <a:pt x="460" y="16"/>
                    <a:pt x="460" y="16"/>
                    <a:pt x="453" y="15"/>
                  </a:cubicBezTo>
                  <a:cubicBezTo>
                    <a:pt x="447" y="15"/>
                    <a:pt x="447" y="16"/>
                    <a:pt x="441" y="16"/>
                  </a:cubicBezTo>
                  <a:cubicBezTo>
                    <a:pt x="434" y="16"/>
                    <a:pt x="434" y="15"/>
                    <a:pt x="428" y="15"/>
                  </a:cubicBezTo>
                  <a:cubicBezTo>
                    <a:pt x="422" y="15"/>
                    <a:pt x="421" y="15"/>
                    <a:pt x="415" y="15"/>
                  </a:cubicBezTo>
                  <a:cubicBezTo>
                    <a:pt x="409" y="15"/>
                    <a:pt x="409" y="15"/>
                    <a:pt x="402" y="14"/>
                  </a:cubicBezTo>
                  <a:cubicBezTo>
                    <a:pt x="396" y="14"/>
                    <a:pt x="396" y="14"/>
                    <a:pt x="390" y="13"/>
                  </a:cubicBezTo>
                  <a:cubicBezTo>
                    <a:pt x="383" y="13"/>
                    <a:pt x="383" y="14"/>
                    <a:pt x="377" y="14"/>
                  </a:cubicBezTo>
                  <a:cubicBezTo>
                    <a:pt x="370" y="14"/>
                    <a:pt x="370" y="14"/>
                    <a:pt x="364" y="13"/>
                  </a:cubicBezTo>
                  <a:cubicBezTo>
                    <a:pt x="357" y="13"/>
                    <a:pt x="357" y="13"/>
                    <a:pt x="351" y="13"/>
                  </a:cubicBezTo>
                  <a:cubicBezTo>
                    <a:pt x="345" y="12"/>
                    <a:pt x="345" y="12"/>
                    <a:pt x="338" y="12"/>
                  </a:cubicBezTo>
                  <a:cubicBezTo>
                    <a:pt x="337" y="12"/>
                    <a:pt x="337" y="12"/>
                    <a:pt x="336" y="12"/>
                  </a:cubicBezTo>
                  <a:cubicBezTo>
                    <a:pt x="336" y="13"/>
                    <a:pt x="336" y="15"/>
                    <a:pt x="336" y="17"/>
                  </a:cubicBezTo>
                  <a:cubicBezTo>
                    <a:pt x="334" y="16"/>
                    <a:pt x="333" y="15"/>
                    <a:pt x="331" y="15"/>
                  </a:cubicBezTo>
                  <a:cubicBezTo>
                    <a:pt x="331" y="13"/>
                    <a:pt x="331" y="13"/>
                    <a:pt x="331" y="12"/>
                  </a:cubicBezTo>
                  <a:cubicBezTo>
                    <a:pt x="330" y="12"/>
                    <a:pt x="328" y="12"/>
                    <a:pt x="325" y="12"/>
                  </a:cubicBezTo>
                  <a:cubicBezTo>
                    <a:pt x="319" y="12"/>
                    <a:pt x="319" y="13"/>
                    <a:pt x="313" y="12"/>
                  </a:cubicBezTo>
                  <a:cubicBezTo>
                    <a:pt x="306" y="12"/>
                    <a:pt x="306" y="12"/>
                    <a:pt x="300" y="12"/>
                  </a:cubicBezTo>
                  <a:cubicBezTo>
                    <a:pt x="293" y="11"/>
                    <a:pt x="293" y="10"/>
                    <a:pt x="287" y="10"/>
                  </a:cubicBezTo>
                  <a:cubicBezTo>
                    <a:pt x="283" y="10"/>
                    <a:pt x="282" y="10"/>
                    <a:pt x="280" y="10"/>
                  </a:cubicBezTo>
                  <a:cubicBezTo>
                    <a:pt x="279" y="10"/>
                    <a:pt x="279" y="11"/>
                    <a:pt x="278" y="11"/>
                  </a:cubicBezTo>
                  <a:cubicBezTo>
                    <a:pt x="278" y="11"/>
                    <a:pt x="278" y="10"/>
                    <a:pt x="278" y="10"/>
                  </a:cubicBezTo>
                  <a:cubicBezTo>
                    <a:pt x="277" y="10"/>
                    <a:pt x="276" y="10"/>
                    <a:pt x="274" y="10"/>
                  </a:cubicBezTo>
                  <a:cubicBezTo>
                    <a:pt x="268" y="10"/>
                    <a:pt x="268" y="10"/>
                    <a:pt x="262" y="10"/>
                  </a:cubicBezTo>
                  <a:cubicBezTo>
                    <a:pt x="255" y="10"/>
                    <a:pt x="255" y="9"/>
                    <a:pt x="249" y="9"/>
                  </a:cubicBezTo>
                  <a:cubicBezTo>
                    <a:pt x="242" y="8"/>
                    <a:pt x="242" y="10"/>
                    <a:pt x="236" y="10"/>
                  </a:cubicBezTo>
                  <a:cubicBezTo>
                    <a:pt x="230" y="10"/>
                    <a:pt x="230" y="10"/>
                    <a:pt x="223" y="10"/>
                  </a:cubicBezTo>
                  <a:cubicBezTo>
                    <a:pt x="217" y="10"/>
                    <a:pt x="217" y="8"/>
                    <a:pt x="210" y="8"/>
                  </a:cubicBezTo>
                  <a:cubicBezTo>
                    <a:pt x="204" y="8"/>
                    <a:pt x="204" y="7"/>
                    <a:pt x="198" y="7"/>
                  </a:cubicBezTo>
                  <a:cubicBezTo>
                    <a:pt x="191" y="7"/>
                    <a:pt x="191" y="9"/>
                    <a:pt x="185" y="9"/>
                  </a:cubicBezTo>
                  <a:cubicBezTo>
                    <a:pt x="178" y="8"/>
                    <a:pt x="178" y="8"/>
                    <a:pt x="172" y="8"/>
                  </a:cubicBezTo>
                  <a:cubicBezTo>
                    <a:pt x="166" y="8"/>
                    <a:pt x="166" y="8"/>
                    <a:pt x="159" y="7"/>
                  </a:cubicBezTo>
                  <a:cubicBezTo>
                    <a:pt x="153" y="7"/>
                    <a:pt x="153" y="6"/>
                    <a:pt x="146" y="6"/>
                  </a:cubicBezTo>
                  <a:cubicBezTo>
                    <a:pt x="140" y="6"/>
                    <a:pt x="140" y="6"/>
                    <a:pt x="134" y="6"/>
                  </a:cubicBezTo>
                  <a:cubicBezTo>
                    <a:pt x="127" y="6"/>
                    <a:pt x="127" y="7"/>
                    <a:pt x="121" y="6"/>
                  </a:cubicBezTo>
                  <a:cubicBezTo>
                    <a:pt x="114" y="6"/>
                    <a:pt x="114" y="6"/>
                    <a:pt x="108" y="6"/>
                  </a:cubicBezTo>
                  <a:cubicBezTo>
                    <a:pt x="102" y="5"/>
                    <a:pt x="102" y="6"/>
                    <a:pt x="95" y="6"/>
                  </a:cubicBezTo>
                  <a:cubicBezTo>
                    <a:pt x="89" y="5"/>
                    <a:pt x="89" y="5"/>
                    <a:pt x="82" y="4"/>
                  </a:cubicBezTo>
                  <a:cubicBezTo>
                    <a:pt x="76" y="4"/>
                    <a:pt x="76" y="5"/>
                    <a:pt x="70" y="5"/>
                  </a:cubicBezTo>
                  <a:cubicBezTo>
                    <a:pt x="63" y="4"/>
                    <a:pt x="63" y="4"/>
                    <a:pt x="57" y="4"/>
                  </a:cubicBezTo>
                  <a:cubicBezTo>
                    <a:pt x="50" y="4"/>
                    <a:pt x="50" y="4"/>
                    <a:pt x="44" y="3"/>
                  </a:cubicBezTo>
                  <a:cubicBezTo>
                    <a:pt x="38" y="3"/>
                    <a:pt x="38" y="4"/>
                    <a:pt x="31" y="4"/>
                  </a:cubicBezTo>
                  <a:cubicBezTo>
                    <a:pt x="25" y="3"/>
                    <a:pt x="24" y="0"/>
                    <a:pt x="18" y="3"/>
                  </a:cubicBezTo>
                  <a:cubicBezTo>
                    <a:pt x="12" y="5"/>
                    <a:pt x="13" y="7"/>
                    <a:pt x="8" y="12"/>
                  </a:cubicBezTo>
                  <a:cubicBezTo>
                    <a:pt x="4" y="17"/>
                    <a:pt x="0" y="16"/>
                    <a:pt x="0" y="22"/>
                  </a:cubicBezTo>
                  <a:cubicBezTo>
                    <a:pt x="0" y="29"/>
                    <a:pt x="5" y="27"/>
                    <a:pt x="10" y="32"/>
                  </a:cubicBezTo>
                  <a:cubicBezTo>
                    <a:pt x="14" y="37"/>
                    <a:pt x="12" y="39"/>
                    <a:pt x="18" y="42"/>
                  </a:cubicBezTo>
                  <a:cubicBezTo>
                    <a:pt x="24" y="45"/>
                    <a:pt x="25" y="43"/>
                    <a:pt x="31" y="43"/>
                  </a:cubicBezTo>
                  <a:cubicBezTo>
                    <a:pt x="38" y="43"/>
                    <a:pt x="38" y="43"/>
                    <a:pt x="44" y="42"/>
                  </a:cubicBezTo>
                  <a:cubicBezTo>
                    <a:pt x="50" y="42"/>
                    <a:pt x="50" y="41"/>
                    <a:pt x="57" y="41"/>
                  </a:cubicBezTo>
                  <a:cubicBezTo>
                    <a:pt x="63" y="41"/>
                    <a:pt x="63" y="40"/>
                    <a:pt x="69" y="40"/>
                  </a:cubicBezTo>
                  <a:cubicBezTo>
                    <a:pt x="70" y="40"/>
                    <a:pt x="70" y="40"/>
                    <a:pt x="70" y="40"/>
                  </a:cubicBezTo>
                  <a:cubicBezTo>
                    <a:pt x="70" y="39"/>
                    <a:pt x="71" y="39"/>
                    <a:pt x="71" y="39"/>
                  </a:cubicBezTo>
                  <a:cubicBezTo>
                    <a:pt x="72" y="39"/>
                    <a:pt x="72" y="39"/>
                    <a:pt x="73" y="39"/>
                  </a:cubicBezTo>
                  <a:cubicBezTo>
                    <a:pt x="73" y="40"/>
                    <a:pt x="72" y="40"/>
                    <a:pt x="72" y="40"/>
                  </a:cubicBezTo>
                  <a:cubicBezTo>
                    <a:pt x="76" y="40"/>
                    <a:pt x="77" y="41"/>
                    <a:pt x="82" y="41"/>
                  </a:cubicBezTo>
                  <a:cubicBezTo>
                    <a:pt x="89" y="41"/>
                    <a:pt x="89" y="40"/>
                    <a:pt x="95" y="40"/>
                  </a:cubicBezTo>
                  <a:cubicBezTo>
                    <a:pt x="99" y="40"/>
                    <a:pt x="100" y="39"/>
                    <a:pt x="103" y="39"/>
                  </a:cubicBezTo>
                  <a:cubicBezTo>
                    <a:pt x="102" y="38"/>
                    <a:pt x="102" y="37"/>
                    <a:pt x="100" y="38"/>
                  </a:cubicBezTo>
                  <a:cubicBezTo>
                    <a:pt x="95" y="33"/>
                    <a:pt x="104" y="27"/>
                    <a:pt x="107" y="33"/>
                  </a:cubicBezTo>
                  <a:cubicBezTo>
                    <a:pt x="106" y="36"/>
                    <a:pt x="104" y="37"/>
                    <a:pt x="103" y="39"/>
                  </a:cubicBezTo>
                  <a:cubicBezTo>
                    <a:pt x="104" y="39"/>
                    <a:pt x="106" y="39"/>
                    <a:pt x="108" y="38"/>
                  </a:cubicBezTo>
                  <a:cubicBezTo>
                    <a:pt x="114" y="38"/>
                    <a:pt x="114" y="40"/>
                    <a:pt x="121" y="40"/>
                  </a:cubicBezTo>
                  <a:cubicBezTo>
                    <a:pt x="127" y="40"/>
                    <a:pt x="127" y="38"/>
                    <a:pt x="133" y="38"/>
                  </a:cubicBezTo>
                  <a:cubicBezTo>
                    <a:pt x="140" y="38"/>
                    <a:pt x="140" y="37"/>
                    <a:pt x="146" y="37"/>
                  </a:cubicBezTo>
                  <a:cubicBezTo>
                    <a:pt x="152" y="37"/>
                    <a:pt x="152" y="37"/>
                    <a:pt x="159" y="37"/>
                  </a:cubicBezTo>
                  <a:cubicBezTo>
                    <a:pt x="165" y="37"/>
                    <a:pt x="165" y="37"/>
                    <a:pt x="172" y="37"/>
                  </a:cubicBezTo>
                  <a:cubicBezTo>
                    <a:pt x="178" y="37"/>
                    <a:pt x="178" y="38"/>
                    <a:pt x="184" y="37"/>
                  </a:cubicBezTo>
                  <a:cubicBezTo>
                    <a:pt x="191" y="37"/>
                    <a:pt x="191" y="36"/>
                    <a:pt x="197" y="36"/>
                  </a:cubicBezTo>
                  <a:cubicBezTo>
                    <a:pt x="204" y="36"/>
                    <a:pt x="204" y="37"/>
                    <a:pt x="210" y="37"/>
                  </a:cubicBezTo>
                  <a:cubicBezTo>
                    <a:pt x="216" y="37"/>
                    <a:pt x="216" y="37"/>
                    <a:pt x="223" y="37"/>
                  </a:cubicBezTo>
                  <a:cubicBezTo>
                    <a:pt x="229" y="36"/>
                    <a:pt x="229" y="35"/>
                    <a:pt x="236" y="34"/>
                  </a:cubicBezTo>
                  <a:cubicBezTo>
                    <a:pt x="242" y="34"/>
                    <a:pt x="242" y="36"/>
                    <a:pt x="248" y="35"/>
                  </a:cubicBezTo>
                  <a:cubicBezTo>
                    <a:pt x="255" y="35"/>
                    <a:pt x="255" y="34"/>
                    <a:pt x="261" y="34"/>
                  </a:cubicBezTo>
                  <a:cubicBezTo>
                    <a:pt x="268" y="34"/>
                    <a:pt x="268" y="35"/>
                    <a:pt x="274" y="35"/>
                  </a:cubicBezTo>
                  <a:cubicBezTo>
                    <a:pt x="280" y="34"/>
                    <a:pt x="280" y="34"/>
                    <a:pt x="287" y="33"/>
                  </a:cubicBezTo>
                  <a:cubicBezTo>
                    <a:pt x="293" y="33"/>
                    <a:pt x="293" y="33"/>
                    <a:pt x="300" y="33"/>
                  </a:cubicBezTo>
                  <a:cubicBezTo>
                    <a:pt x="306" y="33"/>
                    <a:pt x="306" y="32"/>
                    <a:pt x="312" y="32"/>
                  </a:cubicBezTo>
                  <a:cubicBezTo>
                    <a:pt x="319" y="32"/>
                    <a:pt x="319" y="34"/>
                    <a:pt x="325" y="33"/>
                  </a:cubicBezTo>
                  <a:cubicBezTo>
                    <a:pt x="332" y="33"/>
                    <a:pt x="332" y="32"/>
                    <a:pt x="338" y="31"/>
                  </a:cubicBezTo>
                  <a:cubicBezTo>
                    <a:pt x="345" y="31"/>
                    <a:pt x="345" y="32"/>
                    <a:pt x="351" y="32"/>
                  </a:cubicBezTo>
                  <a:cubicBezTo>
                    <a:pt x="357" y="31"/>
                    <a:pt x="357" y="32"/>
                    <a:pt x="364" y="32"/>
                  </a:cubicBezTo>
                  <a:cubicBezTo>
                    <a:pt x="370" y="32"/>
                    <a:pt x="370" y="31"/>
                    <a:pt x="376" y="31"/>
                  </a:cubicBezTo>
                  <a:cubicBezTo>
                    <a:pt x="383" y="31"/>
                    <a:pt x="383" y="30"/>
                    <a:pt x="389" y="30"/>
                  </a:cubicBezTo>
                  <a:cubicBezTo>
                    <a:pt x="394" y="30"/>
                    <a:pt x="395" y="30"/>
                    <a:pt x="398" y="30"/>
                  </a:cubicBezTo>
                  <a:cubicBezTo>
                    <a:pt x="398" y="30"/>
                    <a:pt x="398" y="29"/>
                    <a:pt x="398" y="28"/>
                  </a:cubicBezTo>
                  <a:cubicBezTo>
                    <a:pt x="399" y="28"/>
                    <a:pt x="399" y="29"/>
                    <a:pt x="400" y="29"/>
                  </a:cubicBezTo>
                  <a:cubicBezTo>
                    <a:pt x="400" y="30"/>
                    <a:pt x="399" y="30"/>
                    <a:pt x="399" y="30"/>
                  </a:cubicBezTo>
                  <a:cubicBezTo>
                    <a:pt x="400" y="30"/>
                    <a:pt x="401" y="30"/>
                    <a:pt x="402" y="30"/>
                  </a:cubicBezTo>
                  <a:cubicBezTo>
                    <a:pt x="408" y="30"/>
                    <a:pt x="408" y="29"/>
                    <a:pt x="415" y="29"/>
                  </a:cubicBezTo>
                  <a:cubicBezTo>
                    <a:pt x="421" y="29"/>
                    <a:pt x="421" y="29"/>
                    <a:pt x="428" y="29"/>
                  </a:cubicBezTo>
                  <a:cubicBezTo>
                    <a:pt x="434" y="29"/>
                    <a:pt x="434" y="30"/>
                    <a:pt x="440" y="30"/>
                  </a:cubicBezTo>
                  <a:cubicBezTo>
                    <a:pt x="447" y="30"/>
                    <a:pt x="447" y="28"/>
                    <a:pt x="453" y="28"/>
                  </a:cubicBezTo>
                  <a:cubicBezTo>
                    <a:pt x="460" y="28"/>
                    <a:pt x="460" y="29"/>
                    <a:pt x="466" y="29"/>
                  </a:cubicBezTo>
                  <a:cubicBezTo>
                    <a:pt x="472" y="29"/>
                    <a:pt x="472" y="27"/>
                    <a:pt x="479" y="27"/>
                  </a:cubicBezTo>
                  <a:cubicBezTo>
                    <a:pt x="485" y="27"/>
                    <a:pt x="485" y="27"/>
                    <a:pt x="492" y="27"/>
                  </a:cubicBezTo>
                  <a:cubicBezTo>
                    <a:pt x="498" y="27"/>
                    <a:pt x="498" y="26"/>
                    <a:pt x="504" y="26"/>
                  </a:cubicBezTo>
                  <a:cubicBezTo>
                    <a:pt x="511" y="26"/>
                    <a:pt x="511" y="27"/>
                    <a:pt x="517" y="27"/>
                  </a:cubicBezTo>
                  <a:cubicBezTo>
                    <a:pt x="523" y="27"/>
                    <a:pt x="524" y="27"/>
                    <a:pt x="530" y="27"/>
                  </a:cubicBezTo>
                  <a:cubicBezTo>
                    <a:pt x="536" y="27"/>
                    <a:pt x="536" y="25"/>
                    <a:pt x="543" y="25"/>
                  </a:cubicBezTo>
                  <a:cubicBezTo>
                    <a:pt x="549" y="25"/>
                    <a:pt x="549" y="25"/>
                    <a:pt x="555" y="25"/>
                  </a:cubicBezTo>
                  <a:cubicBezTo>
                    <a:pt x="562" y="25"/>
                    <a:pt x="562" y="26"/>
                    <a:pt x="568" y="25"/>
                  </a:cubicBezTo>
                  <a:cubicBezTo>
                    <a:pt x="575" y="25"/>
                    <a:pt x="575" y="25"/>
                    <a:pt x="581" y="25"/>
                  </a:cubicBezTo>
                  <a:cubicBezTo>
                    <a:pt x="587" y="25"/>
                    <a:pt x="587" y="24"/>
                    <a:pt x="594" y="23"/>
                  </a:cubicBezTo>
                  <a:cubicBezTo>
                    <a:pt x="600" y="23"/>
                    <a:pt x="600" y="24"/>
                    <a:pt x="607" y="24"/>
                  </a:cubicBezTo>
                  <a:cubicBezTo>
                    <a:pt x="613" y="24"/>
                    <a:pt x="613" y="23"/>
                    <a:pt x="620" y="23"/>
                  </a:cubicBezTo>
                  <a:cubicBezTo>
                    <a:pt x="626" y="22"/>
                    <a:pt x="626" y="23"/>
                    <a:pt x="632" y="23"/>
                  </a:cubicBezTo>
                  <a:cubicBezTo>
                    <a:pt x="633" y="23"/>
                    <a:pt x="633" y="23"/>
                    <a:pt x="633" y="22"/>
                  </a:cubicBezTo>
                  <a:cubicBezTo>
                    <a:pt x="633" y="22"/>
                    <a:pt x="633" y="21"/>
                    <a:pt x="632" y="21"/>
                  </a:cubicBezTo>
                  <a:close/>
                  <a:moveTo>
                    <a:pt x="17" y="18"/>
                  </a:moveTo>
                  <a:cubicBezTo>
                    <a:pt x="16" y="17"/>
                    <a:pt x="17" y="17"/>
                    <a:pt x="18" y="16"/>
                  </a:cubicBezTo>
                  <a:cubicBezTo>
                    <a:pt x="18" y="16"/>
                    <a:pt x="20" y="16"/>
                    <a:pt x="19" y="18"/>
                  </a:cubicBezTo>
                  <a:cubicBezTo>
                    <a:pt x="19" y="18"/>
                    <a:pt x="18" y="18"/>
                    <a:pt x="17" y="18"/>
                  </a:cubicBezTo>
                  <a:close/>
                  <a:moveTo>
                    <a:pt x="123" y="22"/>
                  </a:moveTo>
                  <a:cubicBezTo>
                    <a:pt x="121" y="22"/>
                    <a:pt x="121" y="22"/>
                    <a:pt x="121" y="22"/>
                  </a:cubicBezTo>
                  <a:cubicBezTo>
                    <a:pt x="119" y="19"/>
                    <a:pt x="120" y="17"/>
                    <a:pt x="124" y="18"/>
                  </a:cubicBezTo>
                  <a:cubicBezTo>
                    <a:pt x="125" y="19"/>
                    <a:pt x="124" y="21"/>
                    <a:pt x="123" y="22"/>
                  </a:cubicBezTo>
                  <a:close/>
                  <a:moveTo>
                    <a:pt x="127" y="11"/>
                  </a:moveTo>
                  <a:cubicBezTo>
                    <a:pt x="125" y="12"/>
                    <a:pt x="123" y="10"/>
                    <a:pt x="121" y="9"/>
                  </a:cubicBezTo>
                  <a:cubicBezTo>
                    <a:pt x="121" y="8"/>
                    <a:pt x="121" y="8"/>
                    <a:pt x="121" y="8"/>
                  </a:cubicBezTo>
                  <a:cubicBezTo>
                    <a:pt x="123" y="8"/>
                    <a:pt x="127" y="8"/>
                    <a:pt x="127" y="11"/>
                  </a:cubicBezTo>
                  <a:close/>
                  <a:moveTo>
                    <a:pt x="173" y="34"/>
                  </a:moveTo>
                  <a:cubicBezTo>
                    <a:pt x="170" y="35"/>
                    <a:pt x="170" y="33"/>
                    <a:pt x="168" y="32"/>
                  </a:cubicBezTo>
                  <a:cubicBezTo>
                    <a:pt x="167" y="27"/>
                    <a:pt x="173" y="27"/>
                    <a:pt x="175" y="30"/>
                  </a:cubicBezTo>
                  <a:cubicBezTo>
                    <a:pt x="176" y="32"/>
                    <a:pt x="174" y="33"/>
                    <a:pt x="173" y="34"/>
                  </a:cubicBezTo>
                  <a:close/>
                  <a:moveTo>
                    <a:pt x="292" y="29"/>
                  </a:moveTo>
                  <a:cubicBezTo>
                    <a:pt x="289" y="28"/>
                    <a:pt x="289" y="24"/>
                    <a:pt x="293" y="24"/>
                  </a:cubicBezTo>
                  <a:cubicBezTo>
                    <a:pt x="293" y="24"/>
                    <a:pt x="293" y="25"/>
                    <a:pt x="294" y="25"/>
                  </a:cubicBezTo>
                  <a:cubicBezTo>
                    <a:pt x="294" y="27"/>
                    <a:pt x="293" y="28"/>
                    <a:pt x="292" y="29"/>
                  </a:cubicBezTo>
                  <a:close/>
                  <a:moveTo>
                    <a:pt x="304" y="16"/>
                  </a:moveTo>
                  <a:cubicBezTo>
                    <a:pt x="307" y="7"/>
                    <a:pt x="311" y="22"/>
                    <a:pt x="304" y="16"/>
                  </a:cubicBezTo>
                  <a:close/>
                  <a:moveTo>
                    <a:pt x="316" y="22"/>
                  </a:moveTo>
                  <a:cubicBezTo>
                    <a:pt x="317" y="22"/>
                    <a:pt x="319" y="23"/>
                    <a:pt x="319" y="24"/>
                  </a:cubicBezTo>
                  <a:cubicBezTo>
                    <a:pt x="320" y="30"/>
                    <a:pt x="309" y="25"/>
                    <a:pt x="316" y="22"/>
                  </a:cubicBezTo>
                  <a:close/>
                  <a:moveTo>
                    <a:pt x="328" y="26"/>
                  </a:moveTo>
                  <a:cubicBezTo>
                    <a:pt x="326" y="26"/>
                    <a:pt x="326" y="24"/>
                    <a:pt x="326" y="23"/>
                  </a:cubicBezTo>
                  <a:cubicBezTo>
                    <a:pt x="328" y="23"/>
                    <a:pt x="328" y="23"/>
                    <a:pt x="328" y="23"/>
                  </a:cubicBezTo>
                  <a:cubicBezTo>
                    <a:pt x="328" y="24"/>
                    <a:pt x="329" y="24"/>
                    <a:pt x="329" y="25"/>
                  </a:cubicBezTo>
                  <a:cubicBezTo>
                    <a:pt x="328" y="25"/>
                    <a:pt x="328" y="26"/>
                    <a:pt x="328" y="26"/>
                  </a:cubicBezTo>
                  <a:close/>
                  <a:moveTo>
                    <a:pt x="354" y="24"/>
                  </a:moveTo>
                  <a:cubicBezTo>
                    <a:pt x="352" y="25"/>
                    <a:pt x="352" y="24"/>
                    <a:pt x="351" y="24"/>
                  </a:cubicBezTo>
                  <a:cubicBezTo>
                    <a:pt x="351" y="21"/>
                    <a:pt x="353" y="21"/>
                    <a:pt x="355" y="22"/>
                  </a:cubicBezTo>
                  <a:cubicBezTo>
                    <a:pt x="354" y="23"/>
                    <a:pt x="354" y="24"/>
                    <a:pt x="354" y="24"/>
                  </a:cubicBezTo>
                  <a:close/>
                  <a:moveTo>
                    <a:pt x="368" y="25"/>
                  </a:moveTo>
                  <a:cubicBezTo>
                    <a:pt x="368" y="24"/>
                    <a:pt x="370" y="24"/>
                    <a:pt x="370" y="25"/>
                  </a:cubicBezTo>
                  <a:cubicBezTo>
                    <a:pt x="370" y="26"/>
                    <a:pt x="368" y="26"/>
                    <a:pt x="368" y="25"/>
                  </a:cubicBezTo>
                  <a:close/>
                  <a:moveTo>
                    <a:pt x="409" y="27"/>
                  </a:moveTo>
                  <a:cubicBezTo>
                    <a:pt x="407" y="28"/>
                    <a:pt x="406" y="26"/>
                    <a:pt x="405" y="26"/>
                  </a:cubicBezTo>
                  <a:cubicBezTo>
                    <a:pt x="405" y="24"/>
                    <a:pt x="406" y="23"/>
                    <a:pt x="408" y="23"/>
                  </a:cubicBezTo>
                  <a:cubicBezTo>
                    <a:pt x="409" y="24"/>
                    <a:pt x="408" y="25"/>
                    <a:pt x="409" y="27"/>
                  </a:cubicBez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2" name="文本框 51"/>
          <p:cNvSpPr txBox="1"/>
          <p:nvPr/>
        </p:nvSpPr>
        <p:spPr>
          <a:xfrm rot="-480000">
            <a:off x="4439686" y="4041312"/>
            <a:ext cx="1603324" cy="769441"/>
          </a:xfrm>
          <a:prstGeom prst="rect">
            <a:avLst/>
          </a:prstGeom>
          <a:noFill/>
        </p:spPr>
        <p:txBody>
          <a:bodyPr wrap="none" rtlCol="0">
            <a:spAutoFit/>
          </a:bodyPr>
          <a:lstStyle/>
          <a:p>
            <a:r>
              <a:rPr lang="en-US" altLang="zh-CN" sz="4400" b="1" dirty="0">
                <a:solidFill>
                  <a:schemeClr val="bg1"/>
                </a:solidFill>
                <a:latin typeface="新蒂黑板报"/>
              </a:rPr>
              <a:t>THANK</a:t>
            </a:r>
            <a:endParaRPr lang="zh-CN" altLang="en-US" sz="4400" b="1">
              <a:solidFill>
                <a:schemeClr val="bg1"/>
              </a:solidFill>
              <a:latin typeface="新蒂黑板报"/>
            </a:endParaRPr>
          </a:p>
        </p:txBody>
      </p:sp>
      <p:sp>
        <p:nvSpPr>
          <p:cNvPr id="53" name="文本框 52"/>
          <p:cNvSpPr txBox="1"/>
          <p:nvPr/>
        </p:nvSpPr>
        <p:spPr>
          <a:xfrm rot="480000">
            <a:off x="6071385" y="4014171"/>
            <a:ext cx="1035861" cy="769441"/>
          </a:xfrm>
          <a:prstGeom prst="rect">
            <a:avLst/>
          </a:prstGeom>
          <a:noFill/>
        </p:spPr>
        <p:txBody>
          <a:bodyPr wrap="none" rtlCol="0">
            <a:spAutoFit/>
          </a:bodyPr>
          <a:lstStyle/>
          <a:p>
            <a:r>
              <a:rPr lang="en-US" altLang="zh-CN" sz="4400" b="1" dirty="0">
                <a:solidFill>
                  <a:schemeClr val="bg1"/>
                </a:solidFill>
                <a:latin typeface="新蒂黑板报"/>
              </a:rPr>
              <a:t>YOU</a:t>
            </a:r>
            <a:endParaRPr lang="zh-CN" altLang="en-US" sz="4400" b="1">
              <a:solidFill>
                <a:schemeClr val="bg1"/>
              </a:solidFill>
              <a:latin typeface="新蒂黑板报"/>
            </a:endParaRPr>
          </a:p>
        </p:txBody>
      </p:sp>
    </p:spTree>
    <p:extLst>
      <p:ext uri="{BB962C8B-B14F-4D97-AF65-F5344CB8AC3E}">
        <p14:creationId xmlns:p14="http://schemas.microsoft.com/office/powerpoint/2010/main" val="28843365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reeform 24"/>
          <p:cNvSpPr>
            <a:spLocks/>
          </p:cNvSpPr>
          <p:nvPr/>
        </p:nvSpPr>
        <p:spPr bwMode="auto">
          <a:xfrm>
            <a:off x="3800144" y="4241873"/>
            <a:ext cx="596750" cy="170206"/>
          </a:xfrm>
          <a:custGeom>
            <a:avLst/>
            <a:gdLst>
              <a:gd name="T0" fmla="*/ 183 w 188"/>
              <a:gd name="T1" fmla="*/ 35 h 58"/>
              <a:gd name="T2" fmla="*/ 103 w 188"/>
              <a:gd name="T3" fmla="*/ 26 h 58"/>
              <a:gd name="T4" fmla="*/ 15 w 188"/>
              <a:gd name="T5" fmla="*/ 3 h 58"/>
              <a:gd name="T6" fmla="*/ 6 w 188"/>
              <a:gd name="T7" fmla="*/ 14 h 58"/>
              <a:gd name="T8" fmla="*/ 183 w 188"/>
              <a:gd name="T9" fmla="*/ 44 h 58"/>
              <a:gd name="T10" fmla="*/ 183 w 188"/>
              <a:gd name="T11" fmla="*/ 35 h 58"/>
            </a:gdLst>
            <a:ahLst/>
            <a:cxnLst>
              <a:cxn ang="0">
                <a:pos x="T0" y="T1"/>
              </a:cxn>
              <a:cxn ang="0">
                <a:pos x="T2" y="T3"/>
              </a:cxn>
              <a:cxn ang="0">
                <a:pos x="T4" y="T5"/>
              </a:cxn>
              <a:cxn ang="0">
                <a:pos x="T6" y="T7"/>
              </a:cxn>
              <a:cxn ang="0">
                <a:pos x="T8" y="T9"/>
              </a:cxn>
              <a:cxn ang="0">
                <a:pos x="T10" y="T11"/>
              </a:cxn>
            </a:cxnLst>
            <a:rect l="0" t="0" r="r" b="b"/>
            <a:pathLst>
              <a:path w="188" h="58">
                <a:moveTo>
                  <a:pt x="183" y="35"/>
                </a:moveTo>
                <a:cubicBezTo>
                  <a:pt x="157" y="29"/>
                  <a:pt x="130" y="29"/>
                  <a:pt x="103" y="26"/>
                </a:cubicBezTo>
                <a:cubicBezTo>
                  <a:pt x="72" y="23"/>
                  <a:pt x="43" y="16"/>
                  <a:pt x="15" y="3"/>
                </a:cubicBezTo>
                <a:cubicBezTo>
                  <a:pt x="8" y="0"/>
                  <a:pt x="0" y="8"/>
                  <a:pt x="6" y="14"/>
                </a:cubicBezTo>
                <a:cubicBezTo>
                  <a:pt x="54" y="51"/>
                  <a:pt x="126" y="58"/>
                  <a:pt x="183" y="44"/>
                </a:cubicBezTo>
                <a:cubicBezTo>
                  <a:pt x="188" y="43"/>
                  <a:pt x="188" y="36"/>
                  <a:pt x="183" y="3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25"/>
          <p:cNvSpPr>
            <a:spLocks/>
          </p:cNvSpPr>
          <p:nvPr/>
        </p:nvSpPr>
        <p:spPr bwMode="auto">
          <a:xfrm>
            <a:off x="3828115" y="4491164"/>
            <a:ext cx="522157" cy="245853"/>
          </a:xfrm>
          <a:custGeom>
            <a:avLst/>
            <a:gdLst>
              <a:gd name="T0" fmla="*/ 160 w 164"/>
              <a:gd name="T1" fmla="*/ 76 h 84"/>
              <a:gd name="T2" fmla="*/ 77 w 164"/>
              <a:gd name="T3" fmla="*/ 40 h 84"/>
              <a:gd name="T4" fmla="*/ 6 w 164"/>
              <a:gd name="T5" fmla="*/ 1 h 84"/>
              <a:gd name="T6" fmla="*/ 2 w 164"/>
              <a:gd name="T7" fmla="*/ 7 h 84"/>
              <a:gd name="T8" fmla="*/ 72 w 164"/>
              <a:gd name="T9" fmla="*/ 61 h 84"/>
              <a:gd name="T10" fmla="*/ 159 w 164"/>
              <a:gd name="T11" fmla="*/ 84 h 84"/>
              <a:gd name="T12" fmla="*/ 160 w 164"/>
              <a:gd name="T13" fmla="*/ 76 h 84"/>
            </a:gdLst>
            <a:ahLst/>
            <a:cxnLst>
              <a:cxn ang="0">
                <a:pos x="T0" y="T1"/>
              </a:cxn>
              <a:cxn ang="0">
                <a:pos x="T2" y="T3"/>
              </a:cxn>
              <a:cxn ang="0">
                <a:pos x="T4" y="T5"/>
              </a:cxn>
              <a:cxn ang="0">
                <a:pos x="T6" y="T7"/>
              </a:cxn>
              <a:cxn ang="0">
                <a:pos x="T8" y="T9"/>
              </a:cxn>
              <a:cxn ang="0">
                <a:pos x="T10" y="T11"/>
              </a:cxn>
              <a:cxn ang="0">
                <a:pos x="T12" y="T13"/>
              </a:cxn>
            </a:cxnLst>
            <a:rect l="0" t="0" r="r" b="b"/>
            <a:pathLst>
              <a:path w="164" h="84">
                <a:moveTo>
                  <a:pt x="160" y="76"/>
                </a:moveTo>
                <a:cubicBezTo>
                  <a:pt x="132" y="65"/>
                  <a:pt x="104" y="54"/>
                  <a:pt x="77" y="40"/>
                </a:cubicBezTo>
                <a:cubicBezTo>
                  <a:pt x="53" y="28"/>
                  <a:pt x="31" y="11"/>
                  <a:pt x="6" y="1"/>
                </a:cubicBezTo>
                <a:cubicBezTo>
                  <a:pt x="3" y="0"/>
                  <a:pt x="0" y="4"/>
                  <a:pt x="2" y="7"/>
                </a:cubicBezTo>
                <a:cubicBezTo>
                  <a:pt x="17" y="31"/>
                  <a:pt x="47" y="48"/>
                  <a:pt x="72" y="61"/>
                </a:cubicBezTo>
                <a:cubicBezTo>
                  <a:pt x="100" y="75"/>
                  <a:pt x="129" y="83"/>
                  <a:pt x="159" y="84"/>
                </a:cubicBezTo>
                <a:cubicBezTo>
                  <a:pt x="164" y="84"/>
                  <a:pt x="164" y="78"/>
                  <a:pt x="160" y="76"/>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Freeform 5"/>
          <p:cNvSpPr>
            <a:spLocks noEditPoints="1"/>
          </p:cNvSpPr>
          <p:nvPr/>
        </p:nvSpPr>
        <p:spPr bwMode="auto">
          <a:xfrm>
            <a:off x="1323053" y="2966532"/>
            <a:ext cx="2222896" cy="2377715"/>
          </a:xfrm>
          <a:custGeom>
            <a:avLst/>
            <a:gdLst>
              <a:gd name="T0" fmla="*/ 669 w 698"/>
              <a:gd name="T1" fmla="*/ 327 h 810"/>
              <a:gd name="T2" fmla="*/ 662 w 698"/>
              <a:gd name="T3" fmla="*/ 318 h 810"/>
              <a:gd name="T4" fmla="*/ 656 w 698"/>
              <a:gd name="T5" fmla="*/ 291 h 810"/>
              <a:gd name="T6" fmla="*/ 640 w 698"/>
              <a:gd name="T7" fmla="*/ 271 h 810"/>
              <a:gd name="T8" fmla="*/ 566 w 698"/>
              <a:gd name="T9" fmla="*/ 171 h 810"/>
              <a:gd name="T10" fmla="*/ 489 w 698"/>
              <a:gd name="T11" fmla="*/ 106 h 810"/>
              <a:gd name="T12" fmla="*/ 475 w 698"/>
              <a:gd name="T13" fmla="*/ 88 h 810"/>
              <a:gd name="T14" fmla="*/ 458 w 698"/>
              <a:gd name="T15" fmla="*/ 27 h 810"/>
              <a:gd name="T16" fmla="*/ 457 w 698"/>
              <a:gd name="T17" fmla="*/ 27 h 810"/>
              <a:gd name="T18" fmla="*/ 426 w 698"/>
              <a:gd name="T19" fmla="*/ 11 h 810"/>
              <a:gd name="T20" fmla="*/ 376 w 698"/>
              <a:gd name="T21" fmla="*/ 3 h 810"/>
              <a:gd name="T22" fmla="*/ 295 w 698"/>
              <a:gd name="T23" fmla="*/ 6 h 810"/>
              <a:gd name="T24" fmla="*/ 284 w 698"/>
              <a:gd name="T25" fmla="*/ 11 h 810"/>
              <a:gd name="T26" fmla="*/ 276 w 698"/>
              <a:gd name="T27" fmla="*/ 12 h 810"/>
              <a:gd name="T28" fmla="*/ 266 w 698"/>
              <a:gd name="T29" fmla="*/ 29 h 810"/>
              <a:gd name="T30" fmla="*/ 265 w 698"/>
              <a:gd name="T31" fmla="*/ 53 h 810"/>
              <a:gd name="T32" fmla="*/ 258 w 698"/>
              <a:gd name="T33" fmla="*/ 62 h 810"/>
              <a:gd name="T34" fmla="*/ 246 w 698"/>
              <a:gd name="T35" fmla="*/ 83 h 810"/>
              <a:gd name="T36" fmla="*/ 246 w 698"/>
              <a:gd name="T37" fmla="*/ 84 h 810"/>
              <a:gd name="T38" fmla="*/ 175 w 698"/>
              <a:gd name="T39" fmla="*/ 153 h 810"/>
              <a:gd name="T40" fmla="*/ 140 w 698"/>
              <a:gd name="T41" fmla="*/ 189 h 810"/>
              <a:gd name="T42" fmla="*/ 114 w 698"/>
              <a:gd name="T43" fmla="*/ 202 h 810"/>
              <a:gd name="T44" fmla="*/ 61 w 698"/>
              <a:gd name="T45" fmla="*/ 610 h 810"/>
              <a:gd name="T46" fmla="*/ 61 w 698"/>
              <a:gd name="T47" fmla="*/ 611 h 810"/>
              <a:gd name="T48" fmla="*/ 62 w 698"/>
              <a:gd name="T49" fmla="*/ 619 h 810"/>
              <a:gd name="T50" fmla="*/ 144 w 698"/>
              <a:gd name="T51" fmla="*/ 731 h 810"/>
              <a:gd name="T52" fmla="*/ 268 w 698"/>
              <a:gd name="T53" fmla="*/ 797 h 810"/>
              <a:gd name="T54" fmla="*/ 415 w 698"/>
              <a:gd name="T55" fmla="*/ 799 h 810"/>
              <a:gd name="T56" fmla="*/ 462 w 698"/>
              <a:gd name="T57" fmla="*/ 785 h 810"/>
              <a:gd name="T58" fmla="*/ 610 w 698"/>
              <a:gd name="T59" fmla="*/ 710 h 810"/>
              <a:gd name="T60" fmla="*/ 622 w 698"/>
              <a:gd name="T61" fmla="*/ 691 h 810"/>
              <a:gd name="T62" fmla="*/ 662 w 698"/>
              <a:gd name="T63" fmla="*/ 628 h 810"/>
              <a:gd name="T64" fmla="*/ 672 w 698"/>
              <a:gd name="T65" fmla="*/ 574 h 810"/>
              <a:gd name="T66" fmla="*/ 669 w 698"/>
              <a:gd name="T67" fmla="*/ 327 h 810"/>
              <a:gd name="T68" fmla="*/ 534 w 698"/>
              <a:gd name="T69" fmla="*/ 523 h 810"/>
              <a:gd name="T70" fmla="*/ 536 w 698"/>
              <a:gd name="T71" fmla="*/ 520 h 810"/>
              <a:gd name="T72" fmla="*/ 535 w 698"/>
              <a:gd name="T73" fmla="*/ 527 h 810"/>
              <a:gd name="T74" fmla="*/ 535 w 698"/>
              <a:gd name="T75" fmla="*/ 529 h 810"/>
              <a:gd name="T76" fmla="*/ 535 w 698"/>
              <a:gd name="T77" fmla="*/ 530 h 810"/>
              <a:gd name="T78" fmla="*/ 534 w 698"/>
              <a:gd name="T79" fmla="*/ 525 h 810"/>
              <a:gd name="T80" fmla="*/ 534 w 698"/>
              <a:gd name="T81" fmla="*/ 523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98" h="810">
                <a:moveTo>
                  <a:pt x="669" y="327"/>
                </a:moveTo>
                <a:cubicBezTo>
                  <a:pt x="667" y="323"/>
                  <a:pt x="665" y="320"/>
                  <a:pt x="662" y="318"/>
                </a:cubicBezTo>
                <a:cubicBezTo>
                  <a:pt x="660" y="309"/>
                  <a:pt x="658" y="300"/>
                  <a:pt x="656" y="291"/>
                </a:cubicBezTo>
                <a:cubicBezTo>
                  <a:pt x="655" y="282"/>
                  <a:pt x="648" y="275"/>
                  <a:pt x="640" y="271"/>
                </a:cubicBezTo>
                <a:cubicBezTo>
                  <a:pt x="629" y="231"/>
                  <a:pt x="597" y="196"/>
                  <a:pt x="566" y="171"/>
                </a:cubicBezTo>
                <a:cubicBezTo>
                  <a:pt x="542" y="151"/>
                  <a:pt x="511" y="131"/>
                  <a:pt x="489" y="106"/>
                </a:cubicBezTo>
                <a:cubicBezTo>
                  <a:pt x="487" y="97"/>
                  <a:pt x="482" y="91"/>
                  <a:pt x="475" y="88"/>
                </a:cubicBezTo>
                <a:cubicBezTo>
                  <a:pt x="463" y="70"/>
                  <a:pt x="456" y="50"/>
                  <a:pt x="458" y="27"/>
                </a:cubicBezTo>
                <a:cubicBezTo>
                  <a:pt x="458" y="27"/>
                  <a:pt x="458" y="27"/>
                  <a:pt x="457" y="27"/>
                </a:cubicBezTo>
                <a:cubicBezTo>
                  <a:pt x="458" y="10"/>
                  <a:pt x="438" y="3"/>
                  <a:pt x="426" y="11"/>
                </a:cubicBezTo>
                <a:cubicBezTo>
                  <a:pt x="410" y="6"/>
                  <a:pt x="392" y="5"/>
                  <a:pt x="376" y="3"/>
                </a:cubicBezTo>
                <a:cubicBezTo>
                  <a:pt x="349" y="0"/>
                  <a:pt x="322" y="1"/>
                  <a:pt x="295" y="6"/>
                </a:cubicBezTo>
                <a:cubicBezTo>
                  <a:pt x="290" y="7"/>
                  <a:pt x="287" y="9"/>
                  <a:pt x="284" y="11"/>
                </a:cubicBezTo>
                <a:cubicBezTo>
                  <a:pt x="281" y="11"/>
                  <a:pt x="279" y="11"/>
                  <a:pt x="276" y="12"/>
                </a:cubicBezTo>
                <a:cubicBezTo>
                  <a:pt x="267" y="12"/>
                  <a:pt x="263" y="22"/>
                  <a:pt x="266" y="29"/>
                </a:cubicBezTo>
                <a:cubicBezTo>
                  <a:pt x="266" y="37"/>
                  <a:pt x="266" y="45"/>
                  <a:pt x="265" y="53"/>
                </a:cubicBezTo>
                <a:cubicBezTo>
                  <a:pt x="262" y="55"/>
                  <a:pt x="260" y="58"/>
                  <a:pt x="258" y="62"/>
                </a:cubicBezTo>
                <a:cubicBezTo>
                  <a:pt x="254" y="69"/>
                  <a:pt x="250" y="76"/>
                  <a:pt x="246" y="83"/>
                </a:cubicBezTo>
                <a:cubicBezTo>
                  <a:pt x="246" y="84"/>
                  <a:pt x="246" y="84"/>
                  <a:pt x="246" y="84"/>
                </a:cubicBezTo>
                <a:cubicBezTo>
                  <a:pt x="227" y="111"/>
                  <a:pt x="201" y="131"/>
                  <a:pt x="175" y="153"/>
                </a:cubicBezTo>
                <a:cubicBezTo>
                  <a:pt x="163" y="164"/>
                  <a:pt x="151" y="176"/>
                  <a:pt x="140" y="189"/>
                </a:cubicBezTo>
                <a:cubicBezTo>
                  <a:pt x="130" y="188"/>
                  <a:pt x="120" y="192"/>
                  <a:pt x="114" y="202"/>
                </a:cubicBezTo>
                <a:cubicBezTo>
                  <a:pt x="44" y="325"/>
                  <a:pt x="0" y="474"/>
                  <a:pt x="61" y="610"/>
                </a:cubicBezTo>
                <a:cubicBezTo>
                  <a:pt x="61" y="610"/>
                  <a:pt x="61" y="611"/>
                  <a:pt x="61" y="611"/>
                </a:cubicBezTo>
                <a:cubicBezTo>
                  <a:pt x="61" y="614"/>
                  <a:pt x="61" y="616"/>
                  <a:pt x="62" y="619"/>
                </a:cubicBezTo>
                <a:cubicBezTo>
                  <a:pt x="83" y="661"/>
                  <a:pt x="107" y="700"/>
                  <a:pt x="144" y="731"/>
                </a:cubicBezTo>
                <a:cubicBezTo>
                  <a:pt x="179" y="762"/>
                  <a:pt x="222" y="786"/>
                  <a:pt x="268" y="797"/>
                </a:cubicBezTo>
                <a:cubicBezTo>
                  <a:pt x="316" y="809"/>
                  <a:pt x="367" y="810"/>
                  <a:pt x="415" y="799"/>
                </a:cubicBezTo>
                <a:cubicBezTo>
                  <a:pt x="430" y="796"/>
                  <a:pt x="446" y="791"/>
                  <a:pt x="462" y="785"/>
                </a:cubicBezTo>
                <a:cubicBezTo>
                  <a:pt x="522" y="786"/>
                  <a:pt x="574" y="758"/>
                  <a:pt x="610" y="710"/>
                </a:cubicBezTo>
                <a:cubicBezTo>
                  <a:pt x="614" y="704"/>
                  <a:pt x="618" y="697"/>
                  <a:pt x="622" y="691"/>
                </a:cubicBezTo>
                <a:cubicBezTo>
                  <a:pt x="646" y="682"/>
                  <a:pt x="656" y="649"/>
                  <a:pt x="662" y="628"/>
                </a:cubicBezTo>
                <a:cubicBezTo>
                  <a:pt x="667" y="611"/>
                  <a:pt x="672" y="592"/>
                  <a:pt x="672" y="574"/>
                </a:cubicBezTo>
                <a:cubicBezTo>
                  <a:pt x="698" y="493"/>
                  <a:pt x="696" y="408"/>
                  <a:pt x="669" y="327"/>
                </a:cubicBezTo>
                <a:moveTo>
                  <a:pt x="534" y="523"/>
                </a:moveTo>
                <a:cubicBezTo>
                  <a:pt x="535" y="522"/>
                  <a:pt x="535" y="521"/>
                  <a:pt x="536" y="520"/>
                </a:cubicBezTo>
                <a:cubicBezTo>
                  <a:pt x="535" y="522"/>
                  <a:pt x="535" y="525"/>
                  <a:pt x="535" y="527"/>
                </a:cubicBezTo>
                <a:cubicBezTo>
                  <a:pt x="535" y="528"/>
                  <a:pt x="535" y="529"/>
                  <a:pt x="535" y="529"/>
                </a:cubicBezTo>
                <a:cubicBezTo>
                  <a:pt x="535" y="530"/>
                  <a:pt x="535" y="530"/>
                  <a:pt x="535" y="530"/>
                </a:cubicBezTo>
                <a:cubicBezTo>
                  <a:pt x="534" y="529"/>
                  <a:pt x="534" y="527"/>
                  <a:pt x="534" y="525"/>
                </a:cubicBezTo>
                <a:cubicBezTo>
                  <a:pt x="534" y="525"/>
                  <a:pt x="534" y="524"/>
                  <a:pt x="534" y="52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6"/>
          <p:cNvSpPr>
            <a:spLocks/>
          </p:cNvSpPr>
          <p:nvPr/>
        </p:nvSpPr>
        <p:spPr bwMode="auto">
          <a:xfrm>
            <a:off x="1673644" y="3372273"/>
            <a:ext cx="593021" cy="1034985"/>
          </a:xfrm>
          <a:custGeom>
            <a:avLst/>
            <a:gdLst>
              <a:gd name="T0" fmla="*/ 125 w 186"/>
              <a:gd name="T1" fmla="*/ 14 h 353"/>
              <a:gd name="T2" fmla="*/ 110 w 186"/>
              <a:gd name="T3" fmla="*/ 18 h 353"/>
              <a:gd name="T4" fmla="*/ 61 w 186"/>
              <a:gd name="T5" fmla="*/ 63 h 353"/>
              <a:gd name="T6" fmla="*/ 8 w 186"/>
              <a:gd name="T7" fmla="*/ 190 h 353"/>
              <a:gd name="T8" fmla="*/ 4 w 186"/>
              <a:gd name="T9" fmla="*/ 213 h 353"/>
              <a:gd name="T10" fmla="*/ 1 w 186"/>
              <a:gd name="T11" fmla="*/ 282 h 353"/>
              <a:gd name="T12" fmla="*/ 4 w 186"/>
              <a:gd name="T13" fmla="*/ 294 h 353"/>
              <a:gd name="T14" fmla="*/ 36 w 186"/>
              <a:gd name="T15" fmla="*/ 344 h 353"/>
              <a:gd name="T16" fmla="*/ 75 w 186"/>
              <a:gd name="T17" fmla="*/ 299 h 353"/>
              <a:gd name="T18" fmla="*/ 78 w 186"/>
              <a:gd name="T19" fmla="*/ 220 h 353"/>
              <a:gd name="T20" fmla="*/ 95 w 186"/>
              <a:gd name="T21" fmla="*/ 152 h 353"/>
              <a:gd name="T22" fmla="*/ 120 w 186"/>
              <a:gd name="T23" fmla="*/ 108 h 353"/>
              <a:gd name="T24" fmla="*/ 160 w 186"/>
              <a:gd name="T25" fmla="*/ 59 h 353"/>
              <a:gd name="T26" fmla="*/ 125 w 186"/>
              <a:gd name="T27" fmla="*/ 1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6" h="353">
                <a:moveTo>
                  <a:pt x="125" y="14"/>
                </a:moveTo>
                <a:cubicBezTo>
                  <a:pt x="121" y="13"/>
                  <a:pt x="115" y="14"/>
                  <a:pt x="110" y="18"/>
                </a:cubicBezTo>
                <a:cubicBezTo>
                  <a:pt x="91" y="29"/>
                  <a:pt x="74" y="45"/>
                  <a:pt x="61" y="63"/>
                </a:cubicBezTo>
                <a:cubicBezTo>
                  <a:pt x="32" y="98"/>
                  <a:pt x="16" y="147"/>
                  <a:pt x="8" y="190"/>
                </a:cubicBezTo>
                <a:cubicBezTo>
                  <a:pt x="7" y="198"/>
                  <a:pt x="5" y="206"/>
                  <a:pt x="4" y="213"/>
                </a:cubicBezTo>
                <a:cubicBezTo>
                  <a:pt x="1" y="236"/>
                  <a:pt x="0" y="259"/>
                  <a:pt x="1" y="282"/>
                </a:cubicBezTo>
                <a:cubicBezTo>
                  <a:pt x="1" y="286"/>
                  <a:pt x="2" y="290"/>
                  <a:pt x="4" y="294"/>
                </a:cubicBezTo>
                <a:cubicBezTo>
                  <a:pt x="7" y="315"/>
                  <a:pt x="16" y="338"/>
                  <a:pt x="36" y="344"/>
                </a:cubicBezTo>
                <a:cubicBezTo>
                  <a:pt x="65" y="353"/>
                  <a:pt x="74" y="319"/>
                  <a:pt x="75" y="299"/>
                </a:cubicBezTo>
                <a:cubicBezTo>
                  <a:pt x="76" y="272"/>
                  <a:pt x="74" y="246"/>
                  <a:pt x="78" y="220"/>
                </a:cubicBezTo>
                <a:cubicBezTo>
                  <a:pt x="81" y="197"/>
                  <a:pt x="87" y="174"/>
                  <a:pt x="95" y="152"/>
                </a:cubicBezTo>
                <a:cubicBezTo>
                  <a:pt x="102" y="137"/>
                  <a:pt x="111" y="122"/>
                  <a:pt x="120" y="108"/>
                </a:cubicBezTo>
                <a:cubicBezTo>
                  <a:pt x="131" y="92"/>
                  <a:pt x="145" y="72"/>
                  <a:pt x="160" y="59"/>
                </a:cubicBezTo>
                <a:cubicBezTo>
                  <a:pt x="186" y="36"/>
                  <a:pt x="153" y="0"/>
                  <a:pt x="125" y="1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7"/>
          <p:cNvSpPr>
            <a:spLocks/>
          </p:cNvSpPr>
          <p:nvPr/>
        </p:nvSpPr>
        <p:spPr bwMode="auto">
          <a:xfrm>
            <a:off x="1699752" y="4415855"/>
            <a:ext cx="264808" cy="340410"/>
          </a:xfrm>
          <a:custGeom>
            <a:avLst/>
            <a:gdLst>
              <a:gd name="T0" fmla="*/ 77 w 83"/>
              <a:gd name="T1" fmla="*/ 26 h 116"/>
              <a:gd name="T2" fmla="*/ 43 w 83"/>
              <a:gd name="T3" fmla="*/ 0 h 116"/>
              <a:gd name="T4" fmla="*/ 8 w 83"/>
              <a:gd name="T5" fmla="*/ 26 h 116"/>
              <a:gd name="T6" fmla="*/ 22 w 83"/>
              <a:gd name="T7" fmla="*/ 104 h 116"/>
              <a:gd name="T8" fmla="*/ 67 w 83"/>
              <a:gd name="T9" fmla="*/ 98 h 116"/>
              <a:gd name="T10" fmla="*/ 73 w 83"/>
              <a:gd name="T11" fmla="*/ 84 h 116"/>
              <a:gd name="T12" fmla="*/ 74 w 83"/>
              <a:gd name="T13" fmla="*/ 80 h 116"/>
              <a:gd name="T14" fmla="*/ 78 w 83"/>
              <a:gd name="T15" fmla="*/ 73 h 116"/>
              <a:gd name="T16" fmla="*/ 77 w 83"/>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16">
                <a:moveTo>
                  <a:pt x="77" y="26"/>
                </a:moveTo>
                <a:cubicBezTo>
                  <a:pt x="71" y="11"/>
                  <a:pt x="60" y="0"/>
                  <a:pt x="43" y="0"/>
                </a:cubicBezTo>
                <a:cubicBezTo>
                  <a:pt x="26" y="0"/>
                  <a:pt x="14" y="11"/>
                  <a:pt x="8" y="26"/>
                </a:cubicBezTo>
                <a:cubicBezTo>
                  <a:pt x="0" y="51"/>
                  <a:pt x="0" y="85"/>
                  <a:pt x="22" y="104"/>
                </a:cubicBezTo>
                <a:cubicBezTo>
                  <a:pt x="34" y="115"/>
                  <a:pt x="59" y="116"/>
                  <a:pt x="67" y="98"/>
                </a:cubicBezTo>
                <a:cubicBezTo>
                  <a:pt x="69" y="94"/>
                  <a:pt x="72" y="89"/>
                  <a:pt x="73" y="84"/>
                </a:cubicBezTo>
                <a:cubicBezTo>
                  <a:pt x="73" y="83"/>
                  <a:pt x="74" y="81"/>
                  <a:pt x="74" y="80"/>
                </a:cubicBezTo>
                <a:cubicBezTo>
                  <a:pt x="75" y="78"/>
                  <a:pt x="76" y="75"/>
                  <a:pt x="78" y="73"/>
                </a:cubicBezTo>
                <a:cubicBezTo>
                  <a:pt x="83" y="58"/>
                  <a:pt x="83" y="40"/>
                  <a:pt x="77" y="26"/>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8"/>
          <p:cNvSpPr>
            <a:spLocks/>
          </p:cNvSpPr>
          <p:nvPr/>
        </p:nvSpPr>
        <p:spPr bwMode="auto">
          <a:xfrm>
            <a:off x="1942182" y="4735635"/>
            <a:ext cx="234971" cy="211468"/>
          </a:xfrm>
          <a:custGeom>
            <a:avLst/>
            <a:gdLst>
              <a:gd name="T0" fmla="*/ 72 w 74"/>
              <a:gd name="T1" fmla="*/ 26 h 72"/>
              <a:gd name="T2" fmla="*/ 56 w 74"/>
              <a:gd name="T3" fmla="*/ 5 h 72"/>
              <a:gd name="T4" fmla="*/ 47 w 74"/>
              <a:gd name="T5" fmla="*/ 2 h 72"/>
              <a:gd name="T6" fmla="*/ 31 w 74"/>
              <a:gd name="T7" fmla="*/ 1 h 72"/>
              <a:gd name="T8" fmla="*/ 26 w 74"/>
              <a:gd name="T9" fmla="*/ 2 h 72"/>
              <a:gd name="T10" fmla="*/ 17 w 74"/>
              <a:gd name="T11" fmla="*/ 6 h 72"/>
              <a:gd name="T12" fmla="*/ 3 w 74"/>
              <a:gd name="T13" fmla="*/ 23 h 72"/>
              <a:gd name="T14" fmla="*/ 1 w 74"/>
              <a:gd name="T15" fmla="*/ 27 h 72"/>
              <a:gd name="T16" fmla="*/ 0 w 74"/>
              <a:gd name="T17" fmla="*/ 36 h 72"/>
              <a:gd name="T18" fmla="*/ 1 w 74"/>
              <a:gd name="T19" fmla="*/ 46 h 72"/>
              <a:gd name="T20" fmla="*/ 8 w 74"/>
              <a:gd name="T21" fmla="*/ 58 h 72"/>
              <a:gd name="T22" fmla="*/ 14 w 74"/>
              <a:gd name="T23" fmla="*/ 64 h 72"/>
              <a:gd name="T24" fmla="*/ 22 w 74"/>
              <a:gd name="T25" fmla="*/ 69 h 72"/>
              <a:gd name="T26" fmla="*/ 31 w 74"/>
              <a:gd name="T27" fmla="*/ 71 h 72"/>
              <a:gd name="T28" fmla="*/ 45 w 74"/>
              <a:gd name="T29" fmla="*/ 71 h 72"/>
              <a:gd name="T30" fmla="*/ 47 w 74"/>
              <a:gd name="T31" fmla="*/ 70 h 72"/>
              <a:gd name="T32" fmla="*/ 59 w 74"/>
              <a:gd name="T33" fmla="*/ 64 h 72"/>
              <a:gd name="T34" fmla="*/ 69 w 74"/>
              <a:gd name="T35" fmla="*/ 54 h 72"/>
              <a:gd name="T36" fmla="*/ 73 w 74"/>
              <a:gd name="T37" fmla="*/ 41 h 72"/>
              <a:gd name="T38" fmla="*/ 72 w 74"/>
              <a:gd name="T39" fmla="*/ 2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72">
                <a:moveTo>
                  <a:pt x="72" y="26"/>
                </a:moveTo>
                <a:cubicBezTo>
                  <a:pt x="69" y="18"/>
                  <a:pt x="64" y="10"/>
                  <a:pt x="56" y="5"/>
                </a:cubicBezTo>
                <a:cubicBezTo>
                  <a:pt x="53" y="4"/>
                  <a:pt x="50" y="3"/>
                  <a:pt x="47" y="2"/>
                </a:cubicBezTo>
                <a:cubicBezTo>
                  <a:pt x="42" y="0"/>
                  <a:pt x="36" y="0"/>
                  <a:pt x="31" y="1"/>
                </a:cubicBezTo>
                <a:cubicBezTo>
                  <a:pt x="29" y="2"/>
                  <a:pt x="28" y="2"/>
                  <a:pt x="26" y="2"/>
                </a:cubicBezTo>
                <a:cubicBezTo>
                  <a:pt x="23" y="3"/>
                  <a:pt x="20" y="4"/>
                  <a:pt x="17" y="6"/>
                </a:cubicBezTo>
                <a:cubicBezTo>
                  <a:pt x="10" y="9"/>
                  <a:pt x="4" y="15"/>
                  <a:pt x="3" y="23"/>
                </a:cubicBezTo>
                <a:cubicBezTo>
                  <a:pt x="2" y="25"/>
                  <a:pt x="2" y="26"/>
                  <a:pt x="1" y="27"/>
                </a:cubicBezTo>
                <a:cubicBezTo>
                  <a:pt x="1" y="30"/>
                  <a:pt x="0" y="33"/>
                  <a:pt x="0" y="36"/>
                </a:cubicBezTo>
                <a:cubicBezTo>
                  <a:pt x="0" y="39"/>
                  <a:pt x="1" y="43"/>
                  <a:pt x="1" y="46"/>
                </a:cubicBezTo>
                <a:cubicBezTo>
                  <a:pt x="2" y="50"/>
                  <a:pt x="5" y="54"/>
                  <a:pt x="8" y="58"/>
                </a:cubicBezTo>
                <a:cubicBezTo>
                  <a:pt x="9" y="61"/>
                  <a:pt x="11" y="63"/>
                  <a:pt x="14" y="64"/>
                </a:cubicBezTo>
                <a:cubicBezTo>
                  <a:pt x="16" y="66"/>
                  <a:pt x="19" y="68"/>
                  <a:pt x="22" y="69"/>
                </a:cubicBezTo>
                <a:cubicBezTo>
                  <a:pt x="25" y="70"/>
                  <a:pt x="28" y="71"/>
                  <a:pt x="31" y="71"/>
                </a:cubicBezTo>
                <a:cubicBezTo>
                  <a:pt x="36" y="72"/>
                  <a:pt x="40" y="72"/>
                  <a:pt x="45" y="71"/>
                </a:cubicBezTo>
                <a:cubicBezTo>
                  <a:pt x="46" y="71"/>
                  <a:pt x="47" y="70"/>
                  <a:pt x="47" y="70"/>
                </a:cubicBezTo>
                <a:cubicBezTo>
                  <a:pt x="52" y="69"/>
                  <a:pt x="56" y="67"/>
                  <a:pt x="59" y="64"/>
                </a:cubicBezTo>
                <a:cubicBezTo>
                  <a:pt x="63" y="61"/>
                  <a:pt x="66" y="58"/>
                  <a:pt x="69" y="54"/>
                </a:cubicBezTo>
                <a:cubicBezTo>
                  <a:pt x="71" y="50"/>
                  <a:pt x="72" y="45"/>
                  <a:pt x="73" y="41"/>
                </a:cubicBezTo>
                <a:cubicBezTo>
                  <a:pt x="74" y="36"/>
                  <a:pt x="74" y="31"/>
                  <a:pt x="72" y="26"/>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9"/>
          <p:cNvSpPr>
            <a:spLocks/>
          </p:cNvSpPr>
          <p:nvPr/>
        </p:nvSpPr>
        <p:spPr bwMode="auto">
          <a:xfrm>
            <a:off x="2173423" y="4900682"/>
            <a:ext cx="147323" cy="132382"/>
          </a:xfrm>
          <a:custGeom>
            <a:avLst/>
            <a:gdLst>
              <a:gd name="T0" fmla="*/ 34 w 46"/>
              <a:gd name="T1" fmla="*/ 3 h 45"/>
              <a:gd name="T2" fmla="*/ 20 w 46"/>
              <a:gd name="T3" fmla="*/ 1 h 45"/>
              <a:gd name="T4" fmla="*/ 8 w 46"/>
              <a:gd name="T5" fmla="*/ 7 h 45"/>
              <a:gd name="T6" fmla="*/ 3 w 46"/>
              <a:gd name="T7" fmla="*/ 30 h 45"/>
              <a:gd name="T8" fmla="*/ 29 w 46"/>
              <a:gd name="T9" fmla="*/ 43 h 45"/>
              <a:gd name="T10" fmla="*/ 29 w 46"/>
              <a:gd name="T11" fmla="*/ 43 h 45"/>
              <a:gd name="T12" fmla="*/ 44 w 46"/>
              <a:gd name="T13" fmla="*/ 28 h 45"/>
              <a:gd name="T14" fmla="*/ 44 w 46"/>
              <a:gd name="T15" fmla="*/ 28 h 45"/>
              <a:gd name="T16" fmla="*/ 34 w 46"/>
              <a:gd name="T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5">
                <a:moveTo>
                  <a:pt x="34" y="3"/>
                </a:moveTo>
                <a:cubicBezTo>
                  <a:pt x="30" y="1"/>
                  <a:pt x="25" y="0"/>
                  <a:pt x="20" y="1"/>
                </a:cubicBezTo>
                <a:cubicBezTo>
                  <a:pt x="16" y="1"/>
                  <a:pt x="11" y="3"/>
                  <a:pt x="8" y="7"/>
                </a:cubicBezTo>
                <a:cubicBezTo>
                  <a:pt x="2" y="13"/>
                  <a:pt x="0" y="22"/>
                  <a:pt x="3" y="30"/>
                </a:cubicBezTo>
                <a:cubicBezTo>
                  <a:pt x="8" y="40"/>
                  <a:pt x="18" y="45"/>
                  <a:pt x="29" y="43"/>
                </a:cubicBezTo>
                <a:cubicBezTo>
                  <a:pt x="29" y="43"/>
                  <a:pt x="29" y="43"/>
                  <a:pt x="29" y="43"/>
                </a:cubicBezTo>
                <a:cubicBezTo>
                  <a:pt x="36" y="41"/>
                  <a:pt x="42" y="35"/>
                  <a:pt x="44" y="28"/>
                </a:cubicBezTo>
                <a:cubicBezTo>
                  <a:pt x="44" y="28"/>
                  <a:pt x="44" y="28"/>
                  <a:pt x="44" y="28"/>
                </a:cubicBezTo>
                <a:cubicBezTo>
                  <a:pt x="46" y="18"/>
                  <a:pt x="42" y="8"/>
                  <a:pt x="34" y="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0"/>
          <p:cNvSpPr>
            <a:spLocks/>
          </p:cNvSpPr>
          <p:nvPr/>
        </p:nvSpPr>
        <p:spPr bwMode="auto">
          <a:xfrm>
            <a:off x="2781363" y="3377432"/>
            <a:ext cx="302105" cy="307745"/>
          </a:xfrm>
          <a:custGeom>
            <a:avLst/>
            <a:gdLst>
              <a:gd name="T0" fmla="*/ 91 w 95"/>
              <a:gd name="T1" fmla="*/ 65 h 105"/>
              <a:gd name="T2" fmla="*/ 69 w 95"/>
              <a:gd name="T3" fmla="*/ 35 h 105"/>
              <a:gd name="T4" fmla="*/ 60 w 95"/>
              <a:gd name="T5" fmla="*/ 20 h 105"/>
              <a:gd name="T6" fmla="*/ 20 w 95"/>
              <a:gd name="T7" fmla="*/ 9 h 105"/>
              <a:gd name="T8" fmla="*/ 9 w 95"/>
              <a:gd name="T9" fmla="*/ 50 h 105"/>
              <a:gd name="T10" fmla="*/ 18 w 95"/>
              <a:gd name="T11" fmla="*/ 65 h 105"/>
              <a:gd name="T12" fmla="*/ 22 w 95"/>
              <a:gd name="T13" fmla="*/ 72 h 105"/>
              <a:gd name="T14" fmla="*/ 22 w 95"/>
              <a:gd name="T15" fmla="*/ 74 h 105"/>
              <a:gd name="T16" fmla="*/ 23 w 95"/>
              <a:gd name="T17" fmla="*/ 76 h 105"/>
              <a:gd name="T18" fmla="*/ 44 w 95"/>
              <a:gd name="T19" fmla="*/ 97 h 105"/>
              <a:gd name="T20" fmla="*/ 70 w 95"/>
              <a:gd name="T21" fmla="*/ 102 h 105"/>
              <a:gd name="T22" fmla="*/ 91 w 95"/>
              <a:gd name="T23" fmla="*/ 6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105">
                <a:moveTo>
                  <a:pt x="91" y="65"/>
                </a:moveTo>
                <a:cubicBezTo>
                  <a:pt x="87" y="53"/>
                  <a:pt x="80" y="42"/>
                  <a:pt x="69" y="35"/>
                </a:cubicBezTo>
                <a:cubicBezTo>
                  <a:pt x="67" y="30"/>
                  <a:pt x="64" y="25"/>
                  <a:pt x="60" y="20"/>
                </a:cubicBezTo>
                <a:cubicBezTo>
                  <a:pt x="52" y="7"/>
                  <a:pt x="34" y="0"/>
                  <a:pt x="20" y="9"/>
                </a:cubicBezTo>
                <a:cubicBezTo>
                  <a:pt x="7" y="18"/>
                  <a:pt x="0" y="36"/>
                  <a:pt x="9" y="50"/>
                </a:cubicBezTo>
                <a:cubicBezTo>
                  <a:pt x="12" y="55"/>
                  <a:pt x="15" y="60"/>
                  <a:pt x="18" y="65"/>
                </a:cubicBezTo>
                <a:cubicBezTo>
                  <a:pt x="19" y="67"/>
                  <a:pt x="20" y="70"/>
                  <a:pt x="22" y="72"/>
                </a:cubicBezTo>
                <a:cubicBezTo>
                  <a:pt x="22" y="73"/>
                  <a:pt x="22" y="73"/>
                  <a:pt x="22" y="74"/>
                </a:cubicBezTo>
                <a:cubicBezTo>
                  <a:pt x="23" y="74"/>
                  <a:pt x="23" y="75"/>
                  <a:pt x="23" y="76"/>
                </a:cubicBezTo>
                <a:cubicBezTo>
                  <a:pt x="27" y="86"/>
                  <a:pt x="35" y="94"/>
                  <a:pt x="44" y="97"/>
                </a:cubicBezTo>
                <a:cubicBezTo>
                  <a:pt x="52" y="102"/>
                  <a:pt x="61" y="105"/>
                  <a:pt x="70" y="102"/>
                </a:cubicBezTo>
                <a:cubicBezTo>
                  <a:pt x="85" y="97"/>
                  <a:pt x="95" y="81"/>
                  <a:pt x="91" y="65"/>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1"/>
          <p:cNvSpPr>
            <a:spLocks/>
          </p:cNvSpPr>
          <p:nvPr/>
        </p:nvSpPr>
        <p:spPr bwMode="auto">
          <a:xfrm>
            <a:off x="3115171" y="3762542"/>
            <a:ext cx="277863" cy="541562"/>
          </a:xfrm>
          <a:custGeom>
            <a:avLst/>
            <a:gdLst>
              <a:gd name="T0" fmla="*/ 72 w 87"/>
              <a:gd name="T1" fmla="*/ 37 h 185"/>
              <a:gd name="T2" fmla="*/ 12 w 87"/>
              <a:gd name="T3" fmla="*/ 53 h 185"/>
              <a:gd name="T4" fmla="*/ 21 w 87"/>
              <a:gd name="T5" fmla="*/ 92 h 185"/>
              <a:gd name="T6" fmla="*/ 23 w 87"/>
              <a:gd name="T7" fmla="*/ 144 h 185"/>
              <a:gd name="T8" fmla="*/ 80 w 87"/>
              <a:gd name="T9" fmla="*/ 152 h 185"/>
              <a:gd name="T10" fmla="*/ 72 w 87"/>
              <a:gd name="T11" fmla="*/ 37 h 185"/>
            </a:gdLst>
            <a:ahLst/>
            <a:cxnLst>
              <a:cxn ang="0">
                <a:pos x="T0" y="T1"/>
              </a:cxn>
              <a:cxn ang="0">
                <a:pos x="T2" y="T3"/>
              </a:cxn>
              <a:cxn ang="0">
                <a:pos x="T4" y="T5"/>
              </a:cxn>
              <a:cxn ang="0">
                <a:pos x="T6" y="T7"/>
              </a:cxn>
              <a:cxn ang="0">
                <a:pos x="T8" y="T9"/>
              </a:cxn>
              <a:cxn ang="0">
                <a:pos x="T10" y="T11"/>
              </a:cxn>
            </a:cxnLst>
            <a:rect l="0" t="0" r="r" b="b"/>
            <a:pathLst>
              <a:path w="87" h="185">
                <a:moveTo>
                  <a:pt x="72" y="37"/>
                </a:moveTo>
                <a:cubicBezTo>
                  <a:pt x="58" y="0"/>
                  <a:pt x="0" y="14"/>
                  <a:pt x="12" y="53"/>
                </a:cubicBezTo>
                <a:cubicBezTo>
                  <a:pt x="16" y="66"/>
                  <a:pt x="19" y="79"/>
                  <a:pt x="21" y="92"/>
                </a:cubicBezTo>
                <a:cubicBezTo>
                  <a:pt x="22" y="109"/>
                  <a:pt x="23" y="127"/>
                  <a:pt x="23" y="144"/>
                </a:cubicBezTo>
                <a:cubicBezTo>
                  <a:pt x="22" y="176"/>
                  <a:pt x="74" y="185"/>
                  <a:pt x="80" y="152"/>
                </a:cubicBezTo>
                <a:cubicBezTo>
                  <a:pt x="87" y="112"/>
                  <a:pt x="86" y="74"/>
                  <a:pt x="72" y="37"/>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2"/>
          <p:cNvSpPr>
            <a:spLocks/>
          </p:cNvSpPr>
          <p:nvPr/>
        </p:nvSpPr>
        <p:spPr bwMode="auto">
          <a:xfrm>
            <a:off x="3040577" y="4565429"/>
            <a:ext cx="231241" cy="355884"/>
          </a:xfrm>
          <a:custGeom>
            <a:avLst/>
            <a:gdLst>
              <a:gd name="T0" fmla="*/ 60 w 73"/>
              <a:gd name="T1" fmla="*/ 17 h 121"/>
              <a:gd name="T2" fmla="*/ 35 w 73"/>
              <a:gd name="T3" fmla="*/ 7 h 121"/>
              <a:gd name="T4" fmla="*/ 21 w 73"/>
              <a:gd name="T5" fmla="*/ 21 h 121"/>
              <a:gd name="T6" fmla="*/ 18 w 73"/>
              <a:gd name="T7" fmla="*/ 26 h 121"/>
              <a:gd name="T8" fmla="*/ 5 w 73"/>
              <a:gd name="T9" fmla="*/ 56 h 121"/>
              <a:gd name="T10" fmla="*/ 6 w 73"/>
              <a:gd name="T11" fmla="*/ 56 h 121"/>
              <a:gd name="T12" fmla="*/ 6 w 73"/>
              <a:gd name="T13" fmla="*/ 68 h 121"/>
              <a:gd name="T14" fmla="*/ 3 w 73"/>
              <a:gd name="T15" fmla="*/ 112 h 121"/>
              <a:gd name="T16" fmla="*/ 11 w 73"/>
              <a:gd name="T17" fmla="*/ 118 h 121"/>
              <a:gd name="T18" fmla="*/ 72 w 73"/>
              <a:gd name="T19" fmla="*/ 40 h 121"/>
              <a:gd name="T20" fmla="*/ 60 w 73"/>
              <a:gd name="T21"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21">
                <a:moveTo>
                  <a:pt x="60" y="17"/>
                </a:moveTo>
                <a:cubicBezTo>
                  <a:pt x="56" y="7"/>
                  <a:pt x="44" y="0"/>
                  <a:pt x="35" y="7"/>
                </a:cubicBezTo>
                <a:cubicBezTo>
                  <a:pt x="29" y="11"/>
                  <a:pt x="25" y="16"/>
                  <a:pt x="21" y="21"/>
                </a:cubicBezTo>
                <a:cubicBezTo>
                  <a:pt x="20" y="23"/>
                  <a:pt x="19" y="24"/>
                  <a:pt x="18" y="26"/>
                </a:cubicBezTo>
                <a:cubicBezTo>
                  <a:pt x="13" y="35"/>
                  <a:pt x="8" y="45"/>
                  <a:pt x="5" y="56"/>
                </a:cubicBezTo>
                <a:cubicBezTo>
                  <a:pt x="5" y="56"/>
                  <a:pt x="5" y="56"/>
                  <a:pt x="6" y="56"/>
                </a:cubicBezTo>
                <a:cubicBezTo>
                  <a:pt x="5" y="60"/>
                  <a:pt x="5" y="65"/>
                  <a:pt x="6" y="68"/>
                </a:cubicBezTo>
                <a:cubicBezTo>
                  <a:pt x="2" y="82"/>
                  <a:pt x="0" y="96"/>
                  <a:pt x="3" y="112"/>
                </a:cubicBezTo>
                <a:cubicBezTo>
                  <a:pt x="4" y="116"/>
                  <a:pt x="8" y="118"/>
                  <a:pt x="11" y="118"/>
                </a:cubicBezTo>
                <a:cubicBezTo>
                  <a:pt x="54" y="121"/>
                  <a:pt x="68" y="75"/>
                  <a:pt x="72" y="40"/>
                </a:cubicBezTo>
                <a:cubicBezTo>
                  <a:pt x="73" y="30"/>
                  <a:pt x="67" y="21"/>
                  <a:pt x="60" y="17"/>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3"/>
          <p:cNvSpPr>
            <a:spLocks/>
          </p:cNvSpPr>
          <p:nvPr/>
        </p:nvSpPr>
        <p:spPr bwMode="auto">
          <a:xfrm>
            <a:off x="2811200" y="4893805"/>
            <a:ext cx="152917" cy="156452"/>
          </a:xfrm>
          <a:custGeom>
            <a:avLst/>
            <a:gdLst>
              <a:gd name="T0" fmla="*/ 35 w 48"/>
              <a:gd name="T1" fmla="*/ 5 h 53"/>
              <a:gd name="T2" fmla="*/ 8 w 48"/>
              <a:gd name="T3" fmla="*/ 12 h 53"/>
              <a:gd name="T4" fmla="*/ 1 w 48"/>
              <a:gd name="T5" fmla="*/ 26 h 53"/>
              <a:gd name="T6" fmla="*/ 9 w 48"/>
              <a:gd name="T7" fmla="*/ 49 h 53"/>
              <a:gd name="T8" fmla="*/ 33 w 48"/>
              <a:gd name="T9" fmla="*/ 45 h 53"/>
              <a:gd name="T10" fmla="*/ 42 w 48"/>
              <a:gd name="T11" fmla="*/ 32 h 53"/>
              <a:gd name="T12" fmla="*/ 35 w 48"/>
              <a:gd name="T13" fmla="*/ 5 h 53"/>
            </a:gdLst>
            <a:ahLst/>
            <a:cxnLst>
              <a:cxn ang="0">
                <a:pos x="T0" y="T1"/>
              </a:cxn>
              <a:cxn ang="0">
                <a:pos x="T2" y="T3"/>
              </a:cxn>
              <a:cxn ang="0">
                <a:pos x="T4" y="T5"/>
              </a:cxn>
              <a:cxn ang="0">
                <a:pos x="T6" y="T7"/>
              </a:cxn>
              <a:cxn ang="0">
                <a:pos x="T8" y="T9"/>
              </a:cxn>
              <a:cxn ang="0">
                <a:pos x="T10" y="T11"/>
              </a:cxn>
              <a:cxn ang="0">
                <a:pos x="T12" y="T13"/>
              </a:cxn>
            </a:cxnLst>
            <a:rect l="0" t="0" r="r" b="b"/>
            <a:pathLst>
              <a:path w="48" h="53">
                <a:moveTo>
                  <a:pt x="35" y="5"/>
                </a:moveTo>
                <a:cubicBezTo>
                  <a:pt x="26" y="0"/>
                  <a:pt x="13" y="2"/>
                  <a:pt x="8" y="12"/>
                </a:cubicBezTo>
                <a:cubicBezTo>
                  <a:pt x="6" y="17"/>
                  <a:pt x="3" y="21"/>
                  <a:pt x="1" y="26"/>
                </a:cubicBezTo>
                <a:cubicBezTo>
                  <a:pt x="0" y="34"/>
                  <a:pt x="2" y="44"/>
                  <a:pt x="9" y="49"/>
                </a:cubicBezTo>
                <a:cubicBezTo>
                  <a:pt x="17" y="53"/>
                  <a:pt x="27" y="50"/>
                  <a:pt x="33" y="45"/>
                </a:cubicBezTo>
                <a:cubicBezTo>
                  <a:pt x="37" y="41"/>
                  <a:pt x="39" y="36"/>
                  <a:pt x="42" y="32"/>
                </a:cubicBezTo>
                <a:cubicBezTo>
                  <a:pt x="48" y="23"/>
                  <a:pt x="44" y="10"/>
                  <a:pt x="35" y="5"/>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4"/>
          <p:cNvSpPr>
            <a:spLocks/>
          </p:cNvSpPr>
          <p:nvPr/>
        </p:nvSpPr>
        <p:spPr bwMode="auto">
          <a:xfrm>
            <a:off x="2699309" y="5000398"/>
            <a:ext cx="85783" cy="84244"/>
          </a:xfrm>
          <a:custGeom>
            <a:avLst/>
            <a:gdLst>
              <a:gd name="T0" fmla="*/ 22 w 27"/>
              <a:gd name="T1" fmla="*/ 4 h 29"/>
              <a:gd name="T2" fmla="*/ 10 w 27"/>
              <a:gd name="T3" fmla="*/ 1 h 29"/>
              <a:gd name="T4" fmla="*/ 1 w 27"/>
              <a:gd name="T5" fmla="*/ 10 h 29"/>
              <a:gd name="T6" fmla="*/ 2 w 27"/>
              <a:gd name="T7" fmla="*/ 22 h 29"/>
              <a:gd name="T8" fmla="*/ 10 w 27"/>
              <a:gd name="T9" fmla="*/ 28 h 29"/>
              <a:gd name="T10" fmla="*/ 11 w 27"/>
              <a:gd name="T11" fmla="*/ 28 h 29"/>
              <a:gd name="T12" fmla="*/ 11 w 27"/>
              <a:gd name="T13" fmla="*/ 28 h 29"/>
              <a:gd name="T14" fmla="*/ 21 w 27"/>
              <a:gd name="T15" fmla="*/ 26 h 29"/>
              <a:gd name="T16" fmla="*/ 27 w 27"/>
              <a:gd name="T17" fmla="*/ 14 h 29"/>
              <a:gd name="T18" fmla="*/ 22 w 27"/>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9">
                <a:moveTo>
                  <a:pt x="22" y="4"/>
                </a:moveTo>
                <a:cubicBezTo>
                  <a:pt x="19" y="1"/>
                  <a:pt x="15" y="0"/>
                  <a:pt x="10" y="1"/>
                </a:cubicBezTo>
                <a:cubicBezTo>
                  <a:pt x="6" y="2"/>
                  <a:pt x="2" y="6"/>
                  <a:pt x="1" y="10"/>
                </a:cubicBezTo>
                <a:cubicBezTo>
                  <a:pt x="1" y="14"/>
                  <a:pt x="0" y="18"/>
                  <a:pt x="2" y="22"/>
                </a:cubicBezTo>
                <a:cubicBezTo>
                  <a:pt x="3" y="25"/>
                  <a:pt x="6" y="28"/>
                  <a:pt x="10" y="28"/>
                </a:cubicBezTo>
                <a:cubicBezTo>
                  <a:pt x="10" y="28"/>
                  <a:pt x="11" y="28"/>
                  <a:pt x="11" y="28"/>
                </a:cubicBezTo>
                <a:cubicBezTo>
                  <a:pt x="11" y="28"/>
                  <a:pt x="11" y="28"/>
                  <a:pt x="11" y="28"/>
                </a:cubicBezTo>
                <a:cubicBezTo>
                  <a:pt x="14" y="29"/>
                  <a:pt x="18" y="27"/>
                  <a:pt x="21" y="26"/>
                </a:cubicBezTo>
                <a:cubicBezTo>
                  <a:pt x="25" y="24"/>
                  <a:pt x="27" y="18"/>
                  <a:pt x="27" y="14"/>
                </a:cubicBezTo>
                <a:cubicBezTo>
                  <a:pt x="27" y="10"/>
                  <a:pt x="25" y="6"/>
                  <a:pt x="22" y="4"/>
                </a:cubicBezTo>
              </a:path>
            </a:pathLst>
          </a:custGeom>
          <a:solidFill>
            <a:srgbClr val="FBCD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5"/>
          <p:cNvSpPr>
            <a:spLocks noEditPoints="1"/>
          </p:cNvSpPr>
          <p:nvPr/>
        </p:nvSpPr>
        <p:spPr bwMode="auto">
          <a:xfrm>
            <a:off x="2113748" y="2182557"/>
            <a:ext cx="757127" cy="804606"/>
          </a:xfrm>
          <a:custGeom>
            <a:avLst/>
            <a:gdLst>
              <a:gd name="T0" fmla="*/ 226 w 238"/>
              <a:gd name="T1" fmla="*/ 257 h 274"/>
              <a:gd name="T2" fmla="*/ 225 w 238"/>
              <a:gd name="T3" fmla="*/ 252 h 274"/>
              <a:gd name="T4" fmla="*/ 224 w 238"/>
              <a:gd name="T5" fmla="*/ 248 h 274"/>
              <a:gd name="T6" fmla="*/ 223 w 238"/>
              <a:gd name="T7" fmla="*/ 245 h 274"/>
              <a:gd name="T8" fmla="*/ 221 w 238"/>
              <a:gd name="T9" fmla="*/ 242 h 274"/>
              <a:gd name="T10" fmla="*/ 218 w 238"/>
              <a:gd name="T11" fmla="*/ 235 h 274"/>
              <a:gd name="T12" fmla="*/ 215 w 238"/>
              <a:gd name="T13" fmla="*/ 232 h 274"/>
              <a:gd name="T14" fmla="*/ 198 w 238"/>
              <a:gd name="T15" fmla="*/ 210 h 274"/>
              <a:gd name="T16" fmla="*/ 211 w 238"/>
              <a:gd name="T17" fmla="*/ 193 h 274"/>
              <a:gd name="T18" fmla="*/ 221 w 238"/>
              <a:gd name="T19" fmla="*/ 175 h 274"/>
              <a:gd name="T20" fmla="*/ 222 w 238"/>
              <a:gd name="T21" fmla="*/ 170 h 274"/>
              <a:gd name="T22" fmla="*/ 222 w 238"/>
              <a:gd name="T23" fmla="*/ 170 h 274"/>
              <a:gd name="T24" fmla="*/ 209 w 238"/>
              <a:gd name="T25" fmla="*/ 153 h 274"/>
              <a:gd name="T26" fmla="*/ 185 w 238"/>
              <a:gd name="T27" fmla="*/ 138 h 274"/>
              <a:gd name="T28" fmla="*/ 217 w 238"/>
              <a:gd name="T29" fmla="*/ 104 h 274"/>
              <a:gd name="T30" fmla="*/ 189 w 238"/>
              <a:gd name="T31" fmla="*/ 33 h 274"/>
              <a:gd name="T32" fmla="*/ 175 w 238"/>
              <a:gd name="T33" fmla="*/ 28 h 274"/>
              <a:gd name="T34" fmla="*/ 148 w 238"/>
              <a:gd name="T35" fmla="*/ 4 h 274"/>
              <a:gd name="T36" fmla="*/ 115 w 238"/>
              <a:gd name="T37" fmla="*/ 6 h 274"/>
              <a:gd name="T38" fmla="*/ 114 w 238"/>
              <a:gd name="T39" fmla="*/ 6 h 274"/>
              <a:gd name="T40" fmla="*/ 22 w 238"/>
              <a:gd name="T41" fmla="*/ 54 h 274"/>
              <a:gd name="T42" fmla="*/ 12 w 238"/>
              <a:gd name="T43" fmla="*/ 59 h 274"/>
              <a:gd name="T44" fmla="*/ 13 w 238"/>
              <a:gd name="T45" fmla="*/ 100 h 274"/>
              <a:gd name="T46" fmla="*/ 13 w 238"/>
              <a:gd name="T47" fmla="*/ 104 h 274"/>
              <a:gd name="T48" fmla="*/ 24 w 238"/>
              <a:gd name="T49" fmla="*/ 121 h 274"/>
              <a:gd name="T50" fmla="*/ 38 w 238"/>
              <a:gd name="T51" fmla="*/ 124 h 274"/>
              <a:gd name="T52" fmla="*/ 39 w 238"/>
              <a:gd name="T53" fmla="*/ 127 h 274"/>
              <a:gd name="T54" fmla="*/ 33 w 238"/>
              <a:gd name="T55" fmla="*/ 134 h 274"/>
              <a:gd name="T56" fmla="*/ 26 w 238"/>
              <a:gd name="T57" fmla="*/ 139 h 274"/>
              <a:gd name="T58" fmla="*/ 26 w 238"/>
              <a:gd name="T59" fmla="*/ 139 h 274"/>
              <a:gd name="T60" fmla="*/ 2 w 238"/>
              <a:gd name="T61" fmla="*/ 174 h 274"/>
              <a:gd name="T62" fmla="*/ 24 w 238"/>
              <a:gd name="T63" fmla="*/ 213 h 274"/>
              <a:gd name="T64" fmla="*/ 3 w 238"/>
              <a:gd name="T65" fmla="*/ 261 h 274"/>
              <a:gd name="T66" fmla="*/ 24 w 238"/>
              <a:gd name="T67" fmla="*/ 273 h 274"/>
              <a:gd name="T68" fmla="*/ 112 w 238"/>
              <a:gd name="T69" fmla="*/ 264 h 274"/>
              <a:gd name="T70" fmla="*/ 144 w 238"/>
              <a:gd name="T71" fmla="*/ 261 h 274"/>
              <a:gd name="T72" fmla="*/ 149 w 238"/>
              <a:gd name="T73" fmla="*/ 263 h 274"/>
              <a:gd name="T74" fmla="*/ 159 w 238"/>
              <a:gd name="T75" fmla="*/ 266 h 274"/>
              <a:gd name="T76" fmla="*/ 165 w 238"/>
              <a:gd name="T77" fmla="*/ 266 h 274"/>
              <a:gd name="T78" fmla="*/ 172 w 238"/>
              <a:gd name="T79" fmla="*/ 268 h 274"/>
              <a:gd name="T80" fmla="*/ 187 w 238"/>
              <a:gd name="T81" fmla="*/ 270 h 274"/>
              <a:gd name="T82" fmla="*/ 202 w 238"/>
              <a:gd name="T83" fmla="*/ 268 h 274"/>
              <a:gd name="T84" fmla="*/ 207 w 238"/>
              <a:gd name="T85" fmla="*/ 269 h 274"/>
              <a:gd name="T86" fmla="*/ 226 w 238"/>
              <a:gd name="T87" fmla="*/ 257 h 274"/>
              <a:gd name="T88" fmla="*/ 44 w 238"/>
              <a:gd name="T89" fmla="*/ 183 h 274"/>
              <a:gd name="T90" fmla="*/ 44 w 238"/>
              <a:gd name="T91" fmla="*/ 184 h 274"/>
              <a:gd name="T92" fmla="*/ 43 w 238"/>
              <a:gd name="T93" fmla="*/ 184 h 274"/>
              <a:gd name="T94" fmla="*/ 41 w 238"/>
              <a:gd name="T95" fmla="*/ 181 h 274"/>
              <a:gd name="T96" fmla="*/ 41 w 238"/>
              <a:gd name="T97" fmla="*/ 181 h 274"/>
              <a:gd name="T98" fmla="*/ 44 w 238"/>
              <a:gd name="T99" fmla="*/ 175 h 274"/>
              <a:gd name="T100" fmla="*/ 46 w 238"/>
              <a:gd name="T101" fmla="*/ 177 h 274"/>
              <a:gd name="T102" fmla="*/ 44 w 238"/>
              <a:gd name="T103" fmla="*/ 18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74">
                <a:moveTo>
                  <a:pt x="226" y="257"/>
                </a:moveTo>
                <a:cubicBezTo>
                  <a:pt x="226" y="255"/>
                  <a:pt x="226" y="254"/>
                  <a:pt x="225" y="252"/>
                </a:cubicBezTo>
                <a:cubicBezTo>
                  <a:pt x="225" y="251"/>
                  <a:pt x="225" y="249"/>
                  <a:pt x="224" y="248"/>
                </a:cubicBezTo>
                <a:cubicBezTo>
                  <a:pt x="224" y="247"/>
                  <a:pt x="224" y="246"/>
                  <a:pt x="223" y="245"/>
                </a:cubicBezTo>
                <a:cubicBezTo>
                  <a:pt x="223" y="244"/>
                  <a:pt x="222" y="243"/>
                  <a:pt x="221" y="242"/>
                </a:cubicBezTo>
                <a:cubicBezTo>
                  <a:pt x="221" y="240"/>
                  <a:pt x="219" y="237"/>
                  <a:pt x="218" y="235"/>
                </a:cubicBezTo>
                <a:cubicBezTo>
                  <a:pt x="217" y="234"/>
                  <a:pt x="216" y="233"/>
                  <a:pt x="215" y="232"/>
                </a:cubicBezTo>
                <a:cubicBezTo>
                  <a:pt x="209" y="225"/>
                  <a:pt x="204" y="217"/>
                  <a:pt x="198" y="210"/>
                </a:cubicBezTo>
                <a:cubicBezTo>
                  <a:pt x="204" y="206"/>
                  <a:pt x="208" y="199"/>
                  <a:pt x="211" y="193"/>
                </a:cubicBezTo>
                <a:cubicBezTo>
                  <a:pt x="218" y="190"/>
                  <a:pt x="224" y="183"/>
                  <a:pt x="221" y="175"/>
                </a:cubicBezTo>
                <a:cubicBezTo>
                  <a:pt x="222" y="174"/>
                  <a:pt x="222" y="172"/>
                  <a:pt x="222" y="170"/>
                </a:cubicBezTo>
                <a:cubicBezTo>
                  <a:pt x="222" y="170"/>
                  <a:pt x="222" y="170"/>
                  <a:pt x="222" y="170"/>
                </a:cubicBezTo>
                <a:cubicBezTo>
                  <a:pt x="224" y="162"/>
                  <a:pt x="217" y="154"/>
                  <a:pt x="209" y="153"/>
                </a:cubicBezTo>
                <a:cubicBezTo>
                  <a:pt x="203" y="146"/>
                  <a:pt x="194" y="141"/>
                  <a:pt x="185" y="138"/>
                </a:cubicBezTo>
                <a:cubicBezTo>
                  <a:pt x="196" y="127"/>
                  <a:pt x="208" y="116"/>
                  <a:pt x="217" y="104"/>
                </a:cubicBezTo>
                <a:cubicBezTo>
                  <a:pt x="238" y="75"/>
                  <a:pt x="205" y="54"/>
                  <a:pt x="189" y="33"/>
                </a:cubicBezTo>
                <a:cubicBezTo>
                  <a:pt x="185" y="29"/>
                  <a:pt x="180" y="27"/>
                  <a:pt x="175" y="28"/>
                </a:cubicBezTo>
                <a:cubicBezTo>
                  <a:pt x="167" y="18"/>
                  <a:pt x="159" y="8"/>
                  <a:pt x="148" y="4"/>
                </a:cubicBezTo>
                <a:cubicBezTo>
                  <a:pt x="138" y="0"/>
                  <a:pt x="125" y="0"/>
                  <a:pt x="115" y="6"/>
                </a:cubicBezTo>
                <a:cubicBezTo>
                  <a:pt x="115" y="6"/>
                  <a:pt x="114" y="6"/>
                  <a:pt x="114" y="6"/>
                </a:cubicBezTo>
                <a:cubicBezTo>
                  <a:pt x="78" y="2"/>
                  <a:pt x="44" y="26"/>
                  <a:pt x="22" y="54"/>
                </a:cubicBezTo>
                <a:cubicBezTo>
                  <a:pt x="19" y="55"/>
                  <a:pt x="15" y="56"/>
                  <a:pt x="12" y="59"/>
                </a:cubicBezTo>
                <a:cubicBezTo>
                  <a:pt x="0" y="71"/>
                  <a:pt x="1" y="90"/>
                  <a:pt x="13" y="100"/>
                </a:cubicBezTo>
                <a:cubicBezTo>
                  <a:pt x="13" y="102"/>
                  <a:pt x="13" y="103"/>
                  <a:pt x="13" y="104"/>
                </a:cubicBezTo>
                <a:cubicBezTo>
                  <a:pt x="15" y="110"/>
                  <a:pt x="19" y="117"/>
                  <a:pt x="24" y="121"/>
                </a:cubicBezTo>
                <a:cubicBezTo>
                  <a:pt x="28" y="124"/>
                  <a:pt x="33" y="126"/>
                  <a:pt x="38" y="124"/>
                </a:cubicBezTo>
                <a:cubicBezTo>
                  <a:pt x="38" y="125"/>
                  <a:pt x="39" y="126"/>
                  <a:pt x="39" y="127"/>
                </a:cubicBezTo>
                <a:cubicBezTo>
                  <a:pt x="37" y="129"/>
                  <a:pt x="35" y="131"/>
                  <a:pt x="33" y="134"/>
                </a:cubicBezTo>
                <a:cubicBezTo>
                  <a:pt x="30" y="135"/>
                  <a:pt x="28" y="137"/>
                  <a:pt x="26" y="139"/>
                </a:cubicBezTo>
                <a:cubicBezTo>
                  <a:pt x="26" y="139"/>
                  <a:pt x="26" y="139"/>
                  <a:pt x="26" y="139"/>
                </a:cubicBezTo>
                <a:cubicBezTo>
                  <a:pt x="19" y="153"/>
                  <a:pt x="0" y="154"/>
                  <a:pt x="2" y="174"/>
                </a:cubicBezTo>
                <a:cubicBezTo>
                  <a:pt x="3" y="188"/>
                  <a:pt x="14" y="201"/>
                  <a:pt x="24" y="213"/>
                </a:cubicBezTo>
                <a:cubicBezTo>
                  <a:pt x="9" y="224"/>
                  <a:pt x="0" y="238"/>
                  <a:pt x="3" y="261"/>
                </a:cubicBezTo>
                <a:cubicBezTo>
                  <a:pt x="5" y="270"/>
                  <a:pt x="16" y="274"/>
                  <a:pt x="24" y="273"/>
                </a:cubicBezTo>
                <a:cubicBezTo>
                  <a:pt x="53" y="268"/>
                  <a:pt x="83" y="266"/>
                  <a:pt x="112" y="264"/>
                </a:cubicBezTo>
                <a:cubicBezTo>
                  <a:pt x="119" y="264"/>
                  <a:pt x="133" y="264"/>
                  <a:pt x="144" y="261"/>
                </a:cubicBezTo>
                <a:cubicBezTo>
                  <a:pt x="146" y="262"/>
                  <a:pt x="147" y="262"/>
                  <a:pt x="149" y="263"/>
                </a:cubicBezTo>
                <a:cubicBezTo>
                  <a:pt x="152" y="264"/>
                  <a:pt x="155" y="265"/>
                  <a:pt x="159" y="266"/>
                </a:cubicBezTo>
                <a:cubicBezTo>
                  <a:pt x="161" y="267"/>
                  <a:pt x="163" y="267"/>
                  <a:pt x="165" y="266"/>
                </a:cubicBezTo>
                <a:cubicBezTo>
                  <a:pt x="167" y="267"/>
                  <a:pt x="170" y="267"/>
                  <a:pt x="172" y="268"/>
                </a:cubicBezTo>
                <a:cubicBezTo>
                  <a:pt x="177" y="269"/>
                  <a:pt x="182" y="269"/>
                  <a:pt x="187" y="270"/>
                </a:cubicBezTo>
                <a:cubicBezTo>
                  <a:pt x="190" y="270"/>
                  <a:pt x="197" y="268"/>
                  <a:pt x="202" y="268"/>
                </a:cubicBezTo>
                <a:cubicBezTo>
                  <a:pt x="203" y="269"/>
                  <a:pt x="205" y="269"/>
                  <a:pt x="207" y="269"/>
                </a:cubicBezTo>
                <a:cubicBezTo>
                  <a:pt x="215" y="272"/>
                  <a:pt x="227" y="267"/>
                  <a:pt x="226" y="257"/>
                </a:cubicBezTo>
                <a:moveTo>
                  <a:pt x="44" y="183"/>
                </a:moveTo>
                <a:cubicBezTo>
                  <a:pt x="44" y="183"/>
                  <a:pt x="44" y="183"/>
                  <a:pt x="44" y="184"/>
                </a:cubicBezTo>
                <a:cubicBezTo>
                  <a:pt x="43" y="184"/>
                  <a:pt x="43" y="184"/>
                  <a:pt x="43" y="184"/>
                </a:cubicBezTo>
                <a:cubicBezTo>
                  <a:pt x="43" y="183"/>
                  <a:pt x="42" y="182"/>
                  <a:pt x="41" y="181"/>
                </a:cubicBezTo>
                <a:cubicBezTo>
                  <a:pt x="41" y="181"/>
                  <a:pt x="41" y="181"/>
                  <a:pt x="41" y="181"/>
                </a:cubicBezTo>
                <a:cubicBezTo>
                  <a:pt x="42" y="179"/>
                  <a:pt x="43" y="177"/>
                  <a:pt x="44" y="175"/>
                </a:cubicBezTo>
                <a:cubicBezTo>
                  <a:pt x="44" y="176"/>
                  <a:pt x="45" y="176"/>
                  <a:pt x="46" y="177"/>
                </a:cubicBezTo>
                <a:cubicBezTo>
                  <a:pt x="45" y="179"/>
                  <a:pt x="44" y="181"/>
                  <a:pt x="44" y="183"/>
                </a:cubicBez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6"/>
          <p:cNvSpPr>
            <a:spLocks/>
          </p:cNvSpPr>
          <p:nvPr/>
        </p:nvSpPr>
        <p:spPr bwMode="auto">
          <a:xfrm>
            <a:off x="2117478" y="2330412"/>
            <a:ext cx="684399" cy="233817"/>
          </a:xfrm>
          <a:custGeom>
            <a:avLst/>
            <a:gdLst>
              <a:gd name="T0" fmla="*/ 213 w 215"/>
              <a:gd name="T1" fmla="*/ 48 h 80"/>
              <a:gd name="T2" fmla="*/ 214 w 215"/>
              <a:gd name="T3" fmla="*/ 49 h 80"/>
              <a:gd name="T4" fmla="*/ 214 w 215"/>
              <a:gd name="T5" fmla="*/ 46 h 80"/>
              <a:gd name="T6" fmla="*/ 214 w 215"/>
              <a:gd name="T7" fmla="*/ 38 h 80"/>
              <a:gd name="T8" fmla="*/ 189 w 215"/>
              <a:gd name="T9" fmla="*/ 17 h 80"/>
              <a:gd name="T10" fmla="*/ 188 w 215"/>
              <a:gd name="T11" fmla="*/ 16 h 80"/>
              <a:gd name="T12" fmla="*/ 152 w 215"/>
              <a:gd name="T13" fmla="*/ 2 h 80"/>
              <a:gd name="T14" fmla="*/ 143 w 215"/>
              <a:gd name="T15" fmla="*/ 0 h 80"/>
              <a:gd name="T16" fmla="*/ 143 w 215"/>
              <a:gd name="T17" fmla="*/ 0 h 80"/>
              <a:gd name="T18" fmla="*/ 118 w 215"/>
              <a:gd name="T19" fmla="*/ 2 h 80"/>
              <a:gd name="T20" fmla="*/ 109 w 215"/>
              <a:gd name="T21" fmla="*/ 5 h 80"/>
              <a:gd name="T22" fmla="*/ 76 w 215"/>
              <a:gd name="T23" fmla="*/ 5 h 80"/>
              <a:gd name="T24" fmla="*/ 52 w 215"/>
              <a:gd name="T25" fmla="*/ 11 h 80"/>
              <a:gd name="T26" fmla="*/ 51 w 215"/>
              <a:gd name="T27" fmla="*/ 11 h 80"/>
              <a:gd name="T28" fmla="*/ 25 w 215"/>
              <a:gd name="T29" fmla="*/ 16 h 80"/>
              <a:gd name="T30" fmla="*/ 15 w 215"/>
              <a:gd name="T31" fmla="*/ 18 h 80"/>
              <a:gd name="T32" fmla="*/ 9 w 215"/>
              <a:gd name="T33" fmla="*/ 46 h 80"/>
              <a:gd name="T34" fmla="*/ 9 w 215"/>
              <a:gd name="T35" fmla="*/ 46 h 80"/>
              <a:gd name="T36" fmla="*/ 18 w 215"/>
              <a:gd name="T37" fmla="*/ 57 h 80"/>
              <a:gd name="T38" fmla="*/ 18 w 215"/>
              <a:gd name="T39" fmla="*/ 59 h 80"/>
              <a:gd name="T40" fmla="*/ 33 w 215"/>
              <a:gd name="T41" fmla="*/ 76 h 80"/>
              <a:gd name="T42" fmla="*/ 43 w 215"/>
              <a:gd name="T43" fmla="*/ 77 h 80"/>
              <a:gd name="T44" fmla="*/ 51 w 215"/>
              <a:gd name="T45" fmla="*/ 77 h 80"/>
              <a:gd name="T46" fmla="*/ 71 w 215"/>
              <a:gd name="T47" fmla="*/ 72 h 80"/>
              <a:gd name="T48" fmla="*/ 74 w 215"/>
              <a:gd name="T49" fmla="*/ 73 h 80"/>
              <a:gd name="T50" fmla="*/ 154 w 215"/>
              <a:gd name="T51" fmla="*/ 77 h 80"/>
              <a:gd name="T52" fmla="*/ 169 w 215"/>
              <a:gd name="T53" fmla="*/ 75 h 80"/>
              <a:gd name="T54" fmla="*/ 195 w 215"/>
              <a:gd name="T55" fmla="*/ 68 h 80"/>
              <a:gd name="T56" fmla="*/ 198 w 215"/>
              <a:gd name="T57" fmla="*/ 61 h 80"/>
              <a:gd name="T58" fmla="*/ 201 w 215"/>
              <a:gd name="T59" fmla="*/ 59 h 80"/>
              <a:gd name="T60" fmla="*/ 212 w 215"/>
              <a:gd name="T61" fmla="*/ 52 h 80"/>
              <a:gd name="T62" fmla="*/ 214 w 215"/>
              <a:gd name="T63" fmla="*/ 49 h 80"/>
              <a:gd name="T64" fmla="*/ 213 w 215"/>
              <a:gd name="T65" fmla="*/ 48 h 80"/>
              <a:gd name="T66" fmla="*/ 213 w 215"/>
              <a:gd name="T67" fmla="*/ 4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5" h="80">
                <a:moveTo>
                  <a:pt x="213" y="48"/>
                </a:moveTo>
                <a:cubicBezTo>
                  <a:pt x="214" y="49"/>
                  <a:pt x="214" y="49"/>
                  <a:pt x="214" y="49"/>
                </a:cubicBezTo>
                <a:cubicBezTo>
                  <a:pt x="214" y="48"/>
                  <a:pt x="214" y="47"/>
                  <a:pt x="214" y="46"/>
                </a:cubicBezTo>
                <a:cubicBezTo>
                  <a:pt x="215" y="44"/>
                  <a:pt x="215" y="41"/>
                  <a:pt x="214" y="38"/>
                </a:cubicBezTo>
                <a:cubicBezTo>
                  <a:pt x="213" y="26"/>
                  <a:pt x="201" y="20"/>
                  <a:pt x="189" y="17"/>
                </a:cubicBezTo>
                <a:cubicBezTo>
                  <a:pt x="188" y="17"/>
                  <a:pt x="188" y="16"/>
                  <a:pt x="188" y="16"/>
                </a:cubicBezTo>
                <a:cubicBezTo>
                  <a:pt x="178" y="7"/>
                  <a:pt x="165" y="3"/>
                  <a:pt x="152" y="2"/>
                </a:cubicBezTo>
                <a:cubicBezTo>
                  <a:pt x="149" y="1"/>
                  <a:pt x="147" y="1"/>
                  <a:pt x="143" y="0"/>
                </a:cubicBezTo>
                <a:cubicBezTo>
                  <a:pt x="143" y="0"/>
                  <a:pt x="143" y="0"/>
                  <a:pt x="143" y="0"/>
                </a:cubicBezTo>
                <a:cubicBezTo>
                  <a:pt x="135" y="1"/>
                  <a:pt x="127" y="1"/>
                  <a:pt x="118" y="2"/>
                </a:cubicBezTo>
                <a:cubicBezTo>
                  <a:pt x="114" y="2"/>
                  <a:pt x="112" y="3"/>
                  <a:pt x="109" y="5"/>
                </a:cubicBezTo>
                <a:cubicBezTo>
                  <a:pt x="98" y="2"/>
                  <a:pt x="86" y="4"/>
                  <a:pt x="76" y="5"/>
                </a:cubicBezTo>
                <a:cubicBezTo>
                  <a:pt x="67" y="7"/>
                  <a:pt x="59" y="8"/>
                  <a:pt x="52" y="11"/>
                </a:cubicBezTo>
                <a:cubicBezTo>
                  <a:pt x="52" y="11"/>
                  <a:pt x="51" y="11"/>
                  <a:pt x="51" y="11"/>
                </a:cubicBezTo>
                <a:cubicBezTo>
                  <a:pt x="43" y="13"/>
                  <a:pt x="34" y="15"/>
                  <a:pt x="25" y="16"/>
                </a:cubicBezTo>
                <a:cubicBezTo>
                  <a:pt x="22" y="17"/>
                  <a:pt x="18" y="17"/>
                  <a:pt x="15" y="18"/>
                </a:cubicBezTo>
                <a:cubicBezTo>
                  <a:pt x="0" y="21"/>
                  <a:pt x="0" y="37"/>
                  <a:pt x="9" y="46"/>
                </a:cubicBezTo>
                <a:cubicBezTo>
                  <a:pt x="9" y="46"/>
                  <a:pt x="9" y="46"/>
                  <a:pt x="9" y="46"/>
                </a:cubicBezTo>
                <a:cubicBezTo>
                  <a:pt x="10" y="51"/>
                  <a:pt x="13" y="55"/>
                  <a:pt x="18" y="57"/>
                </a:cubicBezTo>
                <a:cubicBezTo>
                  <a:pt x="18" y="58"/>
                  <a:pt x="18" y="58"/>
                  <a:pt x="18" y="59"/>
                </a:cubicBezTo>
                <a:cubicBezTo>
                  <a:pt x="20" y="67"/>
                  <a:pt x="25" y="73"/>
                  <a:pt x="33" y="76"/>
                </a:cubicBezTo>
                <a:cubicBezTo>
                  <a:pt x="37" y="77"/>
                  <a:pt x="40" y="77"/>
                  <a:pt x="43" y="77"/>
                </a:cubicBezTo>
                <a:cubicBezTo>
                  <a:pt x="45" y="78"/>
                  <a:pt x="48" y="78"/>
                  <a:pt x="51" y="77"/>
                </a:cubicBezTo>
                <a:cubicBezTo>
                  <a:pt x="58" y="76"/>
                  <a:pt x="65" y="75"/>
                  <a:pt x="71" y="72"/>
                </a:cubicBezTo>
                <a:cubicBezTo>
                  <a:pt x="72" y="72"/>
                  <a:pt x="73" y="73"/>
                  <a:pt x="74" y="73"/>
                </a:cubicBezTo>
                <a:cubicBezTo>
                  <a:pt x="101" y="70"/>
                  <a:pt x="127" y="76"/>
                  <a:pt x="154" y="77"/>
                </a:cubicBezTo>
                <a:cubicBezTo>
                  <a:pt x="159" y="78"/>
                  <a:pt x="164" y="77"/>
                  <a:pt x="169" y="75"/>
                </a:cubicBezTo>
                <a:cubicBezTo>
                  <a:pt x="177" y="80"/>
                  <a:pt x="188" y="80"/>
                  <a:pt x="195" y="68"/>
                </a:cubicBezTo>
                <a:cubicBezTo>
                  <a:pt x="196" y="66"/>
                  <a:pt x="197" y="64"/>
                  <a:pt x="198" y="61"/>
                </a:cubicBezTo>
                <a:cubicBezTo>
                  <a:pt x="199" y="61"/>
                  <a:pt x="200" y="60"/>
                  <a:pt x="201" y="59"/>
                </a:cubicBezTo>
                <a:cubicBezTo>
                  <a:pt x="206" y="59"/>
                  <a:pt x="210" y="57"/>
                  <a:pt x="212" y="52"/>
                </a:cubicBezTo>
                <a:cubicBezTo>
                  <a:pt x="213" y="51"/>
                  <a:pt x="213" y="50"/>
                  <a:pt x="214" y="49"/>
                </a:cubicBezTo>
                <a:cubicBezTo>
                  <a:pt x="213" y="49"/>
                  <a:pt x="213" y="49"/>
                  <a:pt x="213" y="48"/>
                </a:cubicBezTo>
                <a:cubicBezTo>
                  <a:pt x="213" y="48"/>
                  <a:pt x="213" y="48"/>
                  <a:pt x="213" y="48"/>
                </a:cubicBezTo>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7"/>
          <p:cNvSpPr>
            <a:spLocks/>
          </p:cNvSpPr>
          <p:nvPr/>
        </p:nvSpPr>
        <p:spPr bwMode="auto">
          <a:xfrm>
            <a:off x="2110018" y="2631280"/>
            <a:ext cx="688129" cy="199432"/>
          </a:xfrm>
          <a:custGeom>
            <a:avLst/>
            <a:gdLst>
              <a:gd name="T0" fmla="*/ 216 w 216"/>
              <a:gd name="T1" fmla="*/ 27 h 68"/>
              <a:gd name="T2" fmla="*/ 205 w 216"/>
              <a:gd name="T3" fmla="*/ 13 h 68"/>
              <a:gd name="T4" fmla="*/ 118 w 216"/>
              <a:gd name="T5" fmla="*/ 3 h 68"/>
              <a:gd name="T6" fmla="*/ 101 w 216"/>
              <a:gd name="T7" fmla="*/ 5 h 68"/>
              <a:gd name="T8" fmla="*/ 56 w 216"/>
              <a:gd name="T9" fmla="*/ 8 h 68"/>
              <a:gd name="T10" fmla="*/ 48 w 216"/>
              <a:gd name="T11" fmla="*/ 5 h 68"/>
              <a:gd name="T12" fmla="*/ 22 w 216"/>
              <a:gd name="T13" fmla="*/ 10 h 68"/>
              <a:gd name="T14" fmla="*/ 20 w 216"/>
              <a:gd name="T15" fmla="*/ 12 h 68"/>
              <a:gd name="T16" fmla="*/ 10 w 216"/>
              <a:gd name="T17" fmla="*/ 19 h 68"/>
              <a:gd name="T18" fmla="*/ 23 w 216"/>
              <a:gd name="T19" fmla="*/ 42 h 68"/>
              <a:gd name="T20" fmla="*/ 39 w 216"/>
              <a:gd name="T21" fmla="*/ 63 h 68"/>
              <a:gd name="T22" fmla="*/ 116 w 216"/>
              <a:gd name="T23" fmla="*/ 53 h 68"/>
              <a:gd name="T24" fmla="*/ 196 w 216"/>
              <a:gd name="T25" fmla="*/ 59 h 68"/>
              <a:gd name="T26" fmla="*/ 212 w 216"/>
              <a:gd name="T27" fmla="*/ 49 h 68"/>
              <a:gd name="T28" fmla="*/ 216 w 216"/>
              <a:gd name="T29" fmla="*/ 2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68">
                <a:moveTo>
                  <a:pt x="216" y="27"/>
                </a:moveTo>
                <a:cubicBezTo>
                  <a:pt x="215" y="20"/>
                  <a:pt x="211" y="15"/>
                  <a:pt x="205" y="13"/>
                </a:cubicBezTo>
                <a:cubicBezTo>
                  <a:pt x="176" y="4"/>
                  <a:pt x="147" y="0"/>
                  <a:pt x="118" y="3"/>
                </a:cubicBezTo>
                <a:cubicBezTo>
                  <a:pt x="112" y="3"/>
                  <a:pt x="107" y="4"/>
                  <a:pt x="101" y="5"/>
                </a:cubicBezTo>
                <a:cubicBezTo>
                  <a:pt x="86" y="5"/>
                  <a:pt x="71" y="6"/>
                  <a:pt x="56" y="8"/>
                </a:cubicBezTo>
                <a:cubicBezTo>
                  <a:pt x="54" y="6"/>
                  <a:pt x="51" y="5"/>
                  <a:pt x="48" y="5"/>
                </a:cubicBezTo>
                <a:cubicBezTo>
                  <a:pt x="38" y="4"/>
                  <a:pt x="30" y="6"/>
                  <a:pt x="22" y="10"/>
                </a:cubicBezTo>
                <a:cubicBezTo>
                  <a:pt x="21" y="11"/>
                  <a:pt x="21" y="11"/>
                  <a:pt x="20" y="12"/>
                </a:cubicBezTo>
                <a:cubicBezTo>
                  <a:pt x="17" y="14"/>
                  <a:pt x="13" y="16"/>
                  <a:pt x="10" y="19"/>
                </a:cubicBezTo>
                <a:cubicBezTo>
                  <a:pt x="0" y="28"/>
                  <a:pt x="11" y="44"/>
                  <a:pt x="23" y="42"/>
                </a:cubicBezTo>
                <a:cubicBezTo>
                  <a:pt x="17" y="52"/>
                  <a:pt x="25" y="68"/>
                  <a:pt x="39" y="63"/>
                </a:cubicBezTo>
                <a:cubicBezTo>
                  <a:pt x="64" y="54"/>
                  <a:pt x="89" y="52"/>
                  <a:pt x="116" y="53"/>
                </a:cubicBezTo>
                <a:cubicBezTo>
                  <a:pt x="142" y="53"/>
                  <a:pt x="170" y="53"/>
                  <a:pt x="196" y="59"/>
                </a:cubicBezTo>
                <a:cubicBezTo>
                  <a:pt x="203" y="60"/>
                  <a:pt x="209" y="56"/>
                  <a:pt x="212" y="49"/>
                </a:cubicBezTo>
                <a:cubicBezTo>
                  <a:pt x="215" y="42"/>
                  <a:pt x="216" y="35"/>
                  <a:pt x="216" y="27"/>
                </a:cubicBezTo>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8"/>
          <p:cNvSpPr>
            <a:spLocks/>
          </p:cNvSpPr>
          <p:nvPr/>
        </p:nvSpPr>
        <p:spPr bwMode="auto">
          <a:xfrm>
            <a:off x="2096965" y="2875413"/>
            <a:ext cx="738479" cy="116909"/>
          </a:xfrm>
          <a:custGeom>
            <a:avLst/>
            <a:gdLst>
              <a:gd name="T0" fmla="*/ 222 w 232"/>
              <a:gd name="T1" fmla="*/ 12 h 40"/>
              <a:gd name="T2" fmla="*/ 222 w 232"/>
              <a:gd name="T3" fmla="*/ 12 h 40"/>
              <a:gd name="T4" fmla="*/ 200 w 232"/>
              <a:gd name="T5" fmla="*/ 7 h 40"/>
              <a:gd name="T6" fmla="*/ 191 w 232"/>
              <a:gd name="T7" fmla="*/ 5 h 40"/>
              <a:gd name="T8" fmla="*/ 170 w 232"/>
              <a:gd name="T9" fmla="*/ 3 h 40"/>
              <a:gd name="T10" fmla="*/ 121 w 232"/>
              <a:gd name="T11" fmla="*/ 1 h 40"/>
              <a:gd name="T12" fmla="*/ 56 w 232"/>
              <a:gd name="T13" fmla="*/ 7 h 40"/>
              <a:gd name="T14" fmla="*/ 45 w 232"/>
              <a:gd name="T15" fmla="*/ 0 h 40"/>
              <a:gd name="T16" fmla="*/ 10 w 232"/>
              <a:gd name="T17" fmla="*/ 4 h 40"/>
              <a:gd name="T18" fmla="*/ 5 w 232"/>
              <a:gd name="T19" fmla="*/ 25 h 40"/>
              <a:gd name="T20" fmla="*/ 18 w 232"/>
              <a:gd name="T21" fmla="*/ 38 h 40"/>
              <a:gd name="T22" fmla="*/ 72 w 232"/>
              <a:gd name="T23" fmla="*/ 33 h 40"/>
              <a:gd name="T24" fmla="*/ 122 w 232"/>
              <a:gd name="T25" fmla="*/ 31 h 40"/>
              <a:gd name="T26" fmla="*/ 173 w 232"/>
              <a:gd name="T27" fmla="*/ 33 h 40"/>
              <a:gd name="T28" fmla="*/ 222 w 232"/>
              <a:gd name="T29" fmla="*/ 31 h 40"/>
              <a:gd name="T30" fmla="*/ 222 w 232"/>
              <a:gd name="T31" fmla="*/ 1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40">
                <a:moveTo>
                  <a:pt x="222" y="12"/>
                </a:moveTo>
                <a:cubicBezTo>
                  <a:pt x="222" y="12"/>
                  <a:pt x="222" y="12"/>
                  <a:pt x="222" y="12"/>
                </a:cubicBezTo>
                <a:cubicBezTo>
                  <a:pt x="215" y="9"/>
                  <a:pt x="208" y="8"/>
                  <a:pt x="200" y="7"/>
                </a:cubicBezTo>
                <a:cubicBezTo>
                  <a:pt x="197" y="6"/>
                  <a:pt x="194" y="5"/>
                  <a:pt x="191" y="5"/>
                </a:cubicBezTo>
                <a:cubicBezTo>
                  <a:pt x="184" y="4"/>
                  <a:pt x="177" y="3"/>
                  <a:pt x="170" y="3"/>
                </a:cubicBezTo>
                <a:cubicBezTo>
                  <a:pt x="154" y="1"/>
                  <a:pt x="138" y="1"/>
                  <a:pt x="121" y="1"/>
                </a:cubicBezTo>
                <a:cubicBezTo>
                  <a:pt x="99" y="1"/>
                  <a:pt x="78" y="3"/>
                  <a:pt x="56" y="7"/>
                </a:cubicBezTo>
                <a:cubicBezTo>
                  <a:pt x="54" y="3"/>
                  <a:pt x="51" y="0"/>
                  <a:pt x="45" y="0"/>
                </a:cubicBezTo>
                <a:cubicBezTo>
                  <a:pt x="33" y="0"/>
                  <a:pt x="22" y="1"/>
                  <a:pt x="10" y="4"/>
                </a:cubicBezTo>
                <a:cubicBezTo>
                  <a:pt x="1" y="6"/>
                  <a:pt x="0" y="19"/>
                  <a:pt x="5" y="25"/>
                </a:cubicBezTo>
                <a:cubicBezTo>
                  <a:pt x="5" y="31"/>
                  <a:pt x="10" y="37"/>
                  <a:pt x="18" y="38"/>
                </a:cubicBezTo>
                <a:cubicBezTo>
                  <a:pt x="36" y="40"/>
                  <a:pt x="54" y="34"/>
                  <a:pt x="72" y="33"/>
                </a:cubicBezTo>
                <a:cubicBezTo>
                  <a:pt x="89" y="32"/>
                  <a:pt x="106" y="31"/>
                  <a:pt x="122" y="31"/>
                </a:cubicBezTo>
                <a:cubicBezTo>
                  <a:pt x="139" y="32"/>
                  <a:pt x="156" y="32"/>
                  <a:pt x="173" y="33"/>
                </a:cubicBezTo>
                <a:cubicBezTo>
                  <a:pt x="189" y="33"/>
                  <a:pt x="206" y="36"/>
                  <a:pt x="222" y="31"/>
                </a:cubicBezTo>
                <a:cubicBezTo>
                  <a:pt x="232" y="28"/>
                  <a:pt x="231" y="14"/>
                  <a:pt x="222" y="12"/>
                </a:cubicBezTo>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9"/>
          <p:cNvSpPr>
            <a:spLocks/>
          </p:cNvSpPr>
          <p:nvPr/>
        </p:nvSpPr>
        <p:spPr bwMode="auto">
          <a:xfrm>
            <a:off x="2376692" y="-533849"/>
            <a:ext cx="206998" cy="2719844"/>
          </a:xfrm>
          <a:custGeom>
            <a:avLst/>
            <a:gdLst>
              <a:gd name="T0" fmla="*/ 57 w 65"/>
              <a:gd name="T1" fmla="*/ 814 h 927"/>
              <a:gd name="T2" fmla="*/ 52 w 65"/>
              <a:gd name="T3" fmla="*/ 733 h 927"/>
              <a:gd name="T4" fmla="*/ 49 w 65"/>
              <a:gd name="T5" fmla="*/ 725 h 927"/>
              <a:gd name="T6" fmla="*/ 50 w 65"/>
              <a:gd name="T7" fmla="*/ 712 h 927"/>
              <a:gd name="T8" fmla="*/ 54 w 65"/>
              <a:gd name="T9" fmla="*/ 695 h 927"/>
              <a:gd name="T10" fmla="*/ 56 w 65"/>
              <a:gd name="T11" fmla="*/ 620 h 927"/>
              <a:gd name="T12" fmla="*/ 53 w 65"/>
              <a:gd name="T13" fmla="*/ 558 h 927"/>
              <a:gd name="T14" fmla="*/ 53 w 65"/>
              <a:gd name="T15" fmla="*/ 535 h 927"/>
              <a:gd name="T16" fmla="*/ 55 w 65"/>
              <a:gd name="T17" fmla="*/ 455 h 927"/>
              <a:gd name="T18" fmla="*/ 50 w 65"/>
              <a:gd name="T19" fmla="*/ 398 h 927"/>
              <a:gd name="T20" fmla="*/ 51 w 65"/>
              <a:gd name="T21" fmla="*/ 390 h 927"/>
              <a:gd name="T22" fmla="*/ 50 w 65"/>
              <a:gd name="T23" fmla="*/ 318 h 927"/>
              <a:gd name="T24" fmla="*/ 52 w 65"/>
              <a:gd name="T25" fmla="*/ 270 h 927"/>
              <a:gd name="T26" fmla="*/ 53 w 65"/>
              <a:gd name="T27" fmla="*/ 241 h 927"/>
              <a:gd name="T28" fmla="*/ 53 w 65"/>
              <a:gd name="T29" fmla="*/ 237 h 927"/>
              <a:gd name="T30" fmla="*/ 60 w 65"/>
              <a:gd name="T31" fmla="*/ 156 h 927"/>
              <a:gd name="T32" fmla="*/ 55 w 65"/>
              <a:gd name="T33" fmla="*/ 87 h 927"/>
              <a:gd name="T34" fmla="*/ 57 w 65"/>
              <a:gd name="T35" fmla="*/ 82 h 927"/>
              <a:gd name="T36" fmla="*/ 54 w 65"/>
              <a:gd name="T37" fmla="*/ 21 h 927"/>
              <a:gd name="T38" fmla="*/ 41 w 65"/>
              <a:gd name="T39" fmla="*/ 7 h 927"/>
              <a:gd name="T40" fmla="*/ 18 w 65"/>
              <a:gd name="T41" fmla="*/ 11 h 927"/>
              <a:gd name="T42" fmla="*/ 12 w 65"/>
              <a:gd name="T43" fmla="*/ 11 h 927"/>
              <a:gd name="T44" fmla="*/ 11 w 65"/>
              <a:gd name="T45" fmla="*/ 15 h 927"/>
              <a:gd name="T46" fmla="*/ 7 w 65"/>
              <a:gd name="T47" fmla="*/ 21 h 927"/>
              <a:gd name="T48" fmla="*/ 5 w 65"/>
              <a:gd name="T49" fmla="*/ 42 h 927"/>
              <a:gd name="T50" fmla="*/ 3 w 65"/>
              <a:gd name="T51" fmla="*/ 49 h 927"/>
              <a:gd name="T52" fmla="*/ 4 w 65"/>
              <a:gd name="T53" fmla="*/ 153 h 927"/>
              <a:gd name="T54" fmla="*/ 6 w 65"/>
              <a:gd name="T55" fmla="*/ 162 h 927"/>
              <a:gd name="T56" fmla="*/ 6 w 65"/>
              <a:gd name="T57" fmla="*/ 166 h 927"/>
              <a:gd name="T58" fmla="*/ 4 w 65"/>
              <a:gd name="T59" fmla="*/ 210 h 927"/>
              <a:gd name="T60" fmla="*/ 3 w 65"/>
              <a:gd name="T61" fmla="*/ 265 h 927"/>
              <a:gd name="T62" fmla="*/ 2 w 65"/>
              <a:gd name="T63" fmla="*/ 278 h 927"/>
              <a:gd name="T64" fmla="*/ 5 w 65"/>
              <a:gd name="T65" fmla="*/ 286 h 927"/>
              <a:gd name="T66" fmla="*/ 5 w 65"/>
              <a:gd name="T67" fmla="*/ 323 h 927"/>
              <a:gd name="T68" fmla="*/ 6 w 65"/>
              <a:gd name="T69" fmla="*/ 397 h 927"/>
              <a:gd name="T70" fmla="*/ 9 w 65"/>
              <a:gd name="T71" fmla="*/ 444 h 927"/>
              <a:gd name="T72" fmla="*/ 8 w 65"/>
              <a:gd name="T73" fmla="*/ 461 h 927"/>
              <a:gd name="T74" fmla="*/ 6 w 65"/>
              <a:gd name="T75" fmla="*/ 468 h 927"/>
              <a:gd name="T76" fmla="*/ 5 w 65"/>
              <a:gd name="T77" fmla="*/ 468 h 927"/>
              <a:gd name="T78" fmla="*/ 6 w 65"/>
              <a:gd name="T79" fmla="*/ 525 h 927"/>
              <a:gd name="T80" fmla="*/ 6 w 65"/>
              <a:gd name="T81" fmla="*/ 533 h 927"/>
              <a:gd name="T82" fmla="*/ 6 w 65"/>
              <a:gd name="T83" fmla="*/ 539 h 927"/>
              <a:gd name="T84" fmla="*/ 6 w 65"/>
              <a:gd name="T85" fmla="*/ 598 h 927"/>
              <a:gd name="T86" fmla="*/ 6 w 65"/>
              <a:gd name="T87" fmla="*/ 608 h 927"/>
              <a:gd name="T88" fmla="*/ 8 w 65"/>
              <a:gd name="T89" fmla="*/ 616 h 927"/>
              <a:gd name="T90" fmla="*/ 8 w 65"/>
              <a:gd name="T91" fmla="*/ 652 h 927"/>
              <a:gd name="T92" fmla="*/ 8 w 65"/>
              <a:gd name="T93" fmla="*/ 695 h 927"/>
              <a:gd name="T94" fmla="*/ 1 w 65"/>
              <a:gd name="T95" fmla="*/ 708 h 927"/>
              <a:gd name="T96" fmla="*/ 4 w 65"/>
              <a:gd name="T97" fmla="*/ 794 h 927"/>
              <a:gd name="T98" fmla="*/ 2 w 65"/>
              <a:gd name="T99" fmla="*/ 803 h 927"/>
              <a:gd name="T100" fmla="*/ 6 w 65"/>
              <a:gd name="T101" fmla="*/ 899 h 927"/>
              <a:gd name="T102" fmla="*/ 7 w 65"/>
              <a:gd name="T103" fmla="*/ 901 h 927"/>
              <a:gd name="T104" fmla="*/ 6 w 65"/>
              <a:gd name="T105" fmla="*/ 903 h 927"/>
              <a:gd name="T106" fmla="*/ 23 w 65"/>
              <a:gd name="T107" fmla="*/ 926 h 927"/>
              <a:gd name="T108" fmla="*/ 43 w 65"/>
              <a:gd name="T109" fmla="*/ 923 h 927"/>
              <a:gd name="T110" fmla="*/ 58 w 65"/>
              <a:gd name="T111" fmla="*/ 908 h 927"/>
              <a:gd name="T112" fmla="*/ 57 w 65"/>
              <a:gd name="T113" fmla="*/ 814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 h="927">
                <a:moveTo>
                  <a:pt x="57" y="814"/>
                </a:moveTo>
                <a:cubicBezTo>
                  <a:pt x="55" y="787"/>
                  <a:pt x="54" y="760"/>
                  <a:pt x="52" y="733"/>
                </a:cubicBezTo>
                <a:cubicBezTo>
                  <a:pt x="52" y="730"/>
                  <a:pt x="51" y="728"/>
                  <a:pt x="49" y="725"/>
                </a:cubicBezTo>
                <a:cubicBezTo>
                  <a:pt x="50" y="721"/>
                  <a:pt x="50" y="717"/>
                  <a:pt x="50" y="712"/>
                </a:cubicBezTo>
                <a:cubicBezTo>
                  <a:pt x="52" y="707"/>
                  <a:pt x="53" y="701"/>
                  <a:pt x="54" y="695"/>
                </a:cubicBezTo>
                <a:cubicBezTo>
                  <a:pt x="62" y="672"/>
                  <a:pt x="57" y="642"/>
                  <a:pt x="56" y="620"/>
                </a:cubicBezTo>
                <a:cubicBezTo>
                  <a:pt x="55" y="600"/>
                  <a:pt x="55" y="579"/>
                  <a:pt x="53" y="558"/>
                </a:cubicBezTo>
                <a:cubicBezTo>
                  <a:pt x="53" y="551"/>
                  <a:pt x="53" y="543"/>
                  <a:pt x="53" y="535"/>
                </a:cubicBezTo>
                <a:cubicBezTo>
                  <a:pt x="65" y="512"/>
                  <a:pt x="57" y="479"/>
                  <a:pt x="55" y="455"/>
                </a:cubicBezTo>
                <a:cubicBezTo>
                  <a:pt x="54" y="437"/>
                  <a:pt x="53" y="417"/>
                  <a:pt x="50" y="398"/>
                </a:cubicBezTo>
                <a:cubicBezTo>
                  <a:pt x="51" y="396"/>
                  <a:pt x="52" y="393"/>
                  <a:pt x="51" y="390"/>
                </a:cubicBezTo>
                <a:cubicBezTo>
                  <a:pt x="51" y="366"/>
                  <a:pt x="51" y="342"/>
                  <a:pt x="50" y="318"/>
                </a:cubicBezTo>
                <a:cubicBezTo>
                  <a:pt x="51" y="302"/>
                  <a:pt x="51" y="286"/>
                  <a:pt x="52" y="270"/>
                </a:cubicBezTo>
                <a:cubicBezTo>
                  <a:pt x="52" y="260"/>
                  <a:pt x="53" y="250"/>
                  <a:pt x="53" y="241"/>
                </a:cubicBezTo>
                <a:cubicBezTo>
                  <a:pt x="53" y="239"/>
                  <a:pt x="53" y="238"/>
                  <a:pt x="53" y="237"/>
                </a:cubicBezTo>
                <a:cubicBezTo>
                  <a:pt x="62" y="211"/>
                  <a:pt x="60" y="182"/>
                  <a:pt x="60" y="156"/>
                </a:cubicBezTo>
                <a:cubicBezTo>
                  <a:pt x="59" y="137"/>
                  <a:pt x="60" y="110"/>
                  <a:pt x="55" y="87"/>
                </a:cubicBezTo>
                <a:cubicBezTo>
                  <a:pt x="56" y="86"/>
                  <a:pt x="56" y="84"/>
                  <a:pt x="57" y="82"/>
                </a:cubicBezTo>
                <a:cubicBezTo>
                  <a:pt x="61" y="64"/>
                  <a:pt x="55" y="41"/>
                  <a:pt x="54" y="21"/>
                </a:cubicBezTo>
                <a:cubicBezTo>
                  <a:pt x="54" y="14"/>
                  <a:pt x="47" y="8"/>
                  <a:pt x="41" y="7"/>
                </a:cubicBezTo>
                <a:cubicBezTo>
                  <a:pt x="35" y="0"/>
                  <a:pt x="22" y="2"/>
                  <a:pt x="18" y="11"/>
                </a:cubicBezTo>
                <a:cubicBezTo>
                  <a:pt x="17" y="8"/>
                  <a:pt x="13" y="8"/>
                  <a:pt x="12" y="11"/>
                </a:cubicBezTo>
                <a:cubicBezTo>
                  <a:pt x="12" y="12"/>
                  <a:pt x="11" y="14"/>
                  <a:pt x="11" y="15"/>
                </a:cubicBezTo>
                <a:cubicBezTo>
                  <a:pt x="10" y="17"/>
                  <a:pt x="8" y="18"/>
                  <a:pt x="7" y="21"/>
                </a:cubicBezTo>
                <a:cubicBezTo>
                  <a:pt x="6" y="28"/>
                  <a:pt x="5" y="35"/>
                  <a:pt x="5" y="42"/>
                </a:cubicBezTo>
                <a:cubicBezTo>
                  <a:pt x="4" y="44"/>
                  <a:pt x="3" y="46"/>
                  <a:pt x="3" y="49"/>
                </a:cubicBezTo>
                <a:cubicBezTo>
                  <a:pt x="3" y="84"/>
                  <a:pt x="3" y="119"/>
                  <a:pt x="4" y="153"/>
                </a:cubicBezTo>
                <a:cubicBezTo>
                  <a:pt x="4" y="157"/>
                  <a:pt x="5" y="160"/>
                  <a:pt x="6" y="162"/>
                </a:cubicBezTo>
                <a:cubicBezTo>
                  <a:pt x="6" y="163"/>
                  <a:pt x="6" y="165"/>
                  <a:pt x="6" y="166"/>
                </a:cubicBezTo>
                <a:cubicBezTo>
                  <a:pt x="5" y="181"/>
                  <a:pt x="5" y="195"/>
                  <a:pt x="4" y="210"/>
                </a:cubicBezTo>
                <a:cubicBezTo>
                  <a:pt x="3" y="228"/>
                  <a:pt x="3" y="247"/>
                  <a:pt x="3" y="265"/>
                </a:cubicBezTo>
                <a:cubicBezTo>
                  <a:pt x="3" y="269"/>
                  <a:pt x="2" y="274"/>
                  <a:pt x="2" y="278"/>
                </a:cubicBezTo>
                <a:cubicBezTo>
                  <a:pt x="2" y="281"/>
                  <a:pt x="3" y="284"/>
                  <a:pt x="5" y="286"/>
                </a:cubicBezTo>
                <a:cubicBezTo>
                  <a:pt x="5" y="298"/>
                  <a:pt x="5" y="311"/>
                  <a:pt x="5" y="323"/>
                </a:cubicBezTo>
                <a:cubicBezTo>
                  <a:pt x="5" y="348"/>
                  <a:pt x="5" y="373"/>
                  <a:pt x="6" y="397"/>
                </a:cubicBezTo>
                <a:cubicBezTo>
                  <a:pt x="6" y="412"/>
                  <a:pt x="5" y="429"/>
                  <a:pt x="9" y="444"/>
                </a:cubicBezTo>
                <a:cubicBezTo>
                  <a:pt x="9" y="450"/>
                  <a:pt x="8" y="456"/>
                  <a:pt x="8" y="461"/>
                </a:cubicBezTo>
                <a:cubicBezTo>
                  <a:pt x="7" y="463"/>
                  <a:pt x="6" y="466"/>
                  <a:pt x="6" y="468"/>
                </a:cubicBezTo>
                <a:cubicBezTo>
                  <a:pt x="6" y="468"/>
                  <a:pt x="5" y="468"/>
                  <a:pt x="5" y="468"/>
                </a:cubicBezTo>
                <a:cubicBezTo>
                  <a:pt x="5" y="487"/>
                  <a:pt x="5" y="506"/>
                  <a:pt x="6" y="525"/>
                </a:cubicBezTo>
                <a:cubicBezTo>
                  <a:pt x="6" y="528"/>
                  <a:pt x="6" y="530"/>
                  <a:pt x="6" y="533"/>
                </a:cubicBezTo>
                <a:cubicBezTo>
                  <a:pt x="6" y="535"/>
                  <a:pt x="6" y="537"/>
                  <a:pt x="6" y="539"/>
                </a:cubicBezTo>
                <a:cubicBezTo>
                  <a:pt x="5" y="559"/>
                  <a:pt x="6" y="579"/>
                  <a:pt x="6" y="598"/>
                </a:cubicBezTo>
                <a:cubicBezTo>
                  <a:pt x="6" y="601"/>
                  <a:pt x="6" y="604"/>
                  <a:pt x="6" y="608"/>
                </a:cubicBezTo>
                <a:cubicBezTo>
                  <a:pt x="6" y="611"/>
                  <a:pt x="7" y="614"/>
                  <a:pt x="8" y="616"/>
                </a:cubicBezTo>
                <a:cubicBezTo>
                  <a:pt x="8" y="628"/>
                  <a:pt x="7" y="640"/>
                  <a:pt x="8" y="652"/>
                </a:cubicBezTo>
                <a:cubicBezTo>
                  <a:pt x="8" y="666"/>
                  <a:pt x="8" y="680"/>
                  <a:pt x="8" y="695"/>
                </a:cubicBezTo>
                <a:cubicBezTo>
                  <a:pt x="4" y="697"/>
                  <a:pt x="0" y="702"/>
                  <a:pt x="1" y="708"/>
                </a:cubicBezTo>
                <a:cubicBezTo>
                  <a:pt x="2" y="737"/>
                  <a:pt x="3" y="765"/>
                  <a:pt x="4" y="794"/>
                </a:cubicBezTo>
                <a:cubicBezTo>
                  <a:pt x="2" y="796"/>
                  <a:pt x="1" y="799"/>
                  <a:pt x="2" y="803"/>
                </a:cubicBezTo>
                <a:cubicBezTo>
                  <a:pt x="3" y="835"/>
                  <a:pt x="5" y="867"/>
                  <a:pt x="6" y="899"/>
                </a:cubicBezTo>
                <a:cubicBezTo>
                  <a:pt x="6" y="900"/>
                  <a:pt x="7" y="900"/>
                  <a:pt x="7" y="901"/>
                </a:cubicBezTo>
                <a:cubicBezTo>
                  <a:pt x="6" y="902"/>
                  <a:pt x="6" y="903"/>
                  <a:pt x="6" y="903"/>
                </a:cubicBezTo>
                <a:cubicBezTo>
                  <a:pt x="0" y="916"/>
                  <a:pt x="10" y="927"/>
                  <a:pt x="23" y="926"/>
                </a:cubicBezTo>
                <a:cubicBezTo>
                  <a:pt x="29" y="925"/>
                  <a:pt x="36" y="924"/>
                  <a:pt x="43" y="923"/>
                </a:cubicBezTo>
                <a:cubicBezTo>
                  <a:pt x="52" y="923"/>
                  <a:pt x="57" y="917"/>
                  <a:pt x="58" y="908"/>
                </a:cubicBezTo>
                <a:cubicBezTo>
                  <a:pt x="62" y="878"/>
                  <a:pt x="62" y="845"/>
                  <a:pt x="57" y="81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0"/>
          <p:cNvSpPr>
            <a:spLocks/>
          </p:cNvSpPr>
          <p:nvPr/>
        </p:nvSpPr>
        <p:spPr bwMode="auto">
          <a:xfrm>
            <a:off x="3118900" y="3071406"/>
            <a:ext cx="490455" cy="240694"/>
          </a:xfrm>
          <a:custGeom>
            <a:avLst/>
            <a:gdLst>
              <a:gd name="T0" fmla="*/ 147 w 154"/>
              <a:gd name="T1" fmla="*/ 2 h 82"/>
              <a:gd name="T2" fmla="*/ 73 w 154"/>
              <a:gd name="T3" fmla="*/ 29 h 82"/>
              <a:gd name="T4" fmla="*/ 5 w 154"/>
              <a:gd name="T5" fmla="*/ 70 h 82"/>
              <a:gd name="T6" fmla="*/ 11 w 154"/>
              <a:gd name="T7" fmla="*/ 81 h 82"/>
              <a:gd name="T8" fmla="*/ 80 w 154"/>
              <a:gd name="T9" fmla="*/ 50 h 82"/>
              <a:gd name="T10" fmla="*/ 150 w 154"/>
              <a:gd name="T11" fmla="*/ 9 h 82"/>
              <a:gd name="T12" fmla="*/ 147 w 154"/>
              <a:gd name="T13" fmla="*/ 2 h 82"/>
            </a:gdLst>
            <a:ahLst/>
            <a:cxnLst>
              <a:cxn ang="0">
                <a:pos x="T0" y="T1"/>
              </a:cxn>
              <a:cxn ang="0">
                <a:pos x="T2" y="T3"/>
              </a:cxn>
              <a:cxn ang="0">
                <a:pos x="T4" y="T5"/>
              </a:cxn>
              <a:cxn ang="0">
                <a:pos x="T6" y="T7"/>
              </a:cxn>
              <a:cxn ang="0">
                <a:pos x="T8" y="T9"/>
              </a:cxn>
              <a:cxn ang="0">
                <a:pos x="T10" y="T11"/>
              </a:cxn>
              <a:cxn ang="0">
                <a:pos x="T12" y="T13"/>
              </a:cxn>
            </a:cxnLst>
            <a:rect l="0" t="0" r="r" b="b"/>
            <a:pathLst>
              <a:path w="154" h="82">
                <a:moveTo>
                  <a:pt x="147" y="2"/>
                </a:moveTo>
                <a:cubicBezTo>
                  <a:pt x="121" y="8"/>
                  <a:pt x="97" y="18"/>
                  <a:pt x="73" y="29"/>
                </a:cubicBezTo>
                <a:cubicBezTo>
                  <a:pt x="50" y="40"/>
                  <a:pt x="23" y="51"/>
                  <a:pt x="5" y="70"/>
                </a:cubicBezTo>
                <a:cubicBezTo>
                  <a:pt x="0" y="75"/>
                  <a:pt x="5" y="82"/>
                  <a:pt x="11" y="81"/>
                </a:cubicBezTo>
                <a:cubicBezTo>
                  <a:pt x="36" y="76"/>
                  <a:pt x="59" y="61"/>
                  <a:pt x="80" y="50"/>
                </a:cubicBezTo>
                <a:cubicBezTo>
                  <a:pt x="104" y="38"/>
                  <a:pt x="128" y="25"/>
                  <a:pt x="150" y="9"/>
                </a:cubicBezTo>
                <a:cubicBezTo>
                  <a:pt x="154" y="6"/>
                  <a:pt x="152" y="0"/>
                  <a:pt x="147" y="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21"/>
          <p:cNvSpPr>
            <a:spLocks/>
          </p:cNvSpPr>
          <p:nvPr/>
        </p:nvSpPr>
        <p:spPr bwMode="auto">
          <a:xfrm>
            <a:off x="3316574" y="3394624"/>
            <a:ext cx="494185" cy="123786"/>
          </a:xfrm>
          <a:custGeom>
            <a:avLst/>
            <a:gdLst>
              <a:gd name="T0" fmla="*/ 148 w 155"/>
              <a:gd name="T1" fmla="*/ 0 h 42"/>
              <a:gd name="T2" fmla="*/ 78 w 155"/>
              <a:gd name="T3" fmla="*/ 8 h 42"/>
              <a:gd name="T4" fmla="*/ 5 w 155"/>
              <a:gd name="T5" fmla="*/ 22 h 42"/>
              <a:gd name="T6" fmla="*/ 5 w 155"/>
              <a:gd name="T7" fmla="*/ 32 h 42"/>
              <a:gd name="T8" fmla="*/ 150 w 155"/>
              <a:gd name="T9" fmla="*/ 9 h 42"/>
              <a:gd name="T10" fmla="*/ 148 w 155"/>
              <a:gd name="T11" fmla="*/ 0 h 42"/>
            </a:gdLst>
            <a:ahLst/>
            <a:cxnLst>
              <a:cxn ang="0">
                <a:pos x="T0" y="T1"/>
              </a:cxn>
              <a:cxn ang="0">
                <a:pos x="T2" y="T3"/>
              </a:cxn>
              <a:cxn ang="0">
                <a:pos x="T4" y="T5"/>
              </a:cxn>
              <a:cxn ang="0">
                <a:pos x="T6" y="T7"/>
              </a:cxn>
              <a:cxn ang="0">
                <a:pos x="T8" y="T9"/>
              </a:cxn>
              <a:cxn ang="0">
                <a:pos x="T10" y="T11"/>
              </a:cxn>
            </a:cxnLst>
            <a:rect l="0" t="0" r="r" b="b"/>
            <a:pathLst>
              <a:path w="155" h="42">
                <a:moveTo>
                  <a:pt x="148" y="0"/>
                </a:moveTo>
                <a:cubicBezTo>
                  <a:pt x="125" y="1"/>
                  <a:pt x="101" y="4"/>
                  <a:pt x="78" y="8"/>
                </a:cubicBezTo>
                <a:cubicBezTo>
                  <a:pt x="54" y="12"/>
                  <a:pt x="28" y="14"/>
                  <a:pt x="5" y="22"/>
                </a:cubicBezTo>
                <a:cubicBezTo>
                  <a:pt x="0" y="24"/>
                  <a:pt x="0" y="31"/>
                  <a:pt x="5" y="32"/>
                </a:cubicBezTo>
                <a:cubicBezTo>
                  <a:pt x="51" y="42"/>
                  <a:pt x="108" y="30"/>
                  <a:pt x="150" y="9"/>
                </a:cubicBezTo>
                <a:cubicBezTo>
                  <a:pt x="155" y="7"/>
                  <a:pt x="153" y="0"/>
                  <a:pt x="148"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22"/>
          <p:cNvSpPr>
            <a:spLocks/>
          </p:cNvSpPr>
          <p:nvPr/>
        </p:nvSpPr>
        <p:spPr bwMode="auto">
          <a:xfrm>
            <a:off x="3478815" y="3676580"/>
            <a:ext cx="548265" cy="87682"/>
          </a:xfrm>
          <a:custGeom>
            <a:avLst/>
            <a:gdLst>
              <a:gd name="T0" fmla="*/ 165 w 172"/>
              <a:gd name="T1" fmla="*/ 8 h 30"/>
              <a:gd name="T2" fmla="*/ 93 w 172"/>
              <a:gd name="T3" fmla="*/ 4 h 30"/>
              <a:gd name="T4" fmla="*/ 15 w 172"/>
              <a:gd name="T5" fmla="*/ 0 h 30"/>
              <a:gd name="T6" fmla="*/ 12 w 172"/>
              <a:gd name="T7" fmla="*/ 22 h 30"/>
              <a:gd name="T8" fmla="*/ 89 w 172"/>
              <a:gd name="T9" fmla="*/ 29 h 30"/>
              <a:gd name="T10" fmla="*/ 165 w 172"/>
              <a:gd name="T11" fmla="*/ 21 h 30"/>
              <a:gd name="T12" fmla="*/ 165 w 172"/>
              <a:gd name="T13" fmla="*/ 8 h 30"/>
            </a:gdLst>
            <a:ahLst/>
            <a:cxnLst>
              <a:cxn ang="0">
                <a:pos x="T0" y="T1"/>
              </a:cxn>
              <a:cxn ang="0">
                <a:pos x="T2" y="T3"/>
              </a:cxn>
              <a:cxn ang="0">
                <a:pos x="T4" y="T5"/>
              </a:cxn>
              <a:cxn ang="0">
                <a:pos x="T6" y="T7"/>
              </a:cxn>
              <a:cxn ang="0">
                <a:pos x="T8" y="T9"/>
              </a:cxn>
              <a:cxn ang="0">
                <a:pos x="T10" y="T11"/>
              </a:cxn>
              <a:cxn ang="0">
                <a:pos x="T12" y="T13"/>
              </a:cxn>
            </a:cxnLst>
            <a:rect l="0" t="0" r="r" b="b"/>
            <a:pathLst>
              <a:path w="172" h="30">
                <a:moveTo>
                  <a:pt x="165" y="8"/>
                </a:moveTo>
                <a:cubicBezTo>
                  <a:pt x="142" y="2"/>
                  <a:pt x="117" y="4"/>
                  <a:pt x="93" y="4"/>
                </a:cubicBezTo>
                <a:cubicBezTo>
                  <a:pt x="67" y="3"/>
                  <a:pt x="41" y="2"/>
                  <a:pt x="15" y="0"/>
                </a:cubicBezTo>
                <a:cubicBezTo>
                  <a:pt x="3" y="0"/>
                  <a:pt x="0" y="20"/>
                  <a:pt x="12" y="22"/>
                </a:cubicBezTo>
                <a:cubicBezTo>
                  <a:pt x="37" y="26"/>
                  <a:pt x="63" y="29"/>
                  <a:pt x="89" y="29"/>
                </a:cubicBezTo>
                <a:cubicBezTo>
                  <a:pt x="114" y="29"/>
                  <a:pt x="141" y="30"/>
                  <a:pt x="165" y="21"/>
                </a:cubicBezTo>
                <a:cubicBezTo>
                  <a:pt x="171" y="19"/>
                  <a:pt x="172" y="9"/>
                  <a:pt x="165" y="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23"/>
          <p:cNvSpPr>
            <a:spLocks/>
          </p:cNvSpPr>
          <p:nvPr/>
        </p:nvSpPr>
        <p:spPr bwMode="auto">
          <a:xfrm>
            <a:off x="3628003" y="3922432"/>
            <a:ext cx="637777" cy="180521"/>
          </a:xfrm>
          <a:custGeom>
            <a:avLst/>
            <a:gdLst>
              <a:gd name="T0" fmla="*/ 194 w 200"/>
              <a:gd name="T1" fmla="*/ 32 h 61"/>
              <a:gd name="T2" fmla="*/ 14 w 200"/>
              <a:gd name="T3" fmla="*/ 3 h 61"/>
              <a:gd name="T4" fmla="*/ 8 w 200"/>
              <a:gd name="T5" fmla="*/ 18 h 61"/>
              <a:gd name="T6" fmla="*/ 195 w 200"/>
              <a:gd name="T7" fmla="*/ 41 h 61"/>
              <a:gd name="T8" fmla="*/ 194 w 200"/>
              <a:gd name="T9" fmla="*/ 32 h 61"/>
            </a:gdLst>
            <a:ahLst/>
            <a:cxnLst>
              <a:cxn ang="0">
                <a:pos x="T0" y="T1"/>
              </a:cxn>
              <a:cxn ang="0">
                <a:pos x="T2" y="T3"/>
              </a:cxn>
              <a:cxn ang="0">
                <a:pos x="T4" y="T5"/>
              </a:cxn>
              <a:cxn ang="0">
                <a:pos x="T6" y="T7"/>
              </a:cxn>
              <a:cxn ang="0">
                <a:pos x="T8" y="T9"/>
              </a:cxn>
            </a:cxnLst>
            <a:rect l="0" t="0" r="r" b="b"/>
            <a:pathLst>
              <a:path w="200" h="61">
                <a:moveTo>
                  <a:pt x="194" y="32"/>
                </a:moveTo>
                <a:cubicBezTo>
                  <a:pt x="131" y="35"/>
                  <a:pt x="73" y="23"/>
                  <a:pt x="14" y="3"/>
                </a:cubicBezTo>
                <a:cubicBezTo>
                  <a:pt x="5" y="0"/>
                  <a:pt x="0" y="13"/>
                  <a:pt x="8" y="18"/>
                </a:cubicBezTo>
                <a:cubicBezTo>
                  <a:pt x="62" y="55"/>
                  <a:pt x="134" y="61"/>
                  <a:pt x="195" y="41"/>
                </a:cubicBezTo>
                <a:cubicBezTo>
                  <a:pt x="200" y="39"/>
                  <a:pt x="199" y="32"/>
                  <a:pt x="194" y="3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26"/>
          <p:cNvSpPr>
            <a:spLocks/>
          </p:cNvSpPr>
          <p:nvPr/>
        </p:nvSpPr>
        <p:spPr bwMode="auto">
          <a:xfrm>
            <a:off x="3605625" y="4718442"/>
            <a:ext cx="443833" cy="349007"/>
          </a:xfrm>
          <a:custGeom>
            <a:avLst/>
            <a:gdLst>
              <a:gd name="T0" fmla="*/ 135 w 139"/>
              <a:gd name="T1" fmla="*/ 110 h 119"/>
              <a:gd name="T2" fmla="*/ 20 w 139"/>
              <a:gd name="T3" fmla="*/ 8 h 119"/>
              <a:gd name="T4" fmla="*/ 5 w 139"/>
              <a:gd name="T5" fmla="*/ 17 h 119"/>
              <a:gd name="T6" fmla="*/ 132 w 139"/>
              <a:gd name="T7" fmla="*/ 118 h 119"/>
              <a:gd name="T8" fmla="*/ 135 w 139"/>
              <a:gd name="T9" fmla="*/ 110 h 119"/>
            </a:gdLst>
            <a:ahLst/>
            <a:cxnLst>
              <a:cxn ang="0">
                <a:pos x="T0" y="T1"/>
              </a:cxn>
              <a:cxn ang="0">
                <a:pos x="T2" y="T3"/>
              </a:cxn>
              <a:cxn ang="0">
                <a:pos x="T4" y="T5"/>
              </a:cxn>
              <a:cxn ang="0">
                <a:pos x="T6" y="T7"/>
              </a:cxn>
              <a:cxn ang="0">
                <a:pos x="T8" y="T9"/>
              </a:cxn>
            </a:cxnLst>
            <a:rect l="0" t="0" r="r" b="b"/>
            <a:pathLst>
              <a:path w="139" h="119">
                <a:moveTo>
                  <a:pt x="135" y="110"/>
                </a:moveTo>
                <a:cubicBezTo>
                  <a:pt x="93" y="80"/>
                  <a:pt x="50" y="51"/>
                  <a:pt x="20" y="8"/>
                </a:cubicBezTo>
                <a:cubicBezTo>
                  <a:pt x="14" y="0"/>
                  <a:pt x="0" y="7"/>
                  <a:pt x="5" y="17"/>
                </a:cubicBezTo>
                <a:cubicBezTo>
                  <a:pt x="34" y="65"/>
                  <a:pt x="75" y="108"/>
                  <a:pt x="132" y="118"/>
                </a:cubicBezTo>
                <a:cubicBezTo>
                  <a:pt x="137" y="119"/>
                  <a:pt x="139" y="113"/>
                  <a:pt x="135" y="11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27"/>
          <p:cNvSpPr>
            <a:spLocks/>
          </p:cNvSpPr>
          <p:nvPr/>
        </p:nvSpPr>
        <p:spPr bwMode="auto">
          <a:xfrm>
            <a:off x="3523571" y="4967732"/>
            <a:ext cx="341267" cy="390269"/>
          </a:xfrm>
          <a:custGeom>
            <a:avLst/>
            <a:gdLst>
              <a:gd name="T0" fmla="*/ 106 w 107"/>
              <a:gd name="T1" fmla="*/ 123 h 133"/>
              <a:gd name="T2" fmla="*/ 69 w 107"/>
              <a:gd name="T3" fmla="*/ 66 h 133"/>
              <a:gd name="T4" fmla="*/ 17 w 107"/>
              <a:gd name="T5" fmla="*/ 7 h 133"/>
              <a:gd name="T6" fmla="*/ 5 w 107"/>
              <a:gd name="T7" fmla="*/ 16 h 133"/>
              <a:gd name="T8" fmla="*/ 50 w 107"/>
              <a:gd name="T9" fmla="*/ 81 h 133"/>
              <a:gd name="T10" fmla="*/ 96 w 107"/>
              <a:gd name="T11" fmla="*/ 130 h 133"/>
              <a:gd name="T12" fmla="*/ 106 w 107"/>
              <a:gd name="T13" fmla="*/ 123 h 133"/>
            </a:gdLst>
            <a:ahLst/>
            <a:cxnLst>
              <a:cxn ang="0">
                <a:pos x="T0" y="T1"/>
              </a:cxn>
              <a:cxn ang="0">
                <a:pos x="T2" y="T3"/>
              </a:cxn>
              <a:cxn ang="0">
                <a:pos x="T4" y="T5"/>
              </a:cxn>
              <a:cxn ang="0">
                <a:pos x="T6" y="T7"/>
              </a:cxn>
              <a:cxn ang="0">
                <a:pos x="T8" y="T9"/>
              </a:cxn>
              <a:cxn ang="0">
                <a:pos x="T10" y="T11"/>
              </a:cxn>
              <a:cxn ang="0">
                <a:pos x="T12" y="T13"/>
              </a:cxn>
            </a:cxnLst>
            <a:rect l="0" t="0" r="r" b="b"/>
            <a:pathLst>
              <a:path w="107" h="133">
                <a:moveTo>
                  <a:pt x="106" y="123"/>
                </a:moveTo>
                <a:cubicBezTo>
                  <a:pt x="99" y="101"/>
                  <a:pt x="83" y="84"/>
                  <a:pt x="69" y="66"/>
                </a:cubicBezTo>
                <a:cubicBezTo>
                  <a:pt x="52" y="46"/>
                  <a:pt x="34" y="27"/>
                  <a:pt x="17" y="7"/>
                </a:cubicBezTo>
                <a:cubicBezTo>
                  <a:pt x="12" y="0"/>
                  <a:pt x="0" y="9"/>
                  <a:pt x="5" y="16"/>
                </a:cubicBezTo>
                <a:cubicBezTo>
                  <a:pt x="21" y="38"/>
                  <a:pt x="35" y="60"/>
                  <a:pt x="50" y="81"/>
                </a:cubicBezTo>
                <a:cubicBezTo>
                  <a:pt x="64" y="98"/>
                  <a:pt x="77" y="118"/>
                  <a:pt x="96" y="130"/>
                </a:cubicBezTo>
                <a:cubicBezTo>
                  <a:pt x="101" y="133"/>
                  <a:pt x="107" y="128"/>
                  <a:pt x="106" y="12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28"/>
          <p:cNvSpPr>
            <a:spLocks/>
          </p:cNvSpPr>
          <p:nvPr/>
        </p:nvSpPr>
        <p:spPr bwMode="auto">
          <a:xfrm>
            <a:off x="3352006" y="5124184"/>
            <a:ext cx="248025" cy="481388"/>
          </a:xfrm>
          <a:custGeom>
            <a:avLst/>
            <a:gdLst>
              <a:gd name="T0" fmla="*/ 55 w 78"/>
              <a:gd name="T1" fmla="*/ 80 h 164"/>
              <a:gd name="T2" fmla="*/ 19 w 78"/>
              <a:gd name="T3" fmla="*/ 7 h 164"/>
              <a:gd name="T4" fmla="*/ 3 w 78"/>
              <a:gd name="T5" fmla="*/ 14 h 164"/>
              <a:gd name="T6" fmla="*/ 34 w 78"/>
              <a:gd name="T7" fmla="*/ 89 h 164"/>
              <a:gd name="T8" fmla="*/ 65 w 78"/>
              <a:gd name="T9" fmla="*/ 159 h 164"/>
              <a:gd name="T10" fmla="*/ 78 w 78"/>
              <a:gd name="T11" fmla="*/ 156 h 164"/>
              <a:gd name="T12" fmla="*/ 55 w 78"/>
              <a:gd name="T13" fmla="*/ 80 h 164"/>
            </a:gdLst>
            <a:ahLst/>
            <a:cxnLst>
              <a:cxn ang="0">
                <a:pos x="T0" y="T1"/>
              </a:cxn>
              <a:cxn ang="0">
                <a:pos x="T2" y="T3"/>
              </a:cxn>
              <a:cxn ang="0">
                <a:pos x="T4" y="T5"/>
              </a:cxn>
              <a:cxn ang="0">
                <a:pos x="T6" y="T7"/>
              </a:cxn>
              <a:cxn ang="0">
                <a:pos x="T8" y="T9"/>
              </a:cxn>
              <a:cxn ang="0">
                <a:pos x="T10" y="T11"/>
              </a:cxn>
              <a:cxn ang="0">
                <a:pos x="T12" y="T13"/>
              </a:cxn>
            </a:cxnLst>
            <a:rect l="0" t="0" r="r" b="b"/>
            <a:pathLst>
              <a:path w="78" h="164">
                <a:moveTo>
                  <a:pt x="55" y="80"/>
                </a:moveTo>
                <a:cubicBezTo>
                  <a:pt x="44" y="55"/>
                  <a:pt x="33" y="30"/>
                  <a:pt x="19" y="7"/>
                </a:cubicBezTo>
                <a:cubicBezTo>
                  <a:pt x="14" y="0"/>
                  <a:pt x="0" y="5"/>
                  <a:pt x="3" y="14"/>
                </a:cubicBezTo>
                <a:cubicBezTo>
                  <a:pt x="13" y="39"/>
                  <a:pt x="24" y="64"/>
                  <a:pt x="34" y="89"/>
                </a:cubicBezTo>
                <a:cubicBezTo>
                  <a:pt x="43" y="113"/>
                  <a:pt x="50" y="139"/>
                  <a:pt x="65" y="159"/>
                </a:cubicBezTo>
                <a:cubicBezTo>
                  <a:pt x="69" y="164"/>
                  <a:pt x="78" y="163"/>
                  <a:pt x="78" y="156"/>
                </a:cubicBezTo>
                <a:cubicBezTo>
                  <a:pt x="77" y="130"/>
                  <a:pt x="65" y="104"/>
                  <a:pt x="55" y="8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29"/>
          <p:cNvSpPr>
            <a:spLocks/>
          </p:cNvSpPr>
          <p:nvPr/>
        </p:nvSpPr>
        <p:spPr bwMode="auto">
          <a:xfrm>
            <a:off x="3131954" y="5287511"/>
            <a:ext cx="216322" cy="434969"/>
          </a:xfrm>
          <a:custGeom>
            <a:avLst/>
            <a:gdLst>
              <a:gd name="T0" fmla="*/ 43 w 68"/>
              <a:gd name="T1" fmla="*/ 65 h 148"/>
              <a:gd name="T2" fmla="*/ 7 w 68"/>
              <a:gd name="T3" fmla="*/ 1 h 148"/>
              <a:gd name="T4" fmla="*/ 5 w 68"/>
              <a:gd name="T5" fmla="*/ 1 h 148"/>
              <a:gd name="T6" fmla="*/ 24 w 68"/>
              <a:gd name="T7" fmla="*/ 73 h 148"/>
              <a:gd name="T8" fmla="*/ 57 w 68"/>
              <a:gd name="T9" fmla="*/ 144 h 148"/>
              <a:gd name="T10" fmla="*/ 68 w 68"/>
              <a:gd name="T11" fmla="*/ 140 h 148"/>
              <a:gd name="T12" fmla="*/ 43 w 68"/>
              <a:gd name="T13" fmla="*/ 65 h 148"/>
            </a:gdLst>
            <a:ahLst/>
            <a:cxnLst>
              <a:cxn ang="0">
                <a:pos x="T0" y="T1"/>
              </a:cxn>
              <a:cxn ang="0">
                <a:pos x="T2" y="T3"/>
              </a:cxn>
              <a:cxn ang="0">
                <a:pos x="T4" y="T5"/>
              </a:cxn>
              <a:cxn ang="0">
                <a:pos x="T6" y="T7"/>
              </a:cxn>
              <a:cxn ang="0">
                <a:pos x="T8" y="T9"/>
              </a:cxn>
              <a:cxn ang="0">
                <a:pos x="T10" y="T11"/>
              </a:cxn>
              <a:cxn ang="0">
                <a:pos x="T12" y="T13"/>
              </a:cxn>
            </a:cxnLst>
            <a:rect l="0" t="0" r="r" b="b"/>
            <a:pathLst>
              <a:path w="68" h="148">
                <a:moveTo>
                  <a:pt x="43" y="65"/>
                </a:moveTo>
                <a:cubicBezTo>
                  <a:pt x="34" y="45"/>
                  <a:pt x="26" y="14"/>
                  <a:pt x="7" y="1"/>
                </a:cubicBezTo>
                <a:cubicBezTo>
                  <a:pt x="6" y="0"/>
                  <a:pt x="5" y="1"/>
                  <a:pt x="5" y="1"/>
                </a:cubicBezTo>
                <a:cubicBezTo>
                  <a:pt x="0" y="24"/>
                  <a:pt x="16" y="53"/>
                  <a:pt x="24" y="73"/>
                </a:cubicBezTo>
                <a:cubicBezTo>
                  <a:pt x="32" y="96"/>
                  <a:pt x="40" y="126"/>
                  <a:pt x="57" y="144"/>
                </a:cubicBezTo>
                <a:cubicBezTo>
                  <a:pt x="60" y="148"/>
                  <a:pt x="68" y="145"/>
                  <a:pt x="68" y="140"/>
                </a:cubicBezTo>
                <a:cubicBezTo>
                  <a:pt x="68" y="115"/>
                  <a:pt x="52" y="88"/>
                  <a:pt x="43" y="6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30"/>
          <p:cNvSpPr>
            <a:spLocks/>
          </p:cNvSpPr>
          <p:nvPr/>
        </p:nvSpPr>
        <p:spPr bwMode="auto">
          <a:xfrm>
            <a:off x="2919361" y="5366597"/>
            <a:ext cx="149188" cy="508896"/>
          </a:xfrm>
          <a:custGeom>
            <a:avLst/>
            <a:gdLst>
              <a:gd name="T0" fmla="*/ 37 w 47"/>
              <a:gd name="T1" fmla="*/ 93 h 173"/>
              <a:gd name="T2" fmla="*/ 18 w 47"/>
              <a:gd name="T3" fmla="*/ 11 h 173"/>
              <a:gd name="T4" fmla="*/ 2 w 47"/>
              <a:gd name="T5" fmla="*/ 15 h 173"/>
              <a:gd name="T6" fmla="*/ 15 w 47"/>
              <a:gd name="T7" fmla="*/ 95 h 173"/>
              <a:gd name="T8" fmla="*/ 31 w 47"/>
              <a:gd name="T9" fmla="*/ 168 h 173"/>
              <a:gd name="T10" fmla="*/ 43 w 47"/>
              <a:gd name="T11" fmla="*/ 167 h 173"/>
              <a:gd name="T12" fmla="*/ 37 w 47"/>
              <a:gd name="T13" fmla="*/ 93 h 173"/>
            </a:gdLst>
            <a:ahLst/>
            <a:cxnLst>
              <a:cxn ang="0">
                <a:pos x="T0" y="T1"/>
              </a:cxn>
              <a:cxn ang="0">
                <a:pos x="T2" y="T3"/>
              </a:cxn>
              <a:cxn ang="0">
                <a:pos x="T4" y="T5"/>
              </a:cxn>
              <a:cxn ang="0">
                <a:pos x="T6" y="T7"/>
              </a:cxn>
              <a:cxn ang="0">
                <a:pos x="T8" y="T9"/>
              </a:cxn>
              <a:cxn ang="0">
                <a:pos x="T10" y="T11"/>
              </a:cxn>
              <a:cxn ang="0">
                <a:pos x="T12" y="T13"/>
              </a:cxn>
            </a:cxnLst>
            <a:rect l="0" t="0" r="r" b="b"/>
            <a:pathLst>
              <a:path w="47" h="173">
                <a:moveTo>
                  <a:pt x="37" y="93"/>
                </a:moveTo>
                <a:cubicBezTo>
                  <a:pt x="32" y="65"/>
                  <a:pt x="25" y="38"/>
                  <a:pt x="18" y="11"/>
                </a:cubicBezTo>
                <a:cubicBezTo>
                  <a:pt x="15" y="0"/>
                  <a:pt x="0" y="5"/>
                  <a:pt x="2" y="15"/>
                </a:cubicBezTo>
                <a:cubicBezTo>
                  <a:pt x="7" y="42"/>
                  <a:pt x="11" y="69"/>
                  <a:pt x="15" y="95"/>
                </a:cubicBezTo>
                <a:cubicBezTo>
                  <a:pt x="19" y="120"/>
                  <a:pt x="20" y="146"/>
                  <a:pt x="31" y="168"/>
                </a:cubicBezTo>
                <a:cubicBezTo>
                  <a:pt x="33" y="173"/>
                  <a:pt x="42" y="172"/>
                  <a:pt x="43" y="167"/>
                </a:cubicBezTo>
                <a:cubicBezTo>
                  <a:pt x="47" y="143"/>
                  <a:pt x="41" y="117"/>
                  <a:pt x="37" y="9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31"/>
          <p:cNvSpPr>
            <a:spLocks/>
          </p:cNvSpPr>
          <p:nvPr/>
        </p:nvSpPr>
        <p:spPr bwMode="auto">
          <a:xfrm>
            <a:off x="2635905" y="5423332"/>
            <a:ext cx="113756" cy="632682"/>
          </a:xfrm>
          <a:custGeom>
            <a:avLst/>
            <a:gdLst>
              <a:gd name="T0" fmla="*/ 29 w 36"/>
              <a:gd name="T1" fmla="*/ 110 h 216"/>
              <a:gd name="T2" fmla="*/ 15 w 36"/>
              <a:gd name="T3" fmla="*/ 8 h 216"/>
              <a:gd name="T4" fmla="*/ 1 w 36"/>
              <a:gd name="T5" fmla="*/ 10 h 216"/>
              <a:gd name="T6" fmla="*/ 8 w 36"/>
              <a:gd name="T7" fmla="*/ 114 h 216"/>
              <a:gd name="T8" fmla="*/ 17 w 36"/>
              <a:gd name="T9" fmla="*/ 211 h 216"/>
              <a:gd name="T10" fmla="*/ 26 w 36"/>
              <a:gd name="T11" fmla="*/ 211 h 216"/>
              <a:gd name="T12" fmla="*/ 29 w 36"/>
              <a:gd name="T13" fmla="*/ 110 h 216"/>
            </a:gdLst>
            <a:ahLst/>
            <a:cxnLst>
              <a:cxn ang="0">
                <a:pos x="T0" y="T1"/>
              </a:cxn>
              <a:cxn ang="0">
                <a:pos x="T2" y="T3"/>
              </a:cxn>
              <a:cxn ang="0">
                <a:pos x="T4" y="T5"/>
              </a:cxn>
              <a:cxn ang="0">
                <a:pos x="T6" y="T7"/>
              </a:cxn>
              <a:cxn ang="0">
                <a:pos x="T8" y="T9"/>
              </a:cxn>
              <a:cxn ang="0">
                <a:pos x="T10" y="T11"/>
              </a:cxn>
              <a:cxn ang="0">
                <a:pos x="T12" y="T13"/>
              </a:cxn>
            </a:cxnLst>
            <a:rect l="0" t="0" r="r" b="b"/>
            <a:pathLst>
              <a:path w="36" h="216">
                <a:moveTo>
                  <a:pt x="29" y="110"/>
                </a:moveTo>
                <a:cubicBezTo>
                  <a:pt x="26" y="76"/>
                  <a:pt x="22" y="42"/>
                  <a:pt x="15" y="8"/>
                </a:cubicBezTo>
                <a:cubicBezTo>
                  <a:pt x="14" y="0"/>
                  <a:pt x="0" y="2"/>
                  <a:pt x="1" y="10"/>
                </a:cubicBezTo>
                <a:cubicBezTo>
                  <a:pt x="3" y="44"/>
                  <a:pt x="6" y="79"/>
                  <a:pt x="8" y="114"/>
                </a:cubicBezTo>
                <a:cubicBezTo>
                  <a:pt x="9" y="146"/>
                  <a:pt x="8" y="180"/>
                  <a:pt x="17" y="211"/>
                </a:cubicBezTo>
                <a:cubicBezTo>
                  <a:pt x="19" y="215"/>
                  <a:pt x="25" y="216"/>
                  <a:pt x="26" y="211"/>
                </a:cubicBezTo>
                <a:cubicBezTo>
                  <a:pt x="36" y="178"/>
                  <a:pt x="32" y="143"/>
                  <a:pt x="29" y="11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32"/>
          <p:cNvSpPr>
            <a:spLocks/>
          </p:cNvSpPr>
          <p:nvPr/>
        </p:nvSpPr>
        <p:spPr bwMode="auto">
          <a:xfrm>
            <a:off x="2279720" y="5431928"/>
            <a:ext cx="184620" cy="622366"/>
          </a:xfrm>
          <a:custGeom>
            <a:avLst/>
            <a:gdLst>
              <a:gd name="T0" fmla="*/ 55 w 58"/>
              <a:gd name="T1" fmla="*/ 11 h 212"/>
              <a:gd name="T2" fmla="*/ 39 w 58"/>
              <a:gd name="T3" fmla="*/ 9 h 212"/>
              <a:gd name="T4" fmla="*/ 19 w 58"/>
              <a:gd name="T5" fmla="*/ 109 h 212"/>
              <a:gd name="T6" fmla="*/ 0 w 58"/>
              <a:gd name="T7" fmla="*/ 203 h 212"/>
              <a:gd name="T8" fmla="*/ 12 w 58"/>
              <a:gd name="T9" fmla="*/ 206 h 212"/>
              <a:gd name="T10" fmla="*/ 41 w 58"/>
              <a:gd name="T11" fmla="*/ 111 h 212"/>
              <a:gd name="T12" fmla="*/ 55 w 58"/>
              <a:gd name="T13" fmla="*/ 11 h 212"/>
            </a:gdLst>
            <a:ahLst/>
            <a:cxnLst>
              <a:cxn ang="0">
                <a:pos x="T0" y="T1"/>
              </a:cxn>
              <a:cxn ang="0">
                <a:pos x="T2" y="T3"/>
              </a:cxn>
              <a:cxn ang="0">
                <a:pos x="T4" y="T5"/>
              </a:cxn>
              <a:cxn ang="0">
                <a:pos x="T6" y="T7"/>
              </a:cxn>
              <a:cxn ang="0">
                <a:pos x="T8" y="T9"/>
              </a:cxn>
              <a:cxn ang="0">
                <a:pos x="T10" y="T11"/>
              </a:cxn>
              <a:cxn ang="0">
                <a:pos x="T12" y="T13"/>
              </a:cxn>
            </a:cxnLst>
            <a:rect l="0" t="0" r="r" b="b"/>
            <a:pathLst>
              <a:path w="58" h="212">
                <a:moveTo>
                  <a:pt x="55" y="11"/>
                </a:moveTo>
                <a:cubicBezTo>
                  <a:pt x="54" y="2"/>
                  <a:pt x="43" y="0"/>
                  <a:pt x="39" y="9"/>
                </a:cubicBezTo>
                <a:cubicBezTo>
                  <a:pt x="28" y="39"/>
                  <a:pt x="26" y="76"/>
                  <a:pt x="19" y="109"/>
                </a:cubicBezTo>
                <a:cubicBezTo>
                  <a:pt x="13" y="140"/>
                  <a:pt x="1" y="171"/>
                  <a:pt x="0" y="203"/>
                </a:cubicBezTo>
                <a:cubicBezTo>
                  <a:pt x="0" y="210"/>
                  <a:pt x="9" y="212"/>
                  <a:pt x="12" y="206"/>
                </a:cubicBezTo>
                <a:cubicBezTo>
                  <a:pt x="29" y="178"/>
                  <a:pt x="35" y="143"/>
                  <a:pt x="41" y="111"/>
                </a:cubicBezTo>
                <a:cubicBezTo>
                  <a:pt x="48" y="80"/>
                  <a:pt x="58" y="43"/>
                  <a:pt x="55" y="11"/>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33"/>
          <p:cNvSpPr>
            <a:spLocks/>
          </p:cNvSpPr>
          <p:nvPr/>
        </p:nvSpPr>
        <p:spPr bwMode="auto">
          <a:xfrm>
            <a:off x="1875048" y="5390666"/>
            <a:ext cx="324483" cy="502019"/>
          </a:xfrm>
          <a:custGeom>
            <a:avLst/>
            <a:gdLst>
              <a:gd name="T0" fmla="*/ 84 w 102"/>
              <a:gd name="T1" fmla="*/ 9 h 171"/>
              <a:gd name="T2" fmla="*/ 38 w 102"/>
              <a:gd name="T3" fmla="*/ 85 h 171"/>
              <a:gd name="T4" fmla="*/ 2 w 102"/>
              <a:gd name="T5" fmla="*/ 160 h 171"/>
              <a:gd name="T6" fmla="*/ 12 w 102"/>
              <a:gd name="T7" fmla="*/ 166 h 171"/>
              <a:gd name="T8" fmla="*/ 56 w 102"/>
              <a:gd name="T9" fmla="*/ 96 h 171"/>
              <a:gd name="T10" fmla="*/ 97 w 102"/>
              <a:gd name="T11" fmla="*/ 17 h 171"/>
              <a:gd name="T12" fmla="*/ 84 w 102"/>
              <a:gd name="T13" fmla="*/ 9 h 171"/>
            </a:gdLst>
            <a:ahLst/>
            <a:cxnLst>
              <a:cxn ang="0">
                <a:pos x="T0" y="T1"/>
              </a:cxn>
              <a:cxn ang="0">
                <a:pos x="T2" y="T3"/>
              </a:cxn>
              <a:cxn ang="0">
                <a:pos x="T4" y="T5"/>
              </a:cxn>
              <a:cxn ang="0">
                <a:pos x="T6" y="T7"/>
              </a:cxn>
              <a:cxn ang="0">
                <a:pos x="T8" y="T9"/>
              </a:cxn>
              <a:cxn ang="0">
                <a:pos x="T10" y="T11"/>
              </a:cxn>
              <a:cxn ang="0">
                <a:pos x="T12" y="T13"/>
              </a:cxn>
            </a:cxnLst>
            <a:rect l="0" t="0" r="r" b="b"/>
            <a:pathLst>
              <a:path w="102" h="171">
                <a:moveTo>
                  <a:pt x="84" y="9"/>
                </a:moveTo>
                <a:cubicBezTo>
                  <a:pt x="68" y="34"/>
                  <a:pt x="53" y="59"/>
                  <a:pt x="38" y="85"/>
                </a:cubicBezTo>
                <a:cubicBezTo>
                  <a:pt x="25" y="109"/>
                  <a:pt x="8" y="133"/>
                  <a:pt x="2" y="160"/>
                </a:cubicBezTo>
                <a:cubicBezTo>
                  <a:pt x="0" y="166"/>
                  <a:pt x="8" y="171"/>
                  <a:pt x="12" y="166"/>
                </a:cubicBezTo>
                <a:cubicBezTo>
                  <a:pt x="31" y="147"/>
                  <a:pt x="43" y="119"/>
                  <a:pt x="56" y="96"/>
                </a:cubicBezTo>
                <a:cubicBezTo>
                  <a:pt x="70" y="69"/>
                  <a:pt x="84" y="43"/>
                  <a:pt x="97" y="17"/>
                </a:cubicBezTo>
                <a:cubicBezTo>
                  <a:pt x="102" y="8"/>
                  <a:pt x="89" y="0"/>
                  <a:pt x="84"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34"/>
          <p:cNvSpPr>
            <a:spLocks/>
          </p:cNvSpPr>
          <p:nvPr/>
        </p:nvSpPr>
        <p:spPr bwMode="auto">
          <a:xfrm>
            <a:off x="1530052" y="5332212"/>
            <a:ext cx="380429" cy="352446"/>
          </a:xfrm>
          <a:custGeom>
            <a:avLst/>
            <a:gdLst>
              <a:gd name="T0" fmla="*/ 94 w 119"/>
              <a:gd name="T1" fmla="*/ 10 h 120"/>
              <a:gd name="T2" fmla="*/ 3 w 119"/>
              <a:gd name="T3" fmla="*/ 111 h 120"/>
              <a:gd name="T4" fmla="*/ 10 w 119"/>
              <a:gd name="T5" fmla="*/ 118 h 120"/>
              <a:gd name="T6" fmla="*/ 110 w 119"/>
              <a:gd name="T7" fmla="*/ 26 h 120"/>
              <a:gd name="T8" fmla="*/ 94 w 119"/>
              <a:gd name="T9" fmla="*/ 10 h 120"/>
            </a:gdLst>
            <a:ahLst/>
            <a:cxnLst>
              <a:cxn ang="0">
                <a:pos x="T0" y="T1"/>
              </a:cxn>
              <a:cxn ang="0">
                <a:pos x="T2" y="T3"/>
              </a:cxn>
              <a:cxn ang="0">
                <a:pos x="T4" y="T5"/>
              </a:cxn>
              <a:cxn ang="0">
                <a:pos x="T6" y="T7"/>
              </a:cxn>
              <a:cxn ang="0">
                <a:pos x="T8" y="T9"/>
              </a:cxn>
            </a:cxnLst>
            <a:rect l="0" t="0" r="r" b="b"/>
            <a:pathLst>
              <a:path w="119" h="120">
                <a:moveTo>
                  <a:pt x="94" y="10"/>
                </a:moveTo>
                <a:cubicBezTo>
                  <a:pt x="64" y="44"/>
                  <a:pt x="30" y="74"/>
                  <a:pt x="3" y="111"/>
                </a:cubicBezTo>
                <a:cubicBezTo>
                  <a:pt x="0" y="115"/>
                  <a:pt x="6" y="120"/>
                  <a:pt x="10" y="118"/>
                </a:cubicBezTo>
                <a:cubicBezTo>
                  <a:pt x="49" y="95"/>
                  <a:pt x="80" y="59"/>
                  <a:pt x="110" y="26"/>
                </a:cubicBezTo>
                <a:cubicBezTo>
                  <a:pt x="119" y="15"/>
                  <a:pt x="104" y="0"/>
                  <a:pt x="94" y="1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35"/>
          <p:cNvSpPr>
            <a:spLocks/>
          </p:cNvSpPr>
          <p:nvPr/>
        </p:nvSpPr>
        <p:spPr bwMode="auto">
          <a:xfrm>
            <a:off x="1222351" y="5194672"/>
            <a:ext cx="486725" cy="283676"/>
          </a:xfrm>
          <a:custGeom>
            <a:avLst/>
            <a:gdLst>
              <a:gd name="T0" fmla="*/ 132 w 153"/>
              <a:gd name="T1" fmla="*/ 6 h 97"/>
              <a:gd name="T2" fmla="*/ 4 w 153"/>
              <a:gd name="T3" fmla="*/ 86 h 97"/>
              <a:gd name="T4" fmla="*/ 9 w 153"/>
              <a:gd name="T5" fmla="*/ 95 h 97"/>
              <a:gd name="T6" fmla="*/ 142 w 153"/>
              <a:gd name="T7" fmla="*/ 23 h 97"/>
              <a:gd name="T8" fmla="*/ 132 w 153"/>
              <a:gd name="T9" fmla="*/ 6 h 97"/>
            </a:gdLst>
            <a:ahLst/>
            <a:cxnLst>
              <a:cxn ang="0">
                <a:pos x="T0" y="T1"/>
              </a:cxn>
              <a:cxn ang="0">
                <a:pos x="T2" y="T3"/>
              </a:cxn>
              <a:cxn ang="0">
                <a:pos x="T4" y="T5"/>
              </a:cxn>
              <a:cxn ang="0">
                <a:pos x="T6" y="T7"/>
              </a:cxn>
              <a:cxn ang="0">
                <a:pos x="T8" y="T9"/>
              </a:cxn>
            </a:cxnLst>
            <a:rect l="0" t="0" r="r" b="b"/>
            <a:pathLst>
              <a:path w="153" h="97">
                <a:moveTo>
                  <a:pt x="132" y="6"/>
                </a:moveTo>
                <a:cubicBezTo>
                  <a:pt x="89" y="29"/>
                  <a:pt x="40" y="52"/>
                  <a:pt x="4" y="86"/>
                </a:cubicBezTo>
                <a:cubicBezTo>
                  <a:pt x="0" y="90"/>
                  <a:pt x="4" y="97"/>
                  <a:pt x="9" y="95"/>
                </a:cubicBezTo>
                <a:cubicBezTo>
                  <a:pt x="57" y="80"/>
                  <a:pt x="101" y="50"/>
                  <a:pt x="142" y="23"/>
                </a:cubicBezTo>
                <a:cubicBezTo>
                  <a:pt x="153" y="16"/>
                  <a:pt x="143" y="0"/>
                  <a:pt x="132" y="6"/>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36"/>
          <p:cNvSpPr>
            <a:spLocks/>
          </p:cNvSpPr>
          <p:nvPr/>
        </p:nvSpPr>
        <p:spPr bwMode="auto">
          <a:xfrm>
            <a:off x="1069434" y="5091518"/>
            <a:ext cx="460618" cy="125505"/>
          </a:xfrm>
          <a:custGeom>
            <a:avLst/>
            <a:gdLst>
              <a:gd name="T0" fmla="*/ 132 w 145"/>
              <a:gd name="T1" fmla="*/ 1 h 43"/>
              <a:gd name="T2" fmla="*/ 5 w 145"/>
              <a:gd name="T3" fmla="*/ 30 h 43"/>
              <a:gd name="T4" fmla="*/ 8 w 145"/>
              <a:gd name="T5" fmla="*/ 42 h 43"/>
              <a:gd name="T6" fmla="*/ 132 w 145"/>
              <a:gd name="T7" fmla="*/ 20 h 43"/>
              <a:gd name="T8" fmla="*/ 132 w 145"/>
              <a:gd name="T9" fmla="*/ 1 h 43"/>
            </a:gdLst>
            <a:ahLst/>
            <a:cxnLst>
              <a:cxn ang="0">
                <a:pos x="T0" y="T1"/>
              </a:cxn>
              <a:cxn ang="0">
                <a:pos x="T2" y="T3"/>
              </a:cxn>
              <a:cxn ang="0">
                <a:pos x="T4" y="T5"/>
              </a:cxn>
              <a:cxn ang="0">
                <a:pos x="T6" y="T7"/>
              </a:cxn>
              <a:cxn ang="0">
                <a:pos x="T8" y="T9"/>
              </a:cxn>
            </a:cxnLst>
            <a:rect l="0" t="0" r="r" b="b"/>
            <a:pathLst>
              <a:path w="145" h="43">
                <a:moveTo>
                  <a:pt x="132" y="1"/>
                </a:moveTo>
                <a:cubicBezTo>
                  <a:pt x="90" y="3"/>
                  <a:pt x="41" y="8"/>
                  <a:pt x="5" y="30"/>
                </a:cubicBezTo>
                <a:cubicBezTo>
                  <a:pt x="0" y="33"/>
                  <a:pt x="2" y="43"/>
                  <a:pt x="8" y="42"/>
                </a:cubicBezTo>
                <a:cubicBezTo>
                  <a:pt x="50" y="39"/>
                  <a:pt x="90" y="25"/>
                  <a:pt x="132" y="20"/>
                </a:cubicBezTo>
                <a:cubicBezTo>
                  <a:pt x="144" y="18"/>
                  <a:pt x="145" y="0"/>
                  <a:pt x="132" y="1"/>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37"/>
          <p:cNvSpPr>
            <a:spLocks/>
          </p:cNvSpPr>
          <p:nvPr/>
        </p:nvSpPr>
        <p:spPr bwMode="auto">
          <a:xfrm>
            <a:off x="871760" y="4883490"/>
            <a:ext cx="531482" cy="125505"/>
          </a:xfrm>
          <a:custGeom>
            <a:avLst/>
            <a:gdLst>
              <a:gd name="T0" fmla="*/ 147 w 167"/>
              <a:gd name="T1" fmla="*/ 2 h 43"/>
              <a:gd name="T2" fmla="*/ 5 w 167"/>
              <a:gd name="T3" fmla="*/ 30 h 43"/>
              <a:gd name="T4" fmla="*/ 6 w 167"/>
              <a:gd name="T5" fmla="*/ 40 h 43"/>
              <a:gd name="T6" fmla="*/ 153 w 167"/>
              <a:gd name="T7" fmla="*/ 23 h 43"/>
              <a:gd name="T8" fmla="*/ 147 w 167"/>
              <a:gd name="T9" fmla="*/ 2 h 43"/>
            </a:gdLst>
            <a:ahLst/>
            <a:cxnLst>
              <a:cxn ang="0">
                <a:pos x="T0" y="T1"/>
              </a:cxn>
              <a:cxn ang="0">
                <a:pos x="T2" y="T3"/>
              </a:cxn>
              <a:cxn ang="0">
                <a:pos x="T4" y="T5"/>
              </a:cxn>
              <a:cxn ang="0">
                <a:pos x="T6" y="T7"/>
              </a:cxn>
              <a:cxn ang="0">
                <a:pos x="T8" y="T9"/>
              </a:cxn>
            </a:cxnLst>
            <a:rect l="0" t="0" r="r" b="b"/>
            <a:pathLst>
              <a:path w="167" h="43">
                <a:moveTo>
                  <a:pt x="147" y="2"/>
                </a:moveTo>
                <a:cubicBezTo>
                  <a:pt x="99" y="9"/>
                  <a:pt x="50" y="12"/>
                  <a:pt x="5" y="30"/>
                </a:cubicBezTo>
                <a:cubicBezTo>
                  <a:pt x="0" y="32"/>
                  <a:pt x="0" y="39"/>
                  <a:pt x="6" y="40"/>
                </a:cubicBezTo>
                <a:cubicBezTo>
                  <a:pt x="55" y="43"/>
                  <a:pt x="105" y="31"/>
                  <a:pt x="153" y="23"/>
                </a:cubicBezTo>
                <a:cubicBezTo>
                  <a:pt x="167" y="21"/>
                  <a:pt x="161" y="0"/>
                  <a:pt x="147" y="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38"/>
          <p:cNvSpPr>
            <a:spLocks/>
          </p:cNvSpPr>
          <p:nvPr/>
        </p:nvSpPr>
        <p:spPr bwMode="auto">
          <a:xfrm>
            <a:off x="856842" y="4634199"/>
            <a:ext cx="432644" cy="110032"/>
          </a:xfrm>
          <a:custGeom>
            <a:avLst/>
            <a:gdLst>
              <a:gd name="T0" fmla="*/ 122 w 136"/>
              <a:gd name="T1" fmla="*/ 3 h 38"/>
              <a:gd name="T2" fmla="*/ 7 w 136"/>
              <a:gd name="T3" fmla="*/ 1 h 38"/>
              <a:gd name="T4" fmla="*/ 3 w 136"/>
              <a:gd name="T5" fmla="*/ 8 h 38"/>
              <a:gd name="T6" fmla="*/ 127 w 136"/>
              <a:gd name="T7" fmla="*/ 19 h 38"/>
              <a:gd name="T8" fmla="*/ 122 w 136"/>
              <a:gd name="T9" fmla="*/ 3 h 38"/>
            </a:gdLst>
            <a:ahLst/>
            <a:cxnLst>
              <a:cxn ang="0">
                <a:pos x="T0" y="T1"/>
              </a:cxn>
              <a:cxn ang="0">
                <a:pos x="T2" y="T3"/>
              </a:cxn>
              <a:cxn ang="0">
                <a:pos x="T4" y="T5"/>
              </a:cxn>
              <a:cxn ang="0">
                <a:pos x="T6" y="T7"/>
              </a:cxn>
              <a:cxn ang="0">
                <a:pos x="T8" y="T9"/>
              </a:cxn>
            </a:cxnLst>
            <a:rect l="0" t="0" r="r" b="b"/>
            <a:pathLst>
              <a:path w="136" h="38">
                <a:moveTo>
                  <a:pt x="122" y="3"/>
                </a:moveTo>
                <a:cubicBezTo>
                  <a:pt x="83" y="14"/>
                  <a:pt x="46" y="7"/>
                  <a:pt x="7" y="1"/>
                </a:cubicBezTo>
                <a:cubicBezTo>
                  <a:pt x="4" y="1"/>
                  <a:pt x="0" y="5"/>
                  <a:pt x="3" y="8"/>
                </a:cubicBezTo>
                <a:cubicBezTo>
                  <a:pt x="37" y="38"/>
                  <a:pt x="86" y="35"/>
                  <a:pt x="127" y="19"/>
                </a:cubicBezTo>
                <a:cubicBezTo>
                  <a:pt x="136" y="15"/>
                  <a:pt x="133" y="0"/>
                  <a:pt x="122" y="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39"/>
          <p:cNvSpPr>
            <a:spLocks/>
          </p:cNvSpPr>
          <p:nvPr/>
        </p:nvSpPr>
        <p:spPr bwMode="auto">
          <a:xfrm>
            <a:off x="804626" y="4369435"/>
            <a:ext cx="449428" cy="99716"/>
          </a:xfrm>
          <a:custGeom>
            <a:avLst/>
            <a:gdLst>
              <a:gd name="T0" fmla="*/ 122 w 141"/>
              <a:gd name="T1" fmla="*/ 4 h 34"/>
              <a:gd name="T2" fmla="*/ 5 w 141"/>
              <a:gd name="T3" fmla="*/ 0 h 34"/>
              <a:gd name="T4" fmla="*/ 3 w 141"/>
              <a:gd name="T5" fmla="*/ 8 h 34"/>
              <a:gd name="T6" fmla="*/ 128 w 141"/>
              <a:gd name="T7" fmla="*/ 24 h 34"/>
              <a:gd name="T8" fmla="*/ 122 w 141"/>
              <a:gd name="T9" fmla="*/ 4 h 34"/>
            </a:gdLst>
            <a:ahLst/>
            <a:cxnLst>
              <a:cxn ang="0">
                <a:pos x="T0" y="T1"/>
              </a:cxn>
              <a:cxn ang="0">
                <a:pos x="T2" y="T3"/>
              </a:cxn>
              <a:cxn ang="0">
                <a:pos x="T4" y="T5"/>
              </a:cxn>
              <a:cxn ang="0">
                <a:pos x="T6" y="T7"/>
              </a:cxn>
              <a:cxn ang="0">
                <a:pos x="T8" y="T9"/>
              </a:cxn>
            </a:cxnLst>
            <a:rect l="0" t="0" r="r" b="b"/>
            <a:pathLst>
              <a:path w="141" h="34">
                <a:moveTo>
                  <a:pt x="122" y="4"/>
                </a:moveTo>
                <a:cubicBezTo>
                  <a:pt x="82" y="11"/>
                  <a:pt x="44" y="2"/>
                  <a:pt x="5" y="0"/>
                </a:cubicBezTo>
                <a:cubicBezTo>
                  <a:pt x="0" y="0"/>
                  <a:pt x="0" y="6"/>
                  <a:pt x="3" y="8"/>
                </a:cubicBezTo>
                <a:cubicBezTo>
                  <a:pt x="38" y="34"/>
                  <a:pt x="86" y="32"/>
                  <a:pt x="128" y="24"/>
                </a:cubicBezTo>
                <a:cubicBezTo>
                  <a:pt x="141" y="22"/>
                  <a:pt x="135" y="2"/>
                  <a:pt x="122" y="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40"/>
          <p:cNvSpPr>
            <a:spLocks/>
          </p:cNvSpPr>
          <p:nvPr/>
        </p:nvSpPr>
        <p:spPr bwMode="auto">
          <a:xfrm>
            <a:off x="922112" y="4025586"/>
            <a:ext cx="341267" cy="120347"/>
          </a:xfrm>
          <a:custGeom>
            <a:avLst/>
            <a:gdLst>
              <a:gd name="T0" fmla="*/ 94 w 107"/>
              <a:gd name="T1" fmla="*/ 20 h 41"/>
              <a:gd name="T2" fmla="*/ 46 w 107"/>
              <a:gd name="T3" fmla="*/ 10 h 41"/>
              <a:gd name="T4" fmla="*/ 7 w 107"/>
              <a:gd name="T5" fmla="*/ 0 h 41"/>
              <a:gd name="T6" fmla="*/ 2 w 107"/>
              <a:gd name="T7" fmla="*/ 8 h 41"/>
              <a:gd name="T8" fmla="*/ 94 w 107"/>
              <a:gd name="T9" fmla="*/ 41 h 41"/>
              <a:gd name="T10" fmla="*/ 94 w 107"/>
              <a:gd name="T11" fmla="*/ 20 h 41"/>
            </a:gdLst>
            <a:ahLst/>
            <a:cxnLst>
              <a:cxn ang="0">
                <a:pos x="T0" y="T1"/>
              </a:cxn>
              <a:cxn ang="0">
                <a:pos x="T2" y="T3"/>
              </a:cxn>
              <a:cxn ang="0">
                <a:pos x="T4" y="T5"/>
              </a:cxn>
              <a:cxn ang="0">
                <a:pos x="T6" y="T7"/>
              </a:cxn>
              <a:cxn ang="0">
                <a:pos x="T8" y="T9"/>
              </a:cxn>
              <a:cxn ang="0">
                <a:pos x="T10" y="T11"/>
              </a:cxn>
            </a:cxnLst>
            <a:rect l="0" t="0" r="r" b="b"/>
            <a:pathLst>
              <a:path w="107" h="41">
                <a:moveTo>
                  <a:pt x="94" y="20"/>
                </a:moveTo>
                <a:cubicBezTo>
                  <a:pt x="78" y="19"/>
                  <a:pt x="62" y="15"/>
                  <a:pt x="46" y="10"/>
                </a:cubicBezTo>
                <a:cubicBezTo>
                  <a:pt x="33" y="6"/>
                  <a:pt x="21" y="0"/>
                  <a:pt x="7" y="0"/>
                </a:cubicBezTo>
                <a:cubicBezTo>
                  <a:pt x="3" y="0"/>
                  <a:pt x="0" y="5"/>
                  <a:pt x="2" y="8"/>
                </a:cubicBezTo>
                <a:cubicBezTo>
                  <a:pt x="21" y="34"/>
                  <a:pt x="64" y="39"/>
                  <a:pt x="94" y="41"/>
                </a:cubicBezTo>
                <a:cubicBezTo>
                  <a:pt x="107" y="41"/>
                  <a:pt x="107" y="21"/>
                  <a:pt x="94" y="2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41"/>
          <p:cNvSpPr>
            <a:spLocks/>
          </p:cNvSpPr>
          <p:nvPr/>
        </p:nvSpPr>
        <p:spPr bwMode="auto">
          <a:xfrm>
            <a:off x="929571" y="3717842"/>
            <a:ext cx="350591" cy="220063"/>
          </a:xfrm>
          <a:custGeom>
            <a:avLst/>
            <a:gdLst>
              <a:gd name="T0" fmla="*/ 97 w 110"/>
              <a:gd name="T1" fmla="*/ 52 h 75"/>
              <a:gd name="T2" fmla="*/ 49 w 110"/>
              <a:gd name="T3" fmla="*/ 26 h 75"/>
              <a:gd name="T4" fmla="*/ 7 w 110"/>
              <a:gd name="T5" fmla="*/ 1 h 75"/>
              <a:gd name="T6" fmla="*/ 2 w 110"/>
              <a:gd name="T7" fmla="*/ 8 h 75"/>
              <a:gd name="T8" fmla="*/ 87 w 110"/>
              <a:gd name="T9" fmla="*/ 70 h 75"/>
              <a:gd name="T10" fmla="*/ 97 w 110"/>
              <a:gd name="T11" fmla="*/ 52 h 75"/>
            </a:gdLst>
            <a:ahLst/>
            <a:cxnLst>
              <a:cxn ang="0">
                <a:pos x="T0" y="T1"/>
              </a:cxn>
              <a:cxn ang="0">
                <a:pos x="T2" y="T3"/>
              </a:cxn>
              <a:cxn ang="0">
                <a:pos x="T4" y="T5"/>
              </a:cxn>
              <a:cxn ang="0">
                <a:pos x="T6" y="T7"/>
              </a:cxn>
              <a:cxn ang="0">
                <a:pos x="T8" y="T9"/>
              </a:cxn>
              <a:cxn ang="0">
                <a:pos x="T10" y="T11"/>
              </a:cxn>
            </a:cxnLst>
            <a:rect l="0" t="0" r="r" b="b"/>
            <a:pathLst>
              <a:path w="110" h="75">
                <a:moveTo>
                  <a:pt x="97" y="52"/>
                </a:moveTo>
                <a:cubicBezTo>
                  <a:pt x="81" y="45"/>
                  <a:pt x="65" y="36"/>
                  <a:pt x="49" y="26"/>
                </a:cubicBezTo>
                <a:cubicBezTo>
                  <a:pt x="35" y="17"/>
                  <a:pt x="22" y="7"/>
                  <a:pt x="7" y="1"/>
                </a:cubicBezTo>
                <a:cubicBezTo>
                  <a:pt x="3" y="0"/>
                  <a:pt x="0" y="5"/>
                  <a:pt x="2" y="8"/>
                </a:cubicBezTo>
                <a:cubicBezTo>
                  <a:pt x="18" y="39"/>
                  <a:pt x="56" y="57"/>
                  <a:pt x="87" y="70"/>
                </a:cubicBezTo>
                <a:cubicBezTo>
                  <a:pt x="99" y="75"/>
                  <a:pt x="110" y="57"/>
                  <a:pt x="97" y="5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42"/>
          <p:cNvSpPr>
            <a:spLocks/>
          </p:cNvSpPr>
          <p:nvPr/>
        </p:nvSpPr>
        <p:spPr bwMode="auto">
          <a:xfrm>
            <a:off x="1119786" y="3451359"/>
            <a:ext cx="341267" cy="254448"/>
          </a:xfrm>
          <a:custGeom>
            <a:avLst/>
            <a:gdLst>
              <a:gd name="T0" fmla="*/ 103 w 107"/>
              <a:gd name="T1" fmla="*/ 79 h 87"/>
              <a:gd name="T2" fmla="*/ 50 w 107"/>
              <a:gd name="T3" fmla="*/ 39 h 87"/>
              <a:gd name="T4" fmla="*/ 8 w 107"/>
              <a:gd name="T5" fmla="*/ 2 h 87"/>
              <a:gd name="T6" fmla="*/ 1 w 107"/>
              <a:gd name="T7" fmla="*/ 7 h 87"/>
              <a:gd name="T8" fmla="*/ 100 w 107"/>
              <a:gd name="T9" fmla="*/ 86 h 87"/>
              <a:gd name="T10" fmla="*/ 103 w 107"/>
              <a:gd name="T11" fmla="*/ 79 h 87"/>
            </a:gdLst>
            <a:ahLst/>
            <a:cxnLst>
              <a:cxn ang="0">
                <a:pos x="T0" y="T1"/>
              </a:cxn>
              <a:cxn ang="0">
                <a:pos x="T2" y="T3"/>
              </a:cxn>
              <a:cxn ang="0">
                <a:pos x="T4" y="T5"/>
              </a:cxn>
              <a:cxn ang="0">
                <a:pos x="T6" y="T7"/>
              </a:cxn>
              <a:cxn ang="0">
                <a:pos x="T8" y="T9"/>
              </a:cxn>
              <a:cxn ang="0">
                <a:pos x="T10" y="T11"/>
              </a:cxn>
            </a:cxnLst>
            <a:rect l="0" t="0" r="r" b="b"/>
            <a:pathLst>
              <a:path w="107" h="87">
                <a:moveTo>
                  <a:pt x="103" y="79"/>
                </a:moveTo>
                <a:cubicBezTo>
                  <a:pt x="85" y="65"/>
                  <a:pt x="67" y="54"/>
                  <a:pt x="50" y="39"/>
                </a:cubicBezTo>
                <a:cubicBezTo>
                  <a:pt x="36" y="27"/>
                  <a:pt x="24" y="12"/>
                  <a:pt x="8" y="2"/>
                </a:cubicBezTo>
                <a:cubicBezTo>
                  <a:pt x="4" y="0"/>
                  <a:pt x="0" y="3"/>
                  <a:pt x="1" y="7"/>
                </a:cubicBezTo>
                <a:cubicBezTo>
                  <a:pt x="11" y="46"/>
                  <a:pt x="62" y="79"/>
                  <a:pt x="100" y="86"/>
                </a:cubicBezTo>
                <a:cubicBezTo>
                  <a:pt x="104" y="87"/>
                  <a:pt x="107" y="81"/>
                  <a:pt x="103" y="7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43"/>
          <p:cNvSpPr>
            <a:spLocks/>
          </p:cNvSpPr>
          <p:nvPr/>
        </p:nvSpPr>
        <p:spPr bwMode="auto">
          <a:xfrm>
            <a:off x="1311864" y="3241611"/>
            <a:ext cx="305835" cy="273360"/>
          </a:xfrm>
          <a:custGeom>
            <a:avLst/>
            <a:gdLst>
              <a:gd name="T0" fmla="*/ 88 w 96"/>
              <a:gd name="T1" fmla="*/ 73 h 93"/>
              <a:gd name="T2" fmla="*/ 7 w 96"/>
              <a:gd name="T3" fmla="*/ 1 h 93"/>
              <a:gd name="T4" fmla="*/ 1 w 96"/>
              <a:gd name="T5" fmla="*/ 7 h 93"/>
              <a:gd name="T6" fmla="*/ 76 w 96"/>
              <a:gd name="T7" fmla="*/ 85 h 93"/>
              <a:gd name="T8" fmla="*/ 88 w 96"/>
              <a:gd name="T9" fmla="*/ 73 h 93"/>
            </a:gdLst>
            <a:ahLst/>
            <a:cxnLst>
              <a:cxn ang="0">
                <a:pos x="T0" y="T1"/>
              </a:cxn>
              <a:cxn ang="0">
                <a:pos x="T2" y="T3"/>
              </a:cxn>
              <a:cxn ang="0">
                <a:pos x="T4" y="T5"/>
              </a:cxn>
              <a:cxn ang="0">
                <a:pos x="T6" y="T7"/>
              </a:cxn>
              <a:cxn ang="0">
                <a:pos x="T8" y="T9"/>
              </a:cxn>
            </a:cxnLst>
            <a:rect l="0" t="0" r="r" b="b"/>
            <a:pathLst>
              <a:path w="96" h="93">
                <a:moveTo>
                  <a:pt x="88" y="73"/>
                </a:moveTo>
                <a:cubicBezTo>
                  <a:pt x="64" y="48"/>
                  <a:pt x="41" y="12"/>
                  <a:pt x="7" y="1"/>
                </a:cubicBezTo>
                <a:cubicBezTo>
                  <a:pt x="4" y="0"/>
                  <a:pt x="0" y="3"/>
                  <a:pt x="1" y="7"/>
                </a:cubicBezTo>
                <a:cubicBezTo>
                  <a:pt x="15" y="40"/>
                  <a:pt x="51" y="61"/>
                  <a:pt x="76" y="85"/>
                </a:cubicBezTo>
                <a:cubicBezTo>
                  <a:pt x="84" y="93"/>
                  <a:pt x="96" y="81"/>
                  <a:pt x="88" y="7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44"/>
          <p:cNvSpPr>
            <a:spLocks/>
          </p:cNvSpPr>
          <p:nvPr/>
        </p:nvSpPr>
        <p:spPr bwMode="auto">
          <a:xfrm>
            <a:off x="1492755" y="3021548"/>
            <a:ext cx="305835" cy="281956"/>
          </a:xfrm>
          <a:custGeom>
            <a:avLst/>
            <a:gdLst>
              <a:gd name="T0" fmla="*/ 94 w 96"/>
              <a:gd name="T1" fmla="*/ 87 h 96"/>
              <a:gd name="T2" fmla="*/ 58 w 96"/>
              <a:gd name="T3" fmla="*/ 42 h 96"/>
              <a:gd name="T4" fmla="*/ 9 w 96"/>
              <a:gd name="T5" fmla="*/ 2 h 96"/>
              <a:gd name="T6" fmla="*/ 2 w 96"/>
              <a:gd name="T7" fmla="*/ 9 h 96"/>
              <a:gd name="T8" fmla="*/ 42 w 96"/>
              <a:gd name="T9" fmla="*/ 58 h 96"/>
              <a:gd name="T10" fmla="*/ 87 w 96"/>
              <a:gd name="T11" fmla="*/ 94 h 96"/>
              <a:gd name="T12" fmla="*/ 94 w 96"/>
              <a:gd name="T13" fmla="*/ 87 h 96"/>
            </a:gdLst>
            <a:ahLst/>
            <a:cxnLst>
              <a:cxn ang="0">
                <a:pos x="T0" y="T1"/>
              </a:cxn>
              <a:cxn ang="0">
                <a:pos x="T2" y="T3"/>
              </a:cxn>
              <a:cxn ang="0">
                <a:pos x="T4" y="T5"/>
              </a:cxn>
              <a:cxn ang="0">
                <a:pos x="T6" y="T7"/>
              </a:cxn>
              <a:cxn ang="0">
                <a:pos x="T8" y="T9"/>
              </a:cxn>
              <a:cxn ang="0">
                <a:pos x="T10" y="T11"/>
              </a:cxn>
              <a:cxn ang="0">
                <a:pos x="T12" y="T13"/>
              </a:cxn>
            </a:cxnLst>
            <a:rect l="0" t="0" r="r" b="b"/>
            <a:pathLst>
              <a:path w="96" h="96">
                <a:moveTo>
                  <a:pt x="94" y="87"/>
                </a:moveTo>
                <a:cubicBezTo>
                  <a:pt x="87" y="69"/>
                  <a:pt x="71" y="55"/>
                  <a:pt x="58" y="42"/>
                </a:cubicBezTo>
                <a:cubicBezTo>
                  <a:pt x="43" y="27"/>
                  <a:pt x="28" y="13"/>
                  <a:pt x="9" y="2"/>
                </a:cubicBezTo>
                <a:cubicBezTo>
                  <a:pt x="5" y="0"/>
                  <a:pt x="0" y="5"/>
                  <a:pt x="2" y="9"/>
                </a:cubicBezTo>
                <a:cubicBezTo>
                  <a:pt x="13" y="28"/>
                  <a:pt x="27" y="43"/>
                  <a:pt x="42" y="58"/>
                </a:cubicBezTo>
                <a:cubicBezTo>
                  <a:pt x="55" y="71"/>
                  <a:pt x="69" y="87"/>
                  <a:pt x="87" y="94"/>
                </a:cubicBezTo>
                <a:cubicBezTo>
                  <a:pt x="91" y="96"/>
                  <a:pt x="96" y="91"/>
                  <a:pt x="94" y="87"/>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45"/>
          <p:cNvSpPr>
            <a:spLocks noEditPoints="1"/>
          </p:cNvSpPr>
          <p:nvPr/>
        </p:nvSpPr>
        <p:spPr bwMode="auto">
          <a:xfrm>
            <a:off x="1388323" y="-482272"/>
            <a:ext cx="2166951" cy="5857465"/>
          </a:xfrm>
          <a:custGeom>
            <a:avLst/>
            <a:gdLst>
              <a:gd name="T0" fmla="*/ 373 w 681"/>
              <a:gd name="T1" fmla="*/ 256 h 1996"/>
              <a:gd name="T2" fmla="*/ 372 w 681"/>
              <a:gd name="T3" fmla="*/ 642 h 1996"/>
              <a:gd name="T4" fmla="*/ 406 w 681"/>
              <a:gd name="T5" fmla="*/ 927 h 1996"/>
              <a:gd name="T6" fmla="*/ 434 w 681"/>
              <a:gd name="T7" fmla="*/ 1039 h 1996"/>
              <a:gd name="T8" fmla="*/ 444 w 681"/>
              <a:gd name="T9" fmla="*/ 1123 h 1996"/>
              <a:gd name="T10" fmla="*/ 465 w 681"/>
              <a:gd name="T11" fmla="*/ 1255 h 1996"/>
              <a:gd name="T12" fmla="*/ 678 w 681"/>
              <a:gd name="T13" fmla="*/ 1581 h 1996"/>
              <a:gd name="T14" fmla="*/ 581 w 681"/>
              <a:gd name="T15" fmla="*/ 1908 h 1996"/>
              <a:gd name="T16" fmla="*/ 351 w 681"/>
              <a:gd name="T17" fmla="*/ 1996 h 1996"/>
              <a:gd name="T18" fmla="*/ 77 w 681"/>
              <a:gd name="T19" fmla="*/ 1879 h 1996"/>
              <a:gd name="T20" fmla="*/ 50 w 681"/>
              <a:gd name="T21" fmla="*/ 1439 h 1996"/>
              <a:gd name="T22" fmla="*/ 232 w 681"/>
              <a:gd name="T23" fmla="*/ 1226 h 1996"/>
              <a:gd name="T24" fmla="*/ 239 w 681"/>
              <a:gd name="T25" fmla="*/ 1110 h 1996"/>
              <a:gd name="T26" fmla="*/ 227 w 681"/>
              <a:gd name="T27" fmla="*/ 1013 h 1996"/>
              <a:gd name="T28" fmla="*/ 311 w 681"/>
              <a:gd name="T29" fmla="*/ 904 h 1996"/>
              <a:gd name="T30" fmla="*/ 310 w 681"/>
              <a:gd name="T31" fmla="*/ 516 h 1996"/>
              <a:gd name="T32" fmla="*/ 306 w 681"/>
              <a:gd name="T33" fmla="*/ 175 h 1996"/>
              <a:gd name="T34" fmla="*/ 319 w 681"/>
              <a:gd name="T35" fmla="*/ 58 h 1996"/>
              <a:gd name="T36" fmla="*/ 318 w 681"/>
              <a:gd name="T37" fmla="*/ 91 h 1996"/>
              <a:gd name="T38" fmla="*/ 334 w 681"/>
              <a:gd name="T39" fmla="*/ 275 h 1996"/>
              <a:gd name="T40" fmla="*/ 320 w 681"/>
              <a:gd name="T41" fmla="*/ 676 h 1996"/>
              <a:gd name="T42" fmla="*/ 360 w 681"/>
              <a:gd name="T43" fmla="*/ 897 h 1996"/>
              <a:gd name="T44" fmla="*/ 363 w 681"/>
              <a:gd name="T45" fmla="*/ 430 h 1996"/>
              <a:gd name="T46" fmla="*/ 363 w 681"/>
              <a:gd name="T47" fmla="*/ 58 h 1996"/>
              <a:gd name="T48" fmla="*/ 246 w 681"/>
              <a:gd name="T49" fmla="*/ 1227 h 1996"/>
              <a:gd name="T50" fmla="*/ 45 w 681"/>
              <a:gd name="T51" fmla="*/ 1481 h 1996"/>
              <a:gd name="T52" fmla="*/ 38 w 681"/>
              <a:gd name="T53" fmla="*/ 1778 h 1996"/>
              <a:gd name="T54" fmla="*/ 340 w 681"/>
              <a:gd name="T55" fmla="*/ 1982 h 1996"/>
              <a:gd name="T56" fmla="*/ 562 w 681"/>
              <a:gd name="T57" fmla="*/ 1904 h 1996"/>
              <a:gd name="T58" fmla="*/ 664 w 681"/>
              <a:gd name="T59" fmla="*/ 1578 h 1996"/>
              <a:gd name="T60" fmla="*/ 444 w 681"/>
              <a:gd name="T61" fmla="*/ 1245 h 1996"/>
              <a:gd name="T62" fmla="*/ 423 w 681"/>
              <a:gd name="T63" fmla="*/ 1321 h 1996"/>
              <a:gd name="T64" fmla="*/ 509 w 681"/>
              <a:gd name="T65" fmla="*/ 1617 h 1996"/>
              <a:gd name="T66" fmla="*/ 430 w 681"/>
              <a:gd name="T67" fmla="*/ 1594 h 1996"/>
              <a:gd name="T68" fmla="*/ 337 w 681"/>
              <a:gd name="T69" fmla="*/ 1597 h 1996"/>
              <a:gd name="T70" fmla="*/ 232 w 681"/>
              <a:gd name="T71" fmla="*/ 1587 h 1996"/>
              <a:gd name="T72" fmla="*/ 170 w 681"/>
              <a:gd name="T73" fmla="*/ 1617 h 1996"/>
              <a:gd name="T74" fmla="*/ 231 w 681"/>
              <a:gd name="T75" fmla="*/ 1461 h 1996"/>
              <a:gd name="T76" fmla="*/ 192 w 681"/>
              <a:gd name="T77" fmla="*/ 1588 h 1996"/>
              <a:gd name="T78" fmla="*/ 280 w 681"/>
              <a:gd name="T79" fmla="*/ 1602 h 1996"/>
              <a:gd name="T80" fmla="*/ 359 w 681"/>
              <a:gd name="T81" fmla="*/ 1582 h 1996"/>
              <a:gd name="T82" fmla="*/ 446 w 681"/>
              <a:gd name="T83" fmla="*/ 1561 h 1996"/>
              <a:gd name="T84" fmla="*/ 441 w 681"/>
              <a:gd name="T85" fmla="*/ 1439 h 1996"/>
              <a:gd name="T86" fmla="*/ 327 w 681"/>
              <a:gd name="T87" fmla="*/ 1179 h 1996"/>
              <a:gd name="T88" fmla="*/ 192 w 681"/>
              <a:gd name="T89" fmla="*/ 1588 h 1996"/>
              <a:gd name="T90" fmla="*/ 318 w 681"/>
              <a:gd name="T91" fmla="*/ 917 h 1996"/>
              <a:gd name="T92" fmla="*/ 364 w 681"/>
              <a:gd name="T93" fmla="*/ 955 h 1996"/>
              <a:gd name="T94" fmla="*/ 281 w 681"/>
              <a:gd name="T95" fmla="*/ 966 h 1996"/>
              <a:gd name="T96" fmla="*/ 304 w 681"/>
              <a:gd name="T97" fmla="*/ 1029 h 1996"/>
              <a:gd name="T98" fmla="*/ 291 w 681"/>
              <a:gd name="T99" fmla="*/ 1039 h 1996"/>
              <a:gd name="T100" fmla="*/ 264 w 681"/>
              <a:gd name="T101" fmla="*/ 1113 h 1996"/>
              <a:gd name="T102" fmla="*/ 294 w 681"/>
              <a:gd name="T103" fmla="*/ 1116 h 1996"/>
              <a:gd name="T104" fmla="*/ 267 w 681"/>
              <a:gd name="T105" fmla="*/ 1175 h 1996"/>
              <a:gd name="T106" fmla="*/ 436 w 681"/>
              <a:gd name="T107" fmla="*/ 1176 h 1996"/>
              <a:gd name="T108" fmla="*/ 389 w 681"/>
              <a:gd name="T109" fmla="*/ 1113 h 1996"/>
              <a:gd name="T110" fmla="*/ 444 w 681"/>
              <a:gd name="T111" fmla="*/ 1092 h 1996"/>
              <a:gd name="T112" fmla="*/ 416 w 681"/>
              <a:gd name="T113" fmla="*/ 1038 h 1996"/>
              <a:gd name="T114" fmla="*/ 397 w 681"/>
              <a:gd name="T115" fmla="*/ 964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1" h="1996">
                <a:moveTo>
                  <a:pt x="372" y="0"/>
                </a:moveTo>
                <a:cubicBezTo>
                  <a:pt x="372" y="31"/>
                  <a:pt x="372" y="62"/>
                  <a:pt x="372" y="93"/>
                </a:cubicBezTo>
                <a:cubicBezTo>
                  <a:pt x="373" y="118"/>
                  <a:pt x="374" y="143"/>
                  <a:pt x="376" y="168"/>
                </a:cubicBezTo>
                <a:cubicBezTo>
                  <a:pt x="378" y="187"/>
                  <a:pt x="378" y="205"/>
                  <a:pt x="377" y="224"/>
                </a:cubicBezTo>
                <a:cubicBezTo>
                  <a:pt x="376" y="235"/>
                  <a:pt x="374" y="245"/>
                  <a:pt x="373" y="256"/>
                </a:cubicBezTo>
                <a:cubicBezTo>
                  <a:pt x="372" y="262"/>
                  <a:pt x="372" y="269"/>
                  <a:pt x="372" y="275"/>
                </a:cubicBezTo>
                <a:cubicBezTo>
                  <a:pt x="372" y="329"/>
                  <a:pt x="371" y="382"/>
                  <a:pt x="372" y="436"/>
                </a:cubicBezTo>
                <a:cubicBezTo>
                  <a:pt x="372" y="455"/>
                  <a:pt x="373" y="473"/>
                  <a:pt x="373" y="492"/>
                </a:cubicBezTo>
                <a:cubicBezTo>
                  <a:pt x="373" y="515"/>
                  <a:pt x="372" y="539"/>
                  <a:pt x="372" y="562"/>
                </a:cubicBezTo>
                <a:cubicBezTo>
                  <a:pt x="372" y="589"/>
                  <a:pt x="372" y="615"/>
                  <a:pt x="372" y="642"/>
                </a:cubicBezTo>
                <a:cubicBezTo>
                  <a:pt x="372" y="685"/>
                  <a:pt x="372" y="728"/>
                  <a:pt x="372" y="770"/>
                </a:cubicBezTo>
                <a:cubicBezTo>
                  <a:pt x="372" y="813"/>
                  <a:pt x="372" y="856"/>
                  <a:pt x="372" y="899"/>
                </a:cubicBezTo>
                <a:cubicBezTo>
                  <a:pt x="371" y="905"/>
                  <a:pt x="371" y="908"/>
                  <a:pt x="378" y="909"/>
                </a:cubicBezTo>
                <a:cubicBezTo>
                  <a:pt x="379" y="909"/>
                  <a:pt x="380" y="909"/>
                  <a:pt x="381" y="910"/>
                </a:cubicBezTo>
                <a:cubicBezTo>
                  <a:pt x="389" y="916"/>
                  <a:pt x="398" y="921"/>
                  <a:pt x="406" y="927"/>
                </a:cubicBezTo>
                <a:cubicBezTo>
                  <a:pt x="420" y="939"/>
                  <a:pt x="435" y="951"/>
                  <a:pt x="448" y="963"/>
                </a:cubicBezTo>
                <a:cubicBezTo>
                  <a:pt x="453" y="967"/>
                  <a:pt x="456" y="972"/>
                  <a:pt x="459" y="977"/>
                </a:cubicBezTo>
                <a:cubicBezTo>
                  <a:pt x="468" y="995"/>
                  <a:pt x="465" y="1003"/>
                  <a:pt x="451" y="1018"/>
                </a:cubicBezTo>
                <a:cubicBezTo>
                  <a:pt x="447" y="1023"/>
                  <a:pt x="441" y="1026"/>
                  <a:pt x="436" y="1030"/>
                </a:cubicBezTo>
                <a:cubicBezTo>
                  <a:pt x="431" y="1032"/>
                  <a:pt x="431" y="1036"/>
                  <a:pt x="434" y="1039"/>
                </a:cubicBezTo>
                <a:cubicBezTo>
                  <a:pt x="439" y="1045"/>
                  <a:pt x="445" y="1050"/>
                  <a:pt x="450" y="1056"/>
                </a:cubicBezTo>
                <a:cubicBezTo>
                  <a:pt x="454" y="1061"/>
                  <a:pt x="458" y="1066"/>
                  <a:pt x="461" y="1072"/>
                </a:cubicBezTo>
                <a:cubicBezTo>
                  <a:pt x="466" y="1082"/>
                  <a:pt x="462" y="1091"/>
                  <a:pt x="456" y="1100"/>
                </a:cubicBezTo>
                <a:cubicBezTo>
                  <a:pt x="453" y="1103"/>
                  <a:pt x="449" y="1106"/>
                  <a:pt x="445" y="1109"/>
                </a:cubicBezTo>
                <a:cubicBezTo>
                  <a:pt x="439" y="1114"/>
                  <a:pt x="438" y="1118"/>
                  <a:pt x="444" y="1123"/>
                </a:cubicBezTo>
                <a:cubicBezTo>
                  <a:pt x="447" y="1126"/>
                  <a:pt x="449" y="1128"/>
                  <a:pt x="452" y="1130"/>
                </a:cubicBezTo>
                <a:cubicBezTo>
                  <a:pt x="466" y="1140"/>
                  <a:pt x="468" y="1165"/>
                  <a:pt x="458" y="1178"/>
                </a:cubicBezTo>
                <a:cubicBezTo>
                  <a:pt x="457" y="1178"/>
                  <a:pt x="457" y="1179"/>
                  <a:pt x="456" y="1179"/>
                </a:cubicBezTo>
                <a:cubicBezTo>
                  <a:pt x="448" y="1184"/>
                  <a:pt x="448" y="1191"/>
                  <a:pt x="447" y="1199"/>
                </a:cubicBezTo>
                <a:cubicBezTo>
                  <a:pt x="446" y="1220"/>
                  <a:pt x="455" y="1237"/>
                  <a:pt x="465" y="1255"/>
                </a:cubicBezTo>
                <a:cubicBezTo>
                  <a:pt x="478" y="1278"/>
                  <a:pt x="496" y="1296"/>
                  <a:pt x="518" y="1310"/>
                </a:cubicBezTo>
                <a:cubicBezTo>
                  <a:pt x="542" y="1325"/>
                  <a:pt x="560" y="1345"/>
                  <a:pt x="579" y="1364"/>
                </a:cubicBezTo>
                <a:cubicBezTo>
                  <a:pt x="600" y="1385"/>
                  <a:pt x="616" y="1409"/>
                  <a:pt x="629" y="1434"/>
                </a:cubicBezTo>
                <a:cubicBezTo>
                  <a:pt x="642" y="1458"/>
                  <a:pt x="652" y="1484"/>
                  <a:pt x="661" y="1510"/>
                </a:cubicBezTo>
                <a:cubicBezTo>
                  <a:pt x="669" y="1533"/>
                  <a:pt x="674" y="1557"/>
                  <a:pt x="678" y="1581"/>
                </a:cubicBezTo>
                <a:cubicBezTo>
                  <a:pt x="681" y="1601"/>
                  <a:pt x="680" y="1622"/>
                  <a:pt x="679" y="1643"/>
                </a:cubicBezTo>
                <a:cubicBezTo>
                  <a:pt x="678" y="1669"/>
                  <a:pt x="676" y="1694"/>
                  <a:pt x="673" y="1720"/>
                </a:cubicBezTo>
                <a:cubicBezTo>
                  <a:pt x="670" y="1743"/>
                  <a:pt x="667" y="1766"/>
                  <a:pt x="657" y="1787"/>
                </a:cubicBezTo>
                <a:cubicBezTo>
                  <a:pt x="646" y="1814"/>
                  <a:pt x="633" y="1840"/>
                  <a:pt x="615" y="1865"/>
                </a:cubicBezTo>
                <a:cubicBezTo>
                  <a:pt x="604" y="1879"/>
                  <a:pt x="595" y="1895"/>
                  <a:pt x="581" y="1908"/>
                </a:cubicBezTo>
                <a:cubicBezTo>
                  <a:pt x="567" y="1921"/>
                  <a:pt x="552" y="1932"/>
                  <a:pt x="536" y="1940"/>
                </a:cubicBezTo>
                <a:cubicBezTo>
                  <a:pt x="513" y="1951"/>
                  <a:pt x="491" y="1961"/>
                  <a:pt x="468" y="1969"/>
                </a:cubicBezTo>
                <a:cubicBezTo>
                  <a:pt x="446" y="1977"/>
                  <a:pt x="423" y="1982"/>
                  <a:pt x="400" y="1987"/>
                </a:cubicBezTo>
                <a:cubicBezTo>
                  <a:pt x="386" y="1990"/>
                  <a:pt x="372" y="1992"/>
                  <a:pt x="358" y="1994"/>
                </a:cubicBezTo>
                <a:cubicBezTo>
                  <a:pt x="355" y="1994"/>
                  <a:pt x="354" y="1996"/>
                  <a:pt x="351" y="1996"/>
                </a:cubicBezTo>
                <a:cubicBezTo>
                  <a:pt x="331" y="1996"/>
                  <a:pt x="331" y="1996"/>
                  <a:pt x="331" y="1996"/>
                </a:cubicBezTo>
                <a:cubicBezTo>
                  <a:pt x="325" y="1995"/>
                  <a:pt x="318" y="1992"/>
                  <a:pt x="312" y="1991"/>
                </a:cubicBezTo>
                <a:cubicBezTo>
                  <a:pt x="260" y="1985"/>
                  <a:pt x="210" y="1973"/>
                  <a:pt x="164" y="1948"/>
                </a:cubicBezTo>
                <a:cubicBezTo>
                  <a:pt x="149" y="1940"/>
                  <a:pt x="134" y="1932"/>
                  <a:pt x="120" y="1923"/>
                </a:cubicBezTo>
                <a:cubicBezTo>
                  <a:pt x="102" y="1912"/>
                  <a:pt x="88" y="1896"/>
                  <a:pt x="77" y="1879"/>
                </a:cubicBezTo>
                <a:cubicBezTo>
                  <a:pt x="62" y="1856"/>
                  <a:pt x="46" y="1833"/>
                  <a:pt x="34" y="1808"/>
                </a:cubicBezTo>
                <a:cubicBezTo>
                  <a:pt x="23" y="1784"/>
                  <a:pt x="15" y="1758"/>
                  <a:pt x="11" y="1731"/>
                </a:cubicBezTo>
                <a:cubicBezTo>
                  <a:pt x="4" y="1686"/>
                  <a:pt x="0" y="1640"/>
                  <a:pt x="3" y="1594"/>
                </a:cubicBezTo>
                <a:cubicBezTo>
                  <a:pt x="5" y="1575"/>
                  <a:pt x="10" y="1557"/>
                  <a:pt x="14" y="1538"/>
                </a:cubicBezTo>
                <a:cubicBezTo>
                  <a:pt x="21" y="1503"/>
                  <a:pt x="34" y="1470"/>
                  <a:pt x="50" y="1439"/>
                </a:cubicBezTo>
                <a:cubicBezTo>
                  <a:pt x="63" y="1414"/>
                  <a:pt x="78" y="1390"/>
                  <a:pt x="99" y="1370"/>
                </a:cubicBezTo>
                <a:cubicBezTo>
                  <a:pt x="114" y="1355"/>
                  <a:pt x="128" y="1339"/>
                  <a:pt x="144" y="1325"/>
                </a:cubicBezTo>
                <a:cubicBezTo>
                  <a:pt x="153" y="1316"/>
                  <a:pt x="165" y="1310"/>
                  <a:pt x="175" y="1303"/>
                </a:cubicBezTo>
                <a:cubicBezTo>
                  <a:pt x="193" y="1289"/>
                  <a:pt x="208" y="1273"/>
                  <a:pt x="218" y="1253"/>
                </a:cubicBezTo>
                <a:cubicBezTo>
                  <a:pt x="223" y="1244"/>
                  <a:pt x="228" y="1235"/>
                  <a:pt x="232" y="1226"/>
                </a:cubicBezTo>
                <a:cubicBezTo>
                  <a:pt x="237" y="1214"/>
                  <a:pt x="235" y="1201"/>
                  <a:pt x="235" y="1188"/>
                </a:cubicBezTo>
                <a:cubicBezTo>
                  <a:pt x="235" y="1186"/>
                  <a:pt x="232" y="1184"/>
                  <a:pt x="230" y="1182"/>
                </a:cubicBezTo>
                <a:cubicBezTo>
                  <a:pt x="214" y="1172"/>
                  <a:pt x="215" y="1141"/>
                  <a:pt x="230" y="1130"/>
                </a:cubicBezTo>
                <a:cubicBezTo>
                  <a:pt x="234" y="1127"/>
                  <a:pt x="237" y="1124"/>
                  <a:pt x="241" y="1120"/>
                </a:cubicBezTo>
                <a:cubicBezTo>
                  <a:pt x="244" y="1116"/>
                  <a:pt x="243" y="1113"/>
                  <a:pt x="239" y="1110"/>
                </a:cubicBezTo>
                <a:cubicBezTo>
                  <a:pt x="234" y="1107"/>
                  <a:pt x="230" y="1103"/>
                  <a:pt x="226" y="1099"/>
                </a:cubicBezTo>
                <a:cubicBezTo>
                  <a:pt x="216" y="1086"/>
                  <a:pt x="218" y="1070"/>
                  <a:pt x="230" y="1057"/>
                </a:cubicBezTo>
                <a:cubicBezTo>
                  <a:pt x="236" y="1052"/>
                  <a:pt x="242" y="1046"/>
                  <a:pt x="248" y="1040"/>
                </a:cubicBezTo>
                <a:cubicBezTo>
                  <a:pt x="252" y="1036"/>
                  <a:pt x="251" y="1032"/>
                  <a:pt x="246" y="1029"/>
                </a:cubicBezTo>
                <a:cubicBezTo>
                  <a:pt x="239" y="1024"/>
                  <a:pt x="233" y="1019"/>
                  <a:pt x="227" y="1013"/>
                </a:cubicBezTo>
                <a:cubicBezTo>
                  <a:pt x="214" y="998"/>
                  <a:pt x="216" y="986"/>
                  <a:pt x="227" y="971"/>
                </a:cubicBezTo>
                <a:cubicBezTo>
                  <a:pt x="237" y="959"/>
                  <a:pt x="251" y="949"/>
                  <a:pt x="263" y="938"/>
                </a:cubicBezTo>
                <a:cubicBezTo>
                  <a:pt x="275" y="929"/>
                  <a:pt x="287" y="921"/>
                  <a:pt x="299" y="912"/>
                </a:cubicBezTo>
                <a:cubicBezTo>
                  <a:pt x="302" y="910"/>
                  <a:pt x="305" y="909"/>
                  <a:pt x="308" y="908"/>
                </a:cubicBezTo>
                <a:cubicBezTo>
                  <a:pt x="309" y="907"/>
                  <a:pt x="311" y="905"/>
                  <a:pt x="311" y="904"/>
                </a:cubicBezTo>
                <a:cubicBezTo>
                  <a:pt x="311" y="890"/>
                  <a:pt x="311" y="877"/>
                  <a:pt x="311" y="864"/>
                </a:cubicBezTo>
                <a:cubicBezTo>
                  <a:pt x="310" y="840"/>
                  <a:pt x="309" y="815"/>
                  <a:pt x="309" y="791"/>
                </a:cubicBezTo>
                <a:cubicBezTo>
                  <a:pt x="310" y="747"/>
                  <a:pt x="310" y="702"/>
                  <a:pt x="311" y="658"/>
                </a:cubicBezTo>
                <a:cubicBezTo>
                  <a:pt x="311" y="637"/>
                  <a:pt x="311" y="617"/>
                  <a:pt x="311" y="597"/>
                </a:cubicBezTo>
                <a:cubicBezTo>
                  <a:pt x="311" y="570"/>
                  <a:pt x="311" y="543"/>
                  <a:pt x="310" y="516"/>
                </a:cubicBezTo>
                <a:cubicBezTo>
                  <a:pt x="310" y="503"/>
                  <a:pt x="310" y="489"/>
                  <a:pt x="310" y="476"/>
                </a:cubicBezTo>
                <a:cubicBezTo>
                  <a:pt x="310" y="439"/>
                  <a:pt x="311" y="401"/>
                  <a:pt x="311" y="364"/>
                </a:cubicBezTo>
                <a:cubicBezTo>
                  <a:pt x="311" y="330"/>
                  <a:pt x="311" y="296"/>
                  <a:pt x="310" y="262"/>
                </a:cubicBezTo>
                <a:cubicBezTo>
                  <a:pt x="310" y="252"/>
                  <a:pt x="307" y="243"/>
                  <a:pt x="307" y="233"/>
                </a:cubicBezTo>
                <a:cubicBezTo>
                  <a:pt x="306" y="214"/>
                  <a:pt x="305" y="194"/>
                  <a:pt x="306" y="175"/>
                </a:cubicBezTo>
                <a:cubicBezTo>
                  <a:pt x="306" y="160"/>
                  <a:pt x="307" y="144"/>
                  <a:pt x="308" y="129"/>
                </a:cubicBezTo>
                <a:cubicBezTo>
                  <a:pt x="309" y="95"/>
                  <a:pt x="310" y="62"/>
                  <a:pt x="311" y="28"/>
                </a:cubicBezTo>
                <a:cubicBezTo>
                  <a:pt x="311" y="19"/>
                  <a:pt x="311" y="9"/>
                  <a:pt x="310" y="0"/>
                </a:cubicBezTo>
                <a:cubicBezTo>
                  <a:pt x="318" y="0"/>
                  <a:pt x="318" y="0"/>
                  <a:pt x="318" y="0"/>
                </a:cubicBezTo>
                <a:cubicBezTo>
                  <a:pt x="318" y="19"/>
                  <a:pt x="319" y="38"/>
                  <a:pt x="319" y="58"/>
                </a:cubicBezTo>
                <a:cubicBezTo>
                  <a:pt x="319" y="58"/>
                  <a:pt x="320" y="58"/>
                  <a:pt x="321" y="58"/>
                </a:cubicBezTo>
                <a:cubicBezTo>
                  <a:pt x="323" y="55"/>
                  <a:pt x="325" y="51"/>
                  <a:pt x="328" y="49"/>
                </a:cubicBezTo>
                <a:cubicBezTo>
                  <a:pt x="331" y="46"/>
                  <a:pt x="332" y="41"/>
                  <a:pt x="339" y="43"/>
                </a:cubicBezTo>
                <a:cubicBezTo>
                  <a:pt x="331" y="51"/>
                  <a:pt x="331" y="62"/>
                  <a:pt x="319" y="67"/>
                </a:cubicBezTo>
                <a:cubicBezTo>
                  <a:pt x="319" y="74"/>
                  <a:pt x="318" y="83"/>
                  <a:pt x="318" y="91"/>
                </a:cubicBezTo>
                <a:cubicBezTo>
                  <a:pt x="318" y="126"/>
                  <a:pt x="318" y="161"/>
                  <a:pt x="318" y="196"/>
                </a:cubicBezTo>
                <a:cubicBezTo>
                  <a:pt x="318" y="221"/>
                  <a:pt x="320" y="246"/>
                  <a:pt x="321" y="270"/>
                </a:cubicBezTo>
                <a:cubicBezTo>
                  <a:pt x="321" y="274"/>
                  <a:pt x="321" y="278"/>
                  <a:pt x="321" y="282"/>
                </a:cubicBezTo>
                <a:cubicBezTo>
                  <a:pt x="325" y="279"/>
                  <a:pt x="329" y="276"/>
                  <a:pt x="332" y="273"/>
                </a:cubicBezTo>
                <a:cubicBezTo>
                  <a:pt x="333" y="274"/>
                  <a:pt x="333" y="275"/>
                  <a:pt x="334" y="275"/>
                </a:cubicBezTo>
                <a:cubicBezTo>
                  <a:pt x="331" y="280"/>
                  <a:pt x="328" y="285"/>
                  <a:pt x="324" y="290"/>
                </a:cubicBezTo>
                <a:cubicBezTo>
                  <a:pt x="324" y="291"/>
                  <a:pt x="323" y="292"/>
                  <a:pt x="323" y="294"/>
                </a:cubicBezTo>
                <a:cubicBezTo>
                  <a:pt x="322" y="320"/>
                  <a:pt x="321" y="346"/>
                  <a:pt x="321" y="372"/>
                </a:cubicBezTo>
                <a:cubicBezTo>
                  <a:pt x="320" y="414"/>
                  <a:pt x="318" y="455"/>
                  <a:pt x="318" y="497"/>
                </a:cubicBezTo>
                <a:cubicBezTo>
                  <a:pt x="318" y="557"/>
                  <a:pt x="319" y="616"/>
                  <a:pt x="320" y="676"/>
                </a:cubicBezTo>
                <a:cubicBezTo>
                  <a:pt x="320" y="710"/>
                  <a:pt x="319" y="743"/>
                  <a:pt x="320" y="777"/>
                </a:cubicBezTo>
                <a:cubicBezTo>
                  <a:pt x="320" y="807"/>
                  <a:pt x="321" y="838"/>
                  <a:pt x="322" y="869"/>
                </a:cubicBezTo>
                <a:cubicBezTo>
                  <a:pt x="322" y="881"/>
                  <a:pt x="322" y="894"/>
                  <a:pt x="322" y="906"/>
                </a:cubicBezTo>
                <a:cubicBezTo>
                  <a:pt x="360" y="906"/>
                  <a:pt x="360" y="906"/>
                  <a:pt x="360" y="906"/>
                </a:cubicBezTo>
                <a:cubicBezTo>
                  <a:pt x="360" y="903"/>
                  <a:pt x="360" y="900"/>
                  <a:pt x="360" y="897"/>
                </a:cubicBezTo>
                <a:cubicBezTo>
                  <a:pt x="361" y="872"/>
                  <a:pt x="363" y="847"/>
                  <a:pt x="363" y="822"/>
                </a:cubicBezTo>
                <a:cubicBezTo>
                  <a:pt x="363" y="795"/>
                  <a:pt x="362" y="769"/>
                  <a:pt x="362" y="743"/>
                </a:cubicBezTo>
                <a:cubicBezTo>
                  <a:pt x="362" y="714"/>
                  <a:pt x="362" y="686"/>
                  <a:pt x="362" y="657"/>
                </a:cubicBezTo>
                <a:cubicBezTo>
                  <a:pt x="363" y="632"/>
                  <a:pt x="364" y="607"/>
                  <a:pt x="364" y="582"/>
                </a:cubicBezTo>
                <a:cubicBezTo>
                  <a:pt x="364" y="531"/>
                  <a:pt x="364" y="481"/>
                  <a:pt x="363" y="430"/>
                </a:cubicBezTo>
                <a:cubicBezTo>
                  <a:pt x="363" y="404"/>
                  <a:pt x="361" y="378"/>
                  <a:pt x="361" y="351"/>
                </a:cubicBezTo>
                <a:cubicBezTo>
                  <a:pt x="360" y="331"/>
                  <a:pt x="360" y="310"/>
                  <a:pt x="361" y="290"/>
                </a:cubicBezTo>
                <a:cubicBezTo>
                  <a:pt x="361" y="276"/>
                  <a:pt x="364" y="263"/>
                  <a:pt x="364" y="249"/>
                </a:cubicBezTo>
                <a:cubicBezTo>
                  <a:pt x="365" y="193"/>
                  <a:pt x="364" y="137"/>
                  <a:pt x="364" y="80"/>
                </a:cubicBezTo>
                <a:cubicBezTo>
                  <a:pt x="364" y="73"/>
                  <a:pt x="363" y="66"/>
                  <a:pt x="363" y="58"/>
                </a:cubicBezTo>
                <a:cubicBezTo>
                  <a:pt x="363" y="39"/>
                  <a:pt x="364" y="19"/>
                  <a:pt x="364" y="0"/>
                </a:cubicBezTo>
                <a:lnTo>
                  <a:pt x="372" y="0"/>
                </a:lnTo>
                <a:close/>
                <a:moveTo>
                  <a:pt x="246" y="1190"/>
                </a:moveTo>
                <a:cubicBezTo>
                  <a:pt x="246" y="1191"/>
                  <a:pt x="247" y="1194"/>
                  <a:pt x="247" y="1196"/>
                </a:cubicBezTo>
                <a:cubicBezTo>
                  <a:pt x="248" y="1207"/>
                  <a:pt x="250" y="1217"/>
                  <a:pt x="246" y="1227"/>
                </a:cubicBezTo>
                <a:cubicBezTo>
                  <a:pt x="240" y="1239"/>
                  <a:pt x="234" y="1252"/>
                  <a:pt x="228" y="1264"/>
                </a:cubicBezTo>
                <a:cubicBezTo>
                  <a:pt x="220" y="1281"/>
                  <a:pt x="207" y="1295"/>
                  <a:pt x="193" y="1306"/>
                </a:cubicBezTo>
                <a:cubicBezTo>
                  <a:pt x="177" y="1320"/>
                  <a:pt x="158" y="1331"/>
                  <a:pt x="142" y="1345"/>
                </a:cubicBezTo>
                <a:cubicBezTo>
                  <a:pt x="126" y="1358"/>
                  <a:pt x="111" y="1373"/>
                  <a:pt x="98" y="1388"/>
                </a:cubicBezTo>
                <a:cubicBezTo>
                  <a:pt x="75" y="1416"/>
                  <a:pt x="58" y="1447"/>
                  <a:pt x="45" y="1481"/>
                </a:cubicBezTo>
                <a:cubicBezTo>
                  <a:pt x="32" y="1516"/>
                  <a:pt x="22" y="1551"/>
                  <a:pt x="18" y="1588"/>
                </a:cubicBezTo>
                <a:cubicBezTo>
                  <a:pt x="15" y="1615"/>
                  <a:pt x="17" y="1641"/>
                  <a:pt x="17" y="1668"/>
                </a:cubicBezTo>
                <a:cubicBezTo>
                  <a:pt x="17" y="1673"/>
                  <a:pt x="18" y="1679"/>
                  <a:pt x="19" y="1684"/>
                </a:cubicBezTo>
                <a:cubicBezTo>
                  <a:pt x="21" y="1696"/>
                  <a:pt x="22" y="1709"/>
                  <a:pt x="25" y="1721"/>
                </a:cubicBezTo>
                <a:cubicBezTo>
                  <a:pt x="29" y="1740"/>
                  <a:pt x="31" y="1760"/>
                  <a:pt x="38" y="1778"/>
                </a:cubicBezTo>
                <a:cubicBezTo>
                  <a:pt x="48" y="1808"/>
                  <a:pt x="65" y="1835"/>
                  <a:pt x="83" y="1861"/>
                </a:cubicBezTo>
                <a:cubicBezTo>
                  <a:pt x="97" y="1881"/>
                  <a:pt x="111" y="1900"/>
                  <a:pt x="132" y="1913"/>
                </a:cubicBezTo>
                <a:cubicBezTo>
                  <a:pt x="146" y="1922"/>
                  <a:pt x="162" y="1929"/>
                  <a:pt x="178" y="1938"/>
                </a:cubicBezTo>
                <a:cubicBezTo>
                  <a:pt x="209" y="1955"/>
                  <a:pt x="243" y="1962"/>
                  <a:pt x="277" y="1969"/>
                </a:cubicBezTo>
                <a:cubicBezTo>
                  <a:pt x="298" y="1974"/>
                  <a:pt x="320" y="1974"/>
                  <a:pt x="340" y="1982"/>
                </a:cubicBezTo>
                <a:cubicBezTo>
                  <a:pt x="341" y="1982"/>
                  <a:pt x="342" y="1982"/>
                  <a:pt x="342" y="1982"/>
                </a:cubicBezTo>
                <a:cubicBezTo>
                  <a:pt x="359" y="1978"/>
                  <a:pt x="377" y="1975"/>
                  <a:pt x="394" y="1971"/>
                </a:cubicBezTo>
                <a:cubicBezTo>
                  <a:pt x="417" y="1966"/>
                  <a:pt x="441" y="1962"/>
                  <a:pt x="463" y="1954"/>
                </a:cubicBezTo>
                <a:cubicBezTo>
                  <a:pt x="486" y="1947"/>
                  <a:pt x="507" y="1937"/>
                  <a:pt x="528" y="1927"/>
                </a:cubicBezTo>
                <a:cubicBezTo>
                  <a:pt x="540" y="1921"/>
                  <a:pt x="551" y="1913"/>
                  <a:pt x="562" y="1904"/>
                </a:cubicBezTo>
                <a:cubicBezTo>
                  <a:pt x="577" y="1892"/>
                  <a:pt x="588" y="1877"/>
                  <a:pt x="599" y="1861"/>
                </a:cubicBezTo>
                <a:cubicBezTo>
                  <a:pt x="617" y="1836"/>
                  <a:pt x="632" y="1810"/>
                  <a:pt x="643" y="1783"/>
                </a:cubicBezTo>
                <a:cubicBezTo>
                  <a:pt x="655" y="1755"/>
                  <a:pt x="657" y="1726"/>
                  <a:pt x="661" y="1697"/>
                </a:cubicBezTo>
                <a:cubicBezTo>
                  <a:pt x="664" y="1682"/>
                  <a:pt x="664" y="1668"/>
                  <a:pt x="666" y="1653"/>
                </a:cubicBezTo>
                <a:cubicBezTo>
                  <a:pt x="668" y="1628"/>
                  <a:pt x="668" y="1602"/>
                  <a:pt x="664" y="1578"/>
                </a:cubicBezTo>
                <a:cubicBezTo>
                  <a:pt x="657" y="1543"/>
                  <a:pt x="648" y="1509"/>
                  <a:pt x="635" y="1475"/>
                </a:cubicBezTo>
                <a:cubicBezTo>
                  <a:pt x="621" y="1440"/>
                  <a:pt x="603" y="1408"/>
                  <a:pt x="578" y="1381"/>
                </a:cubicBezTo>
                <a:cubicBezTo>
                  <a:pt x="556" y="1357"/>
                  <a:pt x="533" y="1336"/>
                  <a:pt x="505" y="1319"/>
                </a:cubicBezTo>
                <a:cubicBezTo>
                  <a:pt x="497" y="1314"/>
                  <a:pt x="490" y="1307"/>
                  <a:pt x="483" y="1301"/>
                </a:cubicBezTo>
                <a:cubicBezTo>
                  <a:pt x="466" y="1285"/>
                  <a:pt x="454" y="1266"/>
                  <a:pt x="444" y="1245"/>
                </a:cubicBezTo>
                <a:cubicBezTo>
                  <a:pt x="437" y="1232"/>
                  <a:pt x="433" y="1219"/>
                  <a:pt x="435" y="1204"/>
                </a:cubicBezTo>
                <a:cubicBezTo>
                  <a:pt x="435" y="1199"/>
                  <a:pt x="436" y="1194"/>
                  <a:pt x="436" y="1189"/>
                </a:cubicBezTo>
                <a:cubicBezTo>
                  <a:pt x="417" y="1187"/>
                  <a:pt x="398" y="1184"/>
                  <a:pt x="379" y="1182"/>
                </a:cubicBezTo>
                <a:cubicBezTo>
                  <a:pt x="385" y="1201"/>
                  <a:pt x="391" y="1221"/>
                  <a:pt x="397" y="1240"/>
                </a:cubicBezTo>
                <a:cubicBezTo>
                  <a:pt x="406" y="1267"/>
                  <a:pt x="416" y="1293"/>
                  <a:pt x="423" y="1321"/>
                </a:cubicBezTo>
                <a:cubicBezTo>
                  <a:pt x="434" y="1360"/>
                  <a:pt x="442" y="1399"/>
                  <a:pt x="453" y="1438"/>
                </a:cubicBezTo>
                <a:cubicBezTo>
                  <a:pt x="460" y="1463"/>
                  <a:pt x="469" y="1488"/>
                  <a:pt x="477" y="1513"/>
                </a:cubicBezTo>
                <a:cubicBezTo>
                  <a:pt x="484" y="1532"/>
                  <a:pt x="491" y="1550"/>
                  <a:pt x="502" y="1567"/>
                </a:cubicBezTo>
                <a:cubicBezTo>
                  <a:pt x="509" y="1577"/>
                  <a:pt x="513" y="1590"/>
                  <a:pt x="517" y="1602"/>
                </a:cubicBezTo>
                <a:cubicBezTo>
                  <a:pt x="520" y="1608"/>
                  <a:pt x="515" y="1616"/>
                  <a:pt x="509" y="1617"/>
                </a:cubicBezTo>
                <a:cubicBezTo>
                  <a:pt x="501" y="1618"/>
                  <a:pt x="494" y="1613"/>
                  <a:pt x="495" y="1604"/>
                </a:cubicBezTo>
                <a:cubicBezTo>
                  <a:pt x="496" y="1595"/>
                  <a:pt x="492" y="1589"/>
                  <a:pt x="485" y="1584"/>
                </a:cubicBezTo>
                <a:cubicBezTo>
                  <a:pt x="481" y="1580"/>
                  <a:pt x="476" y="1576"/>
                  <a:pt x="472" y="1573"/>
                </a:cubicBezTo>
                <a:cubicBezTo>
                  <a:pt x="458" y="1563"/>
                  <a:pt x="443" y="1565"/>
                  <a:pt x="436" y="1581"/>
                </a:cubicBezTo>
                <a:cubicBezTo>
                  <a:pt x="435" y="1586"/>
                  <a:pt x="432" y="1590"/>
                  <a:pt x="430" y="1594"/>
                </a:cubicBezTo>
                <a:cubicBezTo>
                  <a:pt x="422" y="1607"/>
                  <a:pt x="412" y="1611"/>
                  <a:pt x="398" y="1603"/>
                </a:cubicBezTo>
                <a:cubicBezTo>
                  <a:pt x="391" y="1599"/>
                  <a:pt x="383" y="1594"/>
                  <a:pt x="376" y="1589"/>
                </a:cubicBezTo>
                <a:cubicBezTo>
                  <a:pt x="371" y="1586"/>
                  <a:pt x="368" y="1585"/>
                  <a:pt x="364" y="1589"/>
                </a:cubicBezTo>
                <a:cubicBezTo>
                  <a:pt x="362" y="1592"/>
                  <a:pt x="358" y="1594"/>
                  <a:pt x="354" y="1596"/>
                </a:cubicBezTo>
                <a:cubicBezTo>
                  <a:pt x="349" y="1600"/>
                  <a:pt x="343" y="1600"/>
                  <a:pt x="337" y="1597"/>
                </a:cubicBezTo>
                <a:cubicBezTo>
                  <a:pt x="332" y="1593"/>
                  <a:pt x="327" y="1590"/>
                  <a:pt x="322" y="1588"/>
                </a:cubicBezTo>
                <a:cubicBezTo>
                  <a:pt x="318" y="1586"/>
                  <a:pt x="315" y="1585"/>
                  <a:pt x="312" y="1589"/>
                </a:cubicBezTo>
                <a:cubicBezTo>
                  <a:pt x="305" y="1596"/>
                  <a:pt x="298" y="1603"/>
                  <a:pt x="291" y="1610"/>
                </a:cubicBezTo>
                <a:cubicBezTo>
                  <a:pt x="279" y="1623"/>
                  <a:pt x="267" y="1624"/>
                  <a:pt x="254" y="1611"/>
                </a:cubicBezTo>
                <a:cubicBezTo>
                  <a:pt x="247" y="1603"/>
                  <a:pt x="240" y="1595"/>
                  <a:pt x="232" y="1587"/>
                </a:cubicBezTo>
                <a:cubicBezTo>
                  <a:pt x="230" y="1585"/>
                  <a:pt x="228" y="1583"/>
                  <a:pt x="225" y="1583"/>
                </a:cubicBezTo>
                <a:cubicBezTo>
                  <a:pt x="218" y="1581"/>
                  <a:pt x="199" y="1592"/>
                  <a:pt x="196" y="1598"/>
                </a:cubicBezTo>
                <a:cubicBezTo>
                  <a:pt x="195" y="1599"/>
                  <a:pt x="195" y="1599"/>
                  <a:pt x="195" y="1600"/>
                </a:cubicBezTo>
                <a:cubicBezTo>
                  <a:pt x="195" y="1610"/>
                  <a:pt x="188" y="1615"/>
                  <a:pt x="181" y="1618"/>
                </a:cubicBezTo>
                <a:cubicBezTo>
                  <a:pt x="178" y="1620"/>
                  <a:pt x="172" y="1619"/>
                  <a:pt x="170" y="1617"/>
                </a:cubicBezTo>
                <a:cubicBezTo>
                  <a:pt x="168" y="1616"/>
                  <a:pt x="167" y="1610"/>
                  <a:pt x="168" y="1607"/>
                </a:cubicBezTo>
                <a:cubicBezTo>
                  <a:pt x="169" y="1603"/>
                  <a:pt x="170" y="1599"/>
                  <a:pt x="173" y="1596"/>
                </a:cubicBezTo>
                <a:cubicBezTo>
                  <a:pt x="175" y="1593"/>
                  <a:pt x="178" y="1591"/>
                  <a:pt x="181" y="1589"/>
                </a:cubicBezTo>
                <a:cubicBezTo>
                  <a:pt x="183" y="1587"/>
                  <a:pt x="186" y="1586"/>
                  <a:pt x="186" y="1584"/>
                </a:cubicBezTo>
                <a:cubicBezTo>
                  <a:pt x="201" y="1543"/>
                  <a:pt x="217" y="1502"/>
                  <a:pt x="231" y="1461"/>
                </a:cubicBezTo>
                <a:cubicBezTo>
                  <a:pt x="244" y="1421"/>
                  <a:pt x="257" y="1382"/>
                  <a:pt x="269" y="1342"/>
                </a:cubicBezTo>
                <a:cubicBezTo>
                  <a:pt x="279" y="1306"/>
                  <a:pt x="287" y="1269"/>
                  <a:pt x="296" y="1233"/>
                </a:cubicBezTo>
                <a:cubicBezTo>
                  <a:pt x="301" y="1216"/>
                  <a:pt x="307" y="1199"/>
                  <a:pt x="312" y="1180"/>
                </a:cubicBezTo>
                <a:cubicBezTo>
                  <a:pt x="290" y="1183"/>
                  <a:pt x="269" y="1186"/>
                  <a:pt x="246" y="1190"/>
                </a:cubicBezTo>
                <a:moveTo>
                  <a:pt x="192" y="1588"/>
                </a:moveTo>
                <a:cubicBezTo>
                  <a:pt x="192" y="1588"/>
                  <a:pt x="192" y="1588"/>
                  <a:pt x="193" y="1589"/>
                </a:cubicBezTo>
                <a:cubicBezTo>
                  <a:pt x="197" y="1586"/>
                  <a:pt x="200" y="1583"/>
                  <a:pt x="205" y="1580"/>
                </a:cubicBezTo>
                <a:cubicBezTo>
                  <a:pt x="215" y="1574"/>
                  <a:pt x="227" y="1571"/>
                  <a:pt x="239" y="1581"/>
                </a:cubicBezTo>
                <a:cubicBezTo>
                  <a:pt x="247" y="1588"/>
                  <a:pt x="255" y="1595"/>
                  <a:pt x="263" y="1603"/>
                </a:cubicBezTo>
                <a:cubicBezTo>
                  <a:pt x="270" y="1609"/>
                  <a:pt x="274" y="1609"/>
                  <a:pt x="280" y="1602"/>
                </a:cubicBezTo>
                <a:cubicBezTo>
                  <a:pt x="285" y="1597"/>
                  <a:pt x="290" y="1591"/>
                  <a:pt x="295" y="1586"/>
                </a:cubicBezTo>
                <a:cubicBezTo>
                  <a:pt x="306" y="1575"/>
                  <a:pt x="317" y="1574"/>
                  <a:pt x="330" y="1580"/>
                </a:cubicBezTo>
                <a:cubicBezTo>
                  <a:pt x="332" y="1581"/>
                  <a:pt x="335" y="1582"/>
                  <a:pt x="337" y="1584"/>
                </a:cubicBezTo>
                <a:cubicBezTo>
                  <a:pt x="344" y="1590"/>
                  <a:pt x="351" y="1589"/>
                  <a:pt x="358" y="1583"/>
                </a:cubicBezTo>
                <a:cubicBezTo>
                  <a:pt x="358" y="1582"/>
                  <a:pt x="359" y="1582"/>
                  <a:pt x="359" y="1582"/>
                </a:cubicBezTo>
                <a:cubicBezTo>
                  <a:pt x="367" y="1577"/>
                  <a:pt x="371" y="1577"/>
                  <a:pt x="379" y="1581"/>
                </a:cubicBezTo>
                <a:cubicBezTo>
                  <a:pt x="387" y="1586"/>
                  <a:pt x="394" y="1591"/>
                  <a:pt x="402" y="1595"/>
                </a:cubicBezTo>
                <a:cubicBezTo>
                  <a:pt x="410" y="1599"/>
                  <a:pt x="415" y="1597"/>
                  <a:pt x="420" y="1590"/>
                </a:cubicBezTo>
                <a:cubicBezTo>
                  <a:pt x="423" y="1585"/>
                  <a:pt x="427" y="1579"/>
                  <a:pt x="430" y="1573"/>
                </a:cubicBezTo>
                <a:cubicBezTo>
                  <a:pt x="434" y="1567"/>
                  <a:pt x="439" y="1563"/>
                  <a:pt x="446" y="1561"/>
                </a:cubicBezTo>
                <a:cubicBezTo>
                  <a:pt x="457" y="1558"/>
                  <a:pt x="467" y="1560"/>
                  <a:pt x="476" y="1567"/>
                </a:cubicBezTo>
                <a:cubicBezTo>
                  <a:pt x="483" y="1572"/>
                  <a:pt x="489" y="1577"/>
                  <a:pt x="496" y="1582"/>
                </a:cubicBezTo>
                <a:cubicBezTo>
                  <a:pt x="495" y="1579"/>
                  <a:pt x="494" y="1577"/>
                  <a:pt x="493" y="1574"/>
                </a:cubicBezTo>
                <a:cubicBezTo>
                  <a:pt x="483" y="1558"/>
                  <a:pt x="474" y="1542"/>
                  <a:pt x="469" y="1524"/>
                </a:cubicBezTo>
                <a:cubicBezTo>
                  <a:pt x="460" y="1496"/>
                  <a:pt x="449" y="1467"/>
                  <a:pt x="441" y="1439"/>
                </a:cubicBezTo>
                <a:cubicBezTo>
                  <a:pt x="435" y="1417"/>
                  <a:pt x="432" y="1395"/>
                  <a:pt x="426" y="1374"/>
                </a:cubicBezTo>
                <a:cubicBezTo>
                  <a:pt x="416" y="1337"/>
                  <a:pt x="404" y="1300"/>
                  <a:pt x="393" y="1262"/>
                </a:cubicBezTo>
                <a:cubicBezTo>
                  <a:pt x="386" y="1237"/>
                  <a:pt x="379" y="1211"/>
                  <a:pt x="372" y="1186"/>
                </a:cubicBezTo>
                <a:cubicBezTo>
                  <a:pt x="372" y="1184"/>
                  <a:pt x="370" y="1182"/>
                  <a:pt x="368" y="1182"/>
                </a:cubicBezTo>
                <a:cubicBezTo>
                  <a:pt x="355" y="1180"/>
                  <a:pt x="341" y="1180"/>
                  <a:pt x="327" y="1179"/>
                </a:cubicBezTo>
                <a:cubicBezTo>
                  <a:pt x="323" y="1179"/>
                  <a:pt x="321" y="1180"/>
                  <a:pt x="320" y="1184"/>
                </a:cubicBezTo>
                <a:cubicBezTo>
                  <a:pt x="312" y="1215"/>
                  <a:pt x="304" y="1246"/>
                  <a:pt x="296" y="1277"/>
                </a:cubicBezTo>
                <a:cubicBezTo>
                  <a:pt x="288" y="1310"/>
                  <a:pt x="281" y="1343"/>
                  <a:pt x="272" y="1376"/>
                </a:cubicBezTo>
                <a:cubicBezTo>
                  <a:pt x="255" y="1439"/>
                  <a:pt x="227" y="1498"/>
                  <a:pt x="204" y="1559"/>
                </a:cubicBezTo>
                <a:cubicBezTo>
                  <a:pt x="200" y="1569"/>
                  <a:pt x="196" y="1578"/>
                  <a:pt x="192" y="1588"/>
                </a:cubicBezTo>
                <a:moveTo>
                  <a:pt x="442" y="973"/>
                </a:moveTo>
                <a:cubicBezTo>
                  <a:pt x="426" y="959"/>
                  <a:pt x="414" y="943"/>
                  <a:pt x="395" y="933"/>
                </a:cubicBezTo>
                <a:cubicBezTo>
                  <a:pt x="388" y="929"/>
                  <a:pt x="382" y="923"/>
                  <a:pt x="375" y="919"/>
                </a:cubicBezTo>
                <a:cubicBezTo>
                  <a:pt x="372" y="917"/>
                  <a:pt x="368" y="917"/>
                  <a:pt x="365" y="917"/>
                </a:cubicBezTo>
                <a:cubicBezTo>
                  <a:pt x="349" y="917"/>
                  <a:pt x="333" y="917"/>
                  <a:pt x="318" y="917"/>
                </a:cubicBezTo>
                <a:cubicBezTo>
                  <a:pt x="314" y="917"/>
                  <a:pt x="311" y="917"/>
                  <a:pt x="308" y="918"/>
                </a:cubicBezTo>
                <a:cubicBezTo>
                  <a:pt x="296" y="926"/>
                  <a:pt x="283" y="934"/>
                  <a:pt x="272" y="943"/>
                </a:cubicBezTo>
                <a:cubicBezTo>
                  <a:pt x="261" y="952"/>
                  <a:pt x="251" y="963"/>
                  <a:pt x="241" y="972"/>
                </a:cubicBezTo>
                <a:cubicBezTo>
                  <a:pt x="260" y="968"/>
                  <a:pt x="278" y="963"/>
                  <a:pt x="297" y="959"/>
                </a:cubicBezTo>
                <a:cubicBezTo>
                  <a:pt x="319" y="954"/>
                  <a:pt x="341" y="955"/>
                  <a:pt x="364" y="955"/>
                </a:cubicBezTo>
                <a:cubicBezTo>
                  <a:pt x="369" y="955"/>
                  <a:pt x="374" y="957"/>
                  <a:pt x="379" y="958"/>
                </a:cubicBezTo>
                <a:cubicBezTo>
                  <a:pt x="379" y="959"/>
                  <a:pt x="379" y="960"/>
                  <a:pt x="379" y="960"/>
                </a:cubicBezTo>
                <a:cubicBezTo>
                  <a:pt x="377" y="961"/>
                  <a:pt x="375" y="961"/>
                  <a:pt x="373" y="961"/>
                </a:cubicBezTo>
                <a:cubicBezTo>
                  <a:pt x="352" y="962"/>
                  <a:pt x="332" y="962"/>
                  <a:pt x="311" y="963"/>
                </a:cubicBezTo>
                <a:cubicBezTo>
                  <a:pt x="301" y="963"/>
                  <a:pt x="290" y="964"/>
                  <a:pt x="281" y="966"/>
                </a:cubicBezTo>
                <a:cubicBezTo>
                  <a:pt x="267" y="971"/>
                  <a:pt x="254" y="977"/>
                  <a:pt x="241" y="983"/>
                </a:cubicBezTo>
                <a:cubicBezTo>
                  <a:pt x="232" y="987"/>
                  <a:pt x="230" y="994"/>
                  <a:pt x="237" y="1002"/>
                </a:cubicBezTo>
                <a:cubicBezTo>
                  <a:pt x="242" y="1008"/>
                  <a:pt x="249" y="1013"/>
                  <a:pt x="255" y="1018"/>
                </a:cubicBezTo>
                <a:cubicBezTo>
                  <a:pt x="262" y="1023"/>
                  <a:pt x="268" y="1028"/>
                  <a:pt x="267" y="1038"/>
                </a:cubicBezTo>
                <a:cubicBezTo>
                  <a:pt x="279" y="1032"/>
                  <a:pt x="291" y="1028"/>
                  <a:pt x="304" y="1029"/>
                </a:cubicBezTo>
                <a:cubicBezTo>
                  <a:pt x="311" y="1029"/>
                  <a:pt x="317" y="1028"/>
                  <a:pt x="323" y="1027"/>
                </a:cubicBezTo>
                <a:cubicBezTo>
                  <a:pt x="331" y="1027"/>
                  <a:pt x="340" y="1026"/>
                  <a:pt x="348" y="1026"/>
                </a:cubicBezTo>
                <a:cubicBezTo>
                  <a:pt x="348" y="1027"/>
                  <a:pt x="348" y="1028"/>
                  <a:pt x="348" y="1029"/>
                </a:cubicBezTo>
                <a:cubicBezTo>
                  <a:pt x="341" y="1030"/>
                  <a:pt x="334" y="1030"/>
                  <a:pt x="327" y="1032"/>
                </a:cubicBezTo>
                <a:cubicBezTo>
                  <a:pt x="315" y="1034"/>
                  <a:pt x="303" y="1035"/>
                  <a:pt x="291" y="1039"/>
                </a:cubicBezTo>
                <a:cubicBezTo>
                  <a:pt x="271" y="1046"/>
                  <a:pt x="253" y="1057"/>
                  <a:pt x="237" y="1072"/>
                </a:cubicBezTo>
                <a:cubicBezTo>
                  <a:pt x="232" y="1076"/>
                  <a:pt x="230" y="1081"/>
                  <a:pt x="234" y="1086"/>
                </a:cubicBezTo>
                <a:cubicBezTo>
                  <a:pt x="238" y="1091"/>
                  <a:pt x="244" y="1095"/>
                  <a:pt x="248" y="1099"/>
                </a:cubicBezTo>
                <a:cubicBezTo>
                  <a:pt x="252" y="1103"/>
                  <a:pt x="256" y="1107"/>
                  <a:pt x="259" y="1111"/>
                </a:cubicBezTo>
                <a:cubicBezTo>
                  <a:pt x="261" y="1112"/>
                  <a:pt x="262" y="1114"/>
                  <a:pt x="264" y="1113"/>
                </a:cubicBezTo>
                <a:cubicBezTo>
                  <a:pt x="272" y="1113"/>
                  <a:pt x="281" y="1113"/>
                  <a:pt x="290" y="1111"/>
                </a:cubicBezTo>
                <a:cubicBezTo>
                  <a:pt x="306" y="1108"/>
                  <a:pt x="323" y="1107"/>
                  <a:pt x="339" y="1107"/>
                </a:cubicBezTo>
                <a:cubicBezTo>
                  <a:pt x="344" y="1107"/>
                  <a:pt x="349" y="1109"/>
                  <a:pt x="354" y="1109"/>
                </a:cubicBezTo>
                <a:cubicBezTo>
                  <a:pt x="354" y="1110"/>
                  <a:pt x="354" y="1110"/>
                  <a:pt x="354" y="1111"/>
                </a:cubicBezTo>
                <a:cubicBezTo>
                  <a:pt x="334" y="1113"/>
                  <a:pt x="314" y="1114"/>
                  <a:pt x="294" y="1116"/>
                </a:cubicBezTo>
                <a:cubicBezTo>
                  <a:pt x="282" y="1117"/>
                  <a:pt x="270" y="1117"/>
                  <a:pt x="259" y="1125"/>
                </a:cubicBezTo>
                <a:cubicBezTo>
                  <a:pt x="255" y="1129"/>
                  <a:pt x="252" y="1133"/>
                  <a:pt x="248" y="1136"/>
                </a:cubicBezTo>
                <a:cubicBezTo>
                  <a:pt x="234" y="1145"/>
                  <a:pt x="230" y="1159"/>
                  <a:pt x="237" y="1174"/>
                </a:cubicBezTo>
                <a:cubicBezTo>
                  <a:pt x="237" y="1175"/>
                  <a:pt x="240" y="1176"/>
                  <a:pt x="241" y="1176"/>
                </a:cubicBezTo>
                <a:cubicBezTo>
                  <a:pt x="250" y="1176"/>
                  <a:pt x="258" y="1176"/>
                  <a:pt x="267" y="1175"/>
                </a:cubicBezTo>
                <a:cubicBezTo>
                  <a:pt x="277" y="1173"/>
                  <a:pt x="287" y="1171"/>
                  <a:pt x="297" y="1170"/>
                </a:cubicBezTo>
                <a:cubicBezTo>
                  <a:pt x="321" y="1169"/>
                  <a:pt x="346" y="1169"/>
                  <a:pt x="371" y="1169"/>
                </a:cubicBezTo>
                <a:cubicBezTo>
                  <a:pt x="373" y="1169"/>
                  <a:pt x="375" y="1169"/>
                  <a:pt x="376" y="1169"/>
                </a:cubicBezTo>
                <a:cubicBezTo>
                  <a:pt x="387" y="1171"/>
                  <a:pt x="398" y="1173"/>
                  <a:pt x="410" y="1174"/>
                </a:cubicBezTo>
                <a:cubicBezTo>
                  <a:pt x="418" y="1175"/>
                  <a:pt x="427" y="1175"/>
                  <a:pt x="436" y="1176"/>
                </a:cubicBezTo>
                <a:cubicBezTo>
                  <a:pt x="444" y="1177"/>
                  <a:pt x="445" y="1177"/>
                  <a:pt x="447" y="1169"/>
                </a:cubicBezTo>
                <a:cubicBezTo>
                  <a:pt x="451" y="1152"/>
                  <a:pt x="448" y="1145"/>
                  <a:pt x="434" y="1135"/>
                </a:cubicBezTo>
                <a:cubicBezTo>
                  <a:pt x="432" y="1134"/>
                  <a:pt x="430" y="1133"/>
                  <a:pt x="429" y="1132"/>
                </a:cubicBezTo>
                <a:cubicBezTo>
                  <a:pt x="423" y="1123"/>
                  <a:pt x="413" y="1120"/>
                  <a:pt x="403" y="1117"/>
                </a:cubicBezTo>
                <a:cubicBezTo>
                  <a:pt x="398" y="1116"/>
                  <a:pt x="394" y="1114"/>
                  <a:pt x="389" y="1113"/>
                </a:cubicBezTo>
                <a:cubicBezTo>
                  <a:pt x="389" y="1112"/>
                  <a:pt x="389" y="1111"/>
                  <a:pt x="389" y="1111"/>
                </a:cubicBezTo>
                <a:cubicBezTo>
                  <a:pt x="398" y="1111"/>
                  <a:pt x="407" y="1112"/>
                  <a:pt x="416" y="1113"/>
                </a:cubicBezTo>
                <a:cubicBezTo>
                  <a:pt x="419" y="1114"/>
                  <a:pt x="421" y="1114"/>
                  <a:pt x="423" y="1110"/>
                </a:cubicBezTo>
                <a:cubicBezTo>
                  <a:pt x="426" y="1106"/>
                  <a:pt x="430" y="1103"/>
                  <a:pt x="433" y="1100"/>
                </a:cubicBezTo>
                <a:cubicBezTo>
                  <a:pt x="437" y="1097"/>
                  <a:pt x="441" y="1095"/>
                  <a:pt x="444" y="1092"/>
                </a:cubicBezTo>
                <a:cubicBezTo>
                  <a:pt x="453" y="1084"/>
                  <a:pt x="452" y="1078"/>
                  <a:pt x="443" y="1069"/>
                </a:cubicBezTo>
                <a:cubicBezTo>
                  <a:pt x="423" y="1053"/>
                  <a:pt x="402" y="1041"/>
                  <a:pt x="377" y="1035"/>
                </a:cubicBezTo>
                <a:cubicBezTo>
                  <a:pt x="374" y="1034"/>
                  <a:pt x="370" y="1033"/>
                  <a:pt x="366" y="1032"/>
                </a:cubicBezTo>
                <a:cubicBezTo>
                  <a:pt x="366" y="1031"/>
                  <a:pt x="366" y="1030"/>
                  <a:pt x="366" y="1030"/>
                </a:cubicBezTo>
                <a:cubicBezTo>
                  <a:pt x="383" y="1027"/>
                  <a:pt x="400" y="1028"/>
                  <a:pt x="416" y="1038"/>
                </a:cubicBezTo>
                <a:cubicBezTo>
                  <a:pt x="415" y="1029"/>
                  <a:pt x="420" y="1023"/>
                  <a:pt x="427" y="1018"/>
                </a:cubicBezTo>
                <a:cubicBezTo>
                  <a:pt x="434" y="1013"/>
                  <a:pt x="440" y="1008"/>
                  <a:pt x="446" y="1001"/>
                </a:cubicBezTo>
                <a:cubicBezTo>
                  <a:pt x="452" y="995"/>
                  <a:pt x="450" y="987"/>
                  <a:pt x="442" y="983"/>
                </a:cubicBezTo>
                <a:cubicBezTo>
                  <a:pt x="430" y="978"/>
                  <a:pt x="417" y="973"/>
                  <a:pt x="405" y="967"/>
                </a:cubicBezTo>
                <a:cubicBezTo>
                  <a:pt x="403" y="966"/>
                  <a:pt x="400" y="965"/>
                  <a:pt x="397" y="964"/>
                </a:cubicBezTo>
                <a:cubicBezTo>
                  <a:pt x="398" y="963"/>
                  <a:pt x="398" y="962"/>
                  <a:pt x="398" y="961"/>
                </a:cubicBezTo>
                <a:cubicBezTo>
                  <a:pt x="413" y="965"/>
                  <a:pt x="427" y="969"/>
                  <a:pt x="442" y="97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94"/>
          <p:cNvSpPr>
            <a:spLocks/>
          </p:cNvSpPr>
          <p:nvPr/>
        </p:nvSpPr>
        <p:spPr bwMode="auto">
          <a:xfrm>
            <a:off x="2412123" y="-293155"/>
            <a:ext cx="44756" cy="49859"/>
          </a:xfrm>
          <a:custGeom>
            <a:avLst/>
            <a:gdLst>
              <a:gd name="T0" fmla="*/ 14 w 14"/>
              <a:gd name="T1" fmla="*/ 3 h 17"/>
              <a:gd name="T2" fmla="*/ 8 w 14"/>
              <a:gd name="T3" fmla="*/ 14 h 17"/>
              <a:gd name="T4" fmla="*/ 4 w 14"/>
              <a:gd name="T5" fmla="*/ 16 h 17"/>
              <a:gd name="T6" fmla="*/ 0 w 14"/>
              <a:gd name="T7" fmla="*/ 11 h 17"/>
              <a:gd name="T8" fmla="*/ 8 w 14"/>
              <a:gd name="T9" fmla="*/ 0 h 17"/>
              <a:gd name="T10" fmla="*/ 14 w 14"/>
              <a:gd name="T11" fmla="*/ 3 h 17"/>
            </a:gdLst>
            <a:ahLst/>
            <a:cxnLst>
              <a:cxn ang="0">
                <a:pos x="T0" y="T1"/>
              </a:cxn>
              <a:cxn ang="0">
                <a:pos x="T2" y="T3"/>
              </a:cxn>
              <a:cxn ang="0">
                <a:pos x="T4" y="T5"/>
              </a:cxn>
              <a:cxn ang="0">
                <a:pos x="T6" y="T7"/>
              </a:cxn>
              <a:cxn ang="0">
                <a:pos x="T8" y="T9"/>
              </a:cxn>
              <a:cxn ang="0">
                <a:pos x="T10" y="T11"/>
              </a:cxn>
            </a:cxnLst>
            <a:rect l="0" t="0" r="r" b="b"/>
            <a:pathLst>
              <a:path w="14" h="17">
                <a:moveTo>
                  <a:pt x="14" y="3"/>
                </a:moveTo>
                <a:cubicBezTo>
                  <a:pt x="12" y="8"/>
                  <a:pt x="10" y="11"/>
                  <a:pt x="8" y="14"/>
                </a:cubicBezTo>
                <a:cubicBezTo>
                  <a:pt x="7" y="16"/>
                  <a:pt x="5" y="17"/>
                  <a:pt x="4" y="16"/>
                </a:cubicBezTo>
                <a:cubicBezTo>
                  <a:pt x="2" y="15"/>
                  <a:pt x="0" y="12"/>
                  <a:pt x="0" y="11"/>
                </a:cubicBezTo>
                <a:cubicBezTo>
                  <a:pt x="3" y="7"/>
                  <a:pt x="5" y="4"/>
                  <a:pt x="8" y="0"/>
                </a:cubicBezTo>
                <a:cubicBezTo>
                  <a:pt x="9" y="0"/>
                  <a:pt x="12" y="2"/>
                  <a:pt x="14" y="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95"/>
          <p:cNvSpPr>
            <a:spLocks/>
          </p:cNvSpPr>
          <p:nvPr/>
        </p:nvSpPr>
        <p:spPr bwMode="auto">
          <a:xfrm>
            <a:off x="2415853" y="1147572"/>
            <a:ext cx="48486" cy="46420"/>
          </a:xfrm>
          <a:custGeom>
            <a:avLst/>
            <a:gdLst>
              <a:gd name="T0" fmla="*/ 15 w 15"/>
              <a:gd name="T1" fmla="*/ 0 h 16"/>
              <a:gd name="T2" fmla="*/ 4 w 15"/>
              <a:gd name="T3" fmla="*/ 16 h 16"/>
              <a:gd name="T4" fmla="*/ 15 w 15"/>
              <a:gd name="T5" fmla="*/ 0 h 16"/>
            </a:gdLst>
            <a:ahLst/>
            <a:cxnLst>
              <a:cxn ang="0">
                <a:pos x="T0" y="T1"/>
              </a:cxn>
              <a:cxn ang="0">
                <a:pos x="T2" y="T3"/>
              </a:cxn>
              <a:cxn ang="0">
                <a:pos x="T4" y="T5"/>
              </a:cxn>
            </a:cxnLst>
            <a:rect l="0" t="0" r="r" b="b"/>
            <a:pathLst>
              <a:path w="15" h="16">
                <a:moveTo>
                  <a:pt x="15" y="0"/>
                </a:moveTo>
                <a:cubicBezTo>
                  <a:pt x="15" y="7"/>
                  <a:pt x="11" y="14"/>
                  <a:pt x="4" y="16"/>
                </a:cubicBezTo>
                <a:cubicBezTo>
                  <a:pt x="0" y="11"/>
                  <a:pt x="6" y="1"/>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96"/>
          <p:cNvSpPr>
            <a:spLocks/>
          </p:cNvSpPr>
          <p:nvPr/>
        </p:nvSpPr>
        <p:spPr bwMode="auto">
          <a:xfrm>
            <a:off x="2421448" y="-399748"/>
            <a:ext cx="35433" cy="46420"/>
          </a:xfrm>
          <a:custGeom>
            <a:avLst/>
            <a:gdLst>
              <a:gd name="T0" fmla="*/ 11 w 11"/>
              <a:gd name="T1" fmla="*/ 2 h 16"/>
              <a:gd name="T2" fmla="*/ 6 w 11"/>
              <a:gd name="T3" fmla="*/ 13 h 16"/>
              <a:gd name="T4" fmla="*/ 2 w 11"/>
              <a:gd name="T5" fmla="*/ 16 h 16"/>
              <a:gd name="T6" fmla="*/ 1 w 11"/>
              <a:gd name="T7" fmla="*/ 11 h 16"/>
              <a:gd name="T8" fmla="*/ 8 w 11"/>
              <a:gd name="T9" fmla="*/ 0 h 16"/>
              <a:gd name="T10" fmla="*/ 11 w 11"/>
              <a:gd name="T11" fmla="*/ 2 h 16"/>
            </a:gdLst>
            <a:ahLst/>
            <a:cxnLst>
              <a:cxn ang="0">
                <a:pos x="T0" y="T1"/>
              </a:cxn>
              <a:cxn ang="0">
                <a:pos x="T2" y="T3"/>
              </a:cxn>
              <a:cxn ang="0">
                <a:pos x="T4" y="T5"/>
              </a:cxn>
              <a:cxn ang="0">
                <a:pos x="T6" y="T7"/>
              </a:cxn>
              <a:cxn ang="0">
                <a:pos x="T8" y="T9"/>
              </a:cxn>
              <a:cxn ang="0">
                <a:pos x="T10" y="T11"/>
              </a:cxn>
            </a:cxnLst>
            <a:rect l="0" t="0" r="r" b="b"/>
            <a:pathLst>
              <a:path w="11" h="16">
                <a:moveTo>
                  <a:pt x="11" y="2"/>
                </a:moveTo>
                <a:cubicBezTo>
                  <a:pt x="9" y="6"/>
                  <a:pt x="8" y="10"/>
                  <a:pt x="6" y="13"/>
                </a:cubicBezTo>
                <a:cubicBezTo>
                  <a:pt x="5" y="15"/>
                  <a:pt x="3" y="15"/>
                  <a:pt x="2" y="16"/>
                </a:cubicBezTo>
                <a:cubicBezTo>
                  <a:pt x="1" y="14"/>
                  <a:pt x="0" y="12"/>
                  <a:pt x="1" y="11"/>
                </a:cubicBezTo>
                <a:cubicBezTo>
                  <a:pt x="3" y="7"/>
                  <a:pt x="5" y="4"/>
                  <a:pt x="8" y="0"/>
                </a:cubicBezTo>
                <a:cubicBezTo>
                  <a:pt x="9" y="1"/>
                  <a:pt x="10" y="2"/>
                  <a:pt x="11" y="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97"/>
          <p:cNvSpPr>
            <a:spLocks/>
          </p:cNvSpPr>
          <p:nvPr/>
        </p:nvSpPr>
        <p:spPr bwMode="auto">
          <a:xfrm>
            <a:off x="2419583" y="1106310"/>
            <a:ext cx="31703" cy="42982"/>
          </a:xfrm>
          <a:custGeom>
            <a:avLst/>
            <a:gdLst>
              <a:gd name="T0" fmla="*/ 10 w 10"/>
              <a:gd name="T1" fmla="*/ 2 h 15"/>
              <a:gd name="T2" fmla="*/ 5 w 10"/>
              <a:gd name="T3" fmla="*/ 14 h 15"/>
              <a:gd name="T4" fmla="*/ 2 w 10"/>
              <a:gd name="T5" fmla="*/ 15 h 15"/>
              <a:gd name="T6" fmla="*/ 0 w 10"/>
              <a:gd name="T7" fmla="*/ 12 h 15"/>
              <a:gd name="T8" fmla="*/ 7 w 10"/>
              <a:gd name="T9" fmla="*/ 0 h 15"/>
              <a:gd name="T10" fmla="*/ 10 w 10"/>
              <a:gd name="T11" fmla="*/ 2 h 15"/>
            </a:gdLst>
            <a:ahLst/>
            <a:cxnLst>
              <a:cxn ang="0">
                <a:pos x="T0" y="T1"/>
              </a:cxn>
              <a:cxn ang="0">
                <a:pos x="T2" y="T3"/>
              </a:cxn>
              <a:cxn ang="0">
                <a:pos x="T4" y="T5"/>
              </a:cxn>
              <a:cxn ang="0">
                <a:pos x="T6" y="T7"/>
              </a:cxn>
              <a:cxn ang="0">
                <a:pos x="T8" y="T9"/>
              </a:cxn>
              <a:cxn ang="0">
                <a:pos x="T10" y="T11"/>
              </a:cxn>
            </a:cxnLst>
            <a:rect l="0" t="0" r="r" b="b"/>
            <a:pathLst>
              <a:path w="10" h="15">
                <a:moveTo>
                  <a:pt x="10" y="2"/>
                </a:moveTo>
                <a:cubicBezTo>
                  <a:pt x="8" y="6"/>
                  <a:pt x="7" y="10"/>
                  <a:pt x="5" y="14"/>
                </a:cubicBezTo>
                <a:cubicBezTo>
                  <a:pt x="4" y="14"/>
                  <a:pt x="2" y="15"/>
                  <a:pt x="2" y="15"/>
                </a:cubicBezTo>
                <a:cubicBezTo>
                  <a:pt x="1" y="14"/>
                  <a:pt x="0" y="12"/>
                  <a:pt x="0" y="12"/>
                </a:cubicBezTo>
                <a:cubicBezTo>
                  <a:pt x="2" y="8"/>
                  <a:pt x="4" y="4"/>
                  <a:pt x="7" y="0"/>
                </a:cubicBezTo>
                <a:cubicBezTo>
                  <a:pt x="8" y="1"/>
                  <a:pt x="9" y="1"/>
                  <a:pt x="10" y="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98"/>
          <p:cNvSpPr>
            <a:spLocks/>
          </p:cNvSpPr>
          <p:nvPr/>
        </p:nvSpPr>
        <p:spPr bwMode="auto">
          <a:xfrm>
            <a:off x="2415853" y="281073"/>
            <a:ext cx="22378" cy="36105"/>
          </a:xfrm>
          <a:custGeom>
            <a:avLst/>
            <a:gdLst>
              <a:gd name="T0" fmla="*/ 7 w 7"/>
              <a:gd name="T1" fmla="*/ 2 h 12"/>
              <a:gd name="T2" fmla="*/ 3 w 7"/>
              <a:gd name="T3" fmla="*/ 12 h 12"/>
              <a:gd name="T4" fmla="*/ 0 w 7"/>
              <a:gd name="T5" fmla="*/ 10 h 12"/>
              <a:gd name="T6" fmla="*/ 5 w 7"/>
              <a:gd name="T7" fmla="*/ 0 h 12"/>
              <a:gd name="T8" fmla="*/ 7 w 7"/>
              <a:gd name="T9" fmla="*/ 2 h 12"/>
            </a:gdLst>
            <a:ahLst/>
            <a:cxnLst>
              <a:cxn ang="0">
                <a:pos x="T0" y="T1"/>
              </a:cxn>
              <a:cxn ang="0">
                <a:pos x="T2" y="T3"/>
              </a:cxn>
              <a:cxn ang="0">
                <a:pos x="T4" y="T5"/>
              </a:cxn>
              <a:cxn ang="0">
                <a:pos x="T6" y="T7"/>
              </a:cxn>
              <a:cxn ang="0">
                <a:pos x="T8" y="T9"/>
              </a:cxn>
            </a:cxnLst>
            <a:rect l="0" t="0" r="r" b="b"/>
            <a:pathLst>
              <a:path w="7" h="12">
                <a:moveTo>
                  <a:pt x="7" y="2"/>
                </a:moveTo>
                <a:cubicBezTo>
                  <a:pt x="6" y="5"/>
                  <a:pt x="4" y="8"/>
                  <a:pt x="3" y="12"/>
                </a:cubicBezTo>
                <a:cubicBezTo>
                  <a:pt x="2" y="11"/>
                  <a:pt x="0" y="10"/>
                  <a:pt x="0" y="10"/>
                </a:cubicBezTo>
                <a:cubicBezTo>
                  <a:pt x="2" y="7"/>
                  <a:pt x="3" y="3"/>
                  <a:pt x="5" y="0"/>
                </a:cubicBezTo>
                <a:cubicBezTo>
                  <a:pt x="6" y="1"/>
                  <a:pt x="7" y="1"/>
                  <a:pt x="7" y="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07"/>
          <p:cNvSpPr>
            <a:spLocks/>
          </p:cNvSpPr>
          <p:nvPr/>
        </p:nvSpPr>
        <p:spPr bwMode="auto">
          <a:xfrm>
            <a:off x="3090927" y="3747069"/>
            <a:ext cx="289052" cy="557035"/>
          </a:xfrm>
          <a:custGeom>
            <a:avLst/>
            <a:gdLst>
              <a:gd name="T0" fmla="*/ 50 w 91"/>
              <a:gd name="T1" fmla="*/ 28 h 190"/>
              <a:gd name="T2" fmla="*/ 48 w 91"/>
              <a:gd name="T3" fmla="*/ 25 h 190"/>
              <a:gd name="T4" fmla="*/ 15 w 91"/>
              <a:gd name="T5" fmla="*/ 10 h 190"/>
              <a:gd name="T6" fmla="*/ 7 w 91"/>
              <a:gd name="T7" fmla="*/ 31 h 190"/>
              <a:gd name="T8" fmla="*/ 21 w 91"/>
              <a:gd name="T9" fmla="*/ 54 h 190"/>
              <a:gd name="T10" fmla="*/ 41 w 91"/>
              <a:gd name="T11" fmla="*/ 108 h 190"/>
              <a:gd name="T12" fmla="*/ 39 w 91"/>
              <a:gd name="T13" fmla="*/ 152 h 190"/>
              <a:gd name="T14" fmla="*/ 39 w 91"/>
              <a:gd name="T15" fmla="*/ 165 h 190"/>
              <a:gd name="T16" fmla="*/ 57 w 91"/>
              <a:gd name="T17" fmla="*/ 174 h 190"/>
              <a:gd name="T18" fmla="*/ 79 w 91"/>
              <a:gd name="T19" fmla="*/ 141 h 190"/>
              <a:gd name="T20" fmla="*/ 73 w 91"/>
              <a:gd name="T21" fmla="*/ 71 h 190"/>
              <a:gd name="T22" fmla="*/ 62 w 91"/>
              <a:gd name="T23" fmla="*/ 32 h 190"/>
              <a:gd name="T24" fmla="*/ 61 w 91"/>
              <a:gd name="T25" fmla="*/ 26 h 190"/>
              <a:gd name="T26" fmla="*/ 64 w 91"/>
              <a:gd name="T27" fmla="*/ 26 h 190"/>
              <a:gd name="T28" fmla="*/ 70 w 91"/>
              <a:gd name="T29" fmla="*/ 38 h 190"/>
              <a:gd name="T30" fmla="*/ 87 w 91"/>
              <a:gd name="T31" fmla="*/ 107 h 190"/>
              <a:gd name="T32" fmla="*/ 77 w 91"/>
              <a:gd name="T33" fmla="*/ 164 h 190"/>
              <a:gd name="T34" fmla="*/ 61 w 91"/>
              <a:gd name="T35" fmla="*/ 180 h 190"/>
              <a:gd name="T36" fmla="*/ 29 w 91"/>
              <a:gd name="T37" fmla="*/ 162 h 190"/>
              <a:gd name="T38" fmla="*/ 31 w 91"/>
              <a:gd name="T39" fmla="*/ 128 h 190"/>
              <a:gd name="T40" fmla="*/ 26 w 91"/>
              <a:gd name="T41" fmla="*/ 81 h 190"/>
              <a:gd name="T42" fmla="*/ 12 w 91"/>
              <a:gd name="T43" fmla="*/ 55 h 190"/>
              <a:gd name="T44" fmla="*/ 0 w 91"/>
              <a:gd name="T45" fmla="*/ 23 h 190"/>
              <a:gd name="T46" fmla="*/ 8 w 91"/>
              <a:gd name="T47" fmla="*/ 8 h 190"/>
              <a:gd name="T48" fmla="*/ 46 w 91"/>
              <a:gd name="T49" fmla="*/ 12 h 190"/>
              <a:gd name="T50" fmla="*/ 50 w 91"/>
              <a:gd name="T51" fmla="*/ 2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1" h="190">
                <a:moveTo>
                  <a:pt x="50" y="28"/>
                </a:moveTo>
                <a:cubicBezTo>
                  <a:pt x="49" y="27"/>
                  <a:pt x="49" y="26"/>
                  <a:pt x="48" y="25"/>
                </a:cubicBezTo>
                <a:cubicBezTo>
                  <a:pt x="43" y="11"/>
                  <a:pt x="29" y="5"/>
                  <a:pt x="15" y="10"/>
                </a:cubicBezTo>
                <a:cubicBezTo>
                  <a:pt x="7" y="14"/>
                  <a:pt x="3" y="21"/>
                  <a:pt x="7" y="31"/>
                </a:cubicBezTo>
                <a:cubicBezTo>
                  <a:pt x="11" y="40"/>
                  <a:pt x="15" y="48"/>
                  <a:pt x="21" y="54"/>
                </a:cubicBezTo>
                <a:cubicBezTo>
                  <a:pt x="35" y="70"/>
                  <a:pt x="40" y="89"/>
                  <a:pt x="41" y="108"/>
                </a:cubicBezTo>
                <a:cubicBezTo>
                  <a:pt x="41" y="123"/>
                  <a:pt x="40" y="137"/>
                  <a:pt x="39" y="152"/>
                </a:cubicBezTo>
                <a:cubicBezTo>
                  <a:pt x="39" y="156"/>
                  <a:pt x="39" y="161"/>
                  <a:pt x="39" y="165"/>
                </a:cubicBezTo>
                <a:cubicBezTo>
                  <a:pt x="41" y="174"/>
                  <a:pt x="48" y="179"/>
                  <a:pt x="57" y="174"/>
                </a:cubicBezTo>
                <a:cubicBezTo>
                  <a:pt x="70" y="167"/>
                  <a:pt x="76" y="155"/>
                  <a:pt x="79" y="141"/>
                </a:cubicBezTo>
                <a:cubicBezTo>
                  <a:pt x="85" y="117"/>
                  <a:pt x="79" y="94"/>
                  <a:pt x="73" y="71"/>
                </a:cubicBezTo>
                <a:cubicBezTo>
                  <a:pt x="69" y="58"/>
                  <a:pt x="66" y="45"/>
                  <a:pt x="62" y="32"/>
                </a:cubicBezTo>
                <a:cubicBezTo>
                  <a:pt x="61" y="30"/>
                  <a:pt x="62" y="28"/>
                  <a:pt x="61" y="26"/>
                </a:cubicBezTo>
                <a:cubicBezTo>
                  <a:pt x="62" y="26"/>
                  <a:pt x="63" y="26"/>
                  <a:pt x="64" y="26"/>
                </a:cubicBezTo>
                <a:cubicBezTo>
                  <a:pt x="66" y="30"/>
                  <a:pt x="69" y="34"/>
                  <a:pt x="70" y="38"/>
                </a:cubicBezTo>
                <a:cubicBezTo>
                  <a:pt x="76" y="61"/>
                  <a:pt x="83" y="84"/>
                  <a:pt x="87" y="107"/>
                </a:cubicBezTo>
                <a:cubicBezTo>
                  <a:pt x="91" y="127"/>
                  <a:pt x="89" y="147"/>
                  <a:pt x="77" y="164"/>
                </a:cubicBezTo>
                <a:cubicBezTo>
                  <a:pt x="73" y="170"/>
                  <a:pt x="67" y="176"/>
                  <a:pt x="61" y="180"/>
                </a:cubicBezTo>
                <a:cubicBezTo>
                  <a:pt x="45" y="190"/>
                  <a:pt x="30" y="179"/>
                  <a:pt x="29" y="162"/>
                </a:cubicBezTo>
                <a:cubicBezTo>
                  <a:pt x="29" y="151"/>
                  <a:pt x="30" y="139"/>
                  <a:pt x="31" y="128"/>
                </a:cubicBezTo>
                <a:cubicBezTo>
                  <a:pt x="32" y="112"/>
                  <a:pt x="31" y="96"/>
                  <a:pt x="26" y="81"/>
                </a:cubicBezTo>
                <a:cubicBezTo>
                  <a:pt x="23" y="72"/>
                  <a:pt x="17" y="63"/>
                  <a:pt x="12" y="55"/>
                </a:cubicBezTo>
                <a:cubicBezTo>
                  <a:pt x="6" y="45"/>
                  <a:pt x="0" y="35"/>
                  <a:pt x="0" y="23"/>
                </a:cubicBezTo>
                <a:cubicBezTo>
                  <a:pt x="0" y="16"/>
                  <a:pt x="2" y="11"/>
                  <a:pt x="8" y="8"/>
                </a:cubicBezTo>
                <a:cubicBezTo>
                  <a:pt x="17" y="2"/>
                  <a:pt x="36" y="0"/>
                  <a:pt x="46" y="12"/>
                </a:cubicBezTo>
                <a:cubicBezTo>
                  <a:pt x="50" y="16"/>
                  <a:pt x="51" y="21"/>
                  <a:pt x="50" y="2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08"/>
          <p:cNvSpPr>
            <a:spLocks noEditPoints="1"/>
          </p:cNvSpPr>
          <p:nvPr/>
        </p:nvSpPr>
        <p:spPr bwMode="auto">
          <a:xfrm>
            <a:off x="2992091" y="4580903"/>
            <a:ext cx="292781" cy="340410"/>
          </a:xfrm>
          <a:custGeom>
            <a:avLst/>
            <a:gdLst>
              <a:gd name="T0" fmla="*/ 61 w 92"/>
              <a:gd name="T1" fmla="*/ 0 h 116"/>
              <a:gd name="T2" fmla="*/ 71 w 92"/>
              <a:gd name="T3" fmla="*/ 5 h 116"/>
              <a:gd name="T4" fmla="*/ 78 w 92"/>
              <a:gd name="T5" fmla="*/ 80 h 116"/>
              <a:gd name="T6" fmla="*/ 55 w 92"/>
              <a:gd name="T7" fmla="*/ 107 h 116"/>
              <a:gd name="T8" fmla="*/ 18 w 92"/>
              <a:gd name="T9" fmla="*/ 114 h 116"/>
              <a:gd name="T10" fmla="*/ 6 w 92"/>
              <a:gd name="T11" fmla="*/ 88 h 116"/>
              <a:gd name="T12" fmla="*/ 19 w 92"/>
              <a:gd name="T13" fmla="*/ 68 h 116"/>
              <a:gd name="T14" fmla="*/ 43 w 92"/>
              <a:gd name="T15" fmla="*/ 18 h 116"/>
              <a:gd name="T16" fmla="*/ 61 w 92"/>
              <a:gd name="T17" fmla="*/ 0 h 116"/>
              <a:gd name="T18" fmla="*/ 81 w 92"/>
              <a:gd name="T19" fmla="*/ 47 h 116"/>
              <a:gd name="T20" fmla="*/ 74 w 92"/>
              <a:gd name="T21" fmla="*/ 18 h 116"/>
              <a:gd name="T22" fmla="*/ 62 w 92"/>
              <a:gd name="T23" fmla="*/ 3 h 116"/>
              <a:gd name="T24" fmla="*/ 49 w 92"/>
              <a:gd name="T25" fmla="*/ 17 h 116"/>
              <a:gd name="T26" fmla="*/ 48 w 92"/>
              <a:gd name="T27" fmla="*/ 19 h 116"/>
              <a:gd name="T28" fmla="*/ 21 w 92"/>
              <a:gd name="T29" fmla="*/ 74 h 116"/>
              <a:gd name="T30" fmla="*/ 11 w 92"/>
              <a:gd name="T31" fmla="*/ 89 h 116"/>
              <a:gd name="T32" fmla="*/ 21 w 92"/>
              <a:gd name="T33" fmla="*/ 110 h 116"/>
              <a:gd name="T34" fmla="*/ 59 w 92"/>
              <a:gd name="T35" fmla="*/ 97 h 116"/>
              <a:gd name="T36" fmla="*/ 81 w 92"/>
              <a:gd name="T37" fmla="*/ 4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116">
                <a:moveTo>
                  <a:pt x="61" y="0"/>
                </a:moveTo>
                <a:cubicBezTo>
                  <a:pt x="64" y="2"/>
                  <a:pt x="68" y="3"/>
                  <a:pt x="71" y="5"/>
                </a:cubicBezTo>
                <a:cubicBezTo>
                  <a:pt x="89" y="28"/>
                  <a:pt x="92" y="54"/>
                  <a:pt x="78" y="80"/>
                </a:cubicBezTo>
                <a:cubicBezTo>
                  <a:pt x="72" y="91"/>
                  <a:pt x="66" y="101"/>
                  <a:pt x="55" y="107"/>
                </a:cubicBezTo>
                <a:cubicBezTo>
                  <a:pt x="44" y="114"/>
                  <a:pt x="31" y="116"/>
                  <a:pt x="18" y="114"/>
                </a:cubicBezTo>
                <a:cubicBezTo>
                  <a:pt x="5" y="111"/>
                  <a:pt x="0" y="100"/>
                  <a:pt x="6" y="88"/>
                </a:cubicBezTo>
                <a:cubicBezTo>
                  <a:pt x="9" y="81"/>
                  <a:pt x="15" y="75"/>
                  <a:pt x="19" y="68"/>
                </a:cubicBezTo>
                <a:cubicBezTo>
                  <a:pt x="31" y="54"/>
                  <a:pt x="38" y="37"/>
                  <a:pt x="43" y="18"/>
                </a:cubicBezTo>
                <a:cubicBezTo>
                  <a:pt x="45" y="6"/>
                  <a:pt x="51" y="1"/>
                  <a:pt x="61" y="0"/>
                </a:cubicBezTo>
                <a:moveTo>
                  <a:pt x="81" y="47"/>
                </a:moveTo>
                <a:cubicBezTo>
                  <a:pt x="79" y="38"/>
                  <a:pt x="76" y="28"/>
                  <a:pt x="74" y="18"/>
                </a:cubicBezTo>
                <a:cubicBezTo>
                  <a:pt x="73" y="10"/>
                  <a:pt x="67" y="4"/>
                  <a:pt x="62" y="3"/>
                </a:cubicBezTo>
                <a:cubicBezTo>
                  <a:pt x="56" y="3"/>
                  <a:pt x="51" y="8"/>
                  <a:pt x="49" y="17"/>
                </a:cubicBezTo>
                <a:cubicBezTo>
                  <a:pt x="48" y="18"/>
                  <a:pt x="48" y="19"/>
                  <a:pt x="48" y="19"/>
                </a:cubicBezTo>
                <a:cubicBezTo>
                  <a:pt x="44" y="40"/>
                  <a:pt x="35" y="58"/>
                  <a:pt x="21" y="74"/>
                </a:cubicBezTo>
                <a:cubicBezTo>
                  <a:pt x="18" y="79"/>
                  <a:pt x="14" y="83"/>
                  <a:pt x="11" y="89"/>
                </a:cubicBezTo>
                <a:cubicBezTo>
                  <a:pt x="5" y="99"/>
                  <a:pt x="9" y="108"/>
                  <a:pt x="21" y="110"/>
                </a:cubicBezTo>
                <a:cubicBezTo>
                  <a:pt x="35" y="111"/>
                  <a:pt x="49" y="108"/>
                  <a:pt x="59" y="97"/>
                </a:cubicBezTo>
                <a:cubicBezTo>
                  <a:pt x="72" y="84"/>
                  <a:pt x="80" y="67"/>
                  <a:pt x="81" y="47"/>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09"/>
          <p:cNvSpPr>
            <a:spLocks/>
          </p:cNvSpPr>
          <p:nvPr/>
        </p:nvSpPr>
        <p:spPr bwMode="auto">
          <a:xfrm>
            <a:off x="2816795" y="3406658"/>
            <a:ext cx="229377" cy="249291"/>
          </a:xfrm>
          <a:custGeom>
            <a:avLst/>
            <a:gdLst>
              <a:gd name="T0" fmla="*/ 58 w 72"/>
              <a:gd name="T1" fmla="*/ 39 h 85"/>
              <a:gd name="T2" fmla="*/ 46 w 72"/>
              <a:gd name="T3" fmla="*/ 24 h 85"/>
              <a:gd name="T4" fmla="*/ 15 w 72"/>
              <a:gd name="T5" fmla="*/ 8 h 85"/>
              <a:gd name="T6" fmla="*/ 8 w 72"/>
              <a:gd name="T7" fmla="*/ 16 h 85"/>
              <a:gd name="T8" fmla="*/ 43 w 72"/>
              <a:gd name="T9" fmla="*/ 72 h 85"/>
              <a:gd name="T10" fmla="*/ 52 w 72"/>
              <a:gd name="T11" fmla="*/ 76 h 85"/>
              <a:gd name="T12" fmla="*/ 66 w 72"/>
              <a:gd name="T13" fmla="*/ 65 h 85"/>
              <a:gd name="T14" fmla="*/ 65 w 72"/>
              <a:gd name="T15" fmla="*/ 56 h 85"/>
              <a:gd name="T16" fmla="*/ 67 w 72"/>
              <a:gd name="T17" fmla="*/ 47 h 85"/>
              <a:gd name="T18" fmla="*/ 70 w 72"/>
              <a:gd name="T19" fmla="*/ 53 h 85"/>
              <a:gd name="T20" fmla="*/ 71 w 72"/>
              <a:gd name="T21" fmla="*/ 71 h 85"/>
              <a:gd name="T22" fmla="*/ 51 w 72"/>
              <a:gd name="T23" fmla="*/ 81 h 85"/>
              <a:gd name="T24" fmla="*/ 5 w 72"/>
              <a:gd name="T25" fmla="*/ 31 h 85"/>
              <a:gd name="T26" fmla="*/ 2 w 72"/>
              <a:gd name="T27" fmla="*/ 16 h 85"/>
              <a:gd name="T28" fmla="*/ 10 w 72"/>
              <a:gd name="T29" fmla="*/ 3 h 85"/>
              <a:gd name="T30" fmla="*/ 58 w 72"/>
              <a:gd name="T31"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 h="85">
                <a:moveTo>
                  <a:pt x="58" y="39"/>
                </a:moveTo>
                <a:cubicBezTo>
                  <a:pt x="54" y="34"/>
                  <a:pt x="50" y="29"/>
                  <a:pt x="46" y="24"/>
                </a:cubicBezTo>
                <a:cubicBezTo>
                  <a:pt x="38" y="15"/>
                  <a:pt x="29" y="8"/>
                  <a:pt x="15" y="8"/>
                </a:cubicBezTo>
                <a:cubicBezTo>
                  <a:pt x="9" y="8"/>
                  <a:pt x="7" y="10"/>
                  <a:pt x="8" y="16"/>
                </a:cubicBezTo>
                <a:cubicBezTo>
                  <a:pt x="12" y="40"/>
                  <a:pt x="21" y="60"/>
                  <a:pt x="43" y="72"/>
                </a:cubicBezTo>
                <a:cubicBezTo>
                  <a:pt x="46" y="73"/>
                  <a:pt x="49" y="75"/>
                  <a:pt x="52" y="76"/>
                </a:cubicBezTo>
                <a:cubicBezTo>
                  <a:pt x="62" y="78"/>
                  <a:pt x="66" y="75"/>
                  <a:pt x="66" y="65"/>
                </a:cubicBezTo>
                <a:cubicBezTo>
                  <a:pt x="67" y="62"/>
                  <a:pt x="66" y="59"/>
                  <a:pt x="65" y="56"/>
                </a:cubicBezTo>
                <a:cubicBezTo>
                  <a:pt x="65" y="53"/>
                  <a:pt x="65" y="50"/>
                  <a:pt x="67" y="47"/>
                </a:cubicBezTo>
                <a:cubicBezTo>
                  <a:pt x="68" y="49"/>
                  <a:pt x="70" y="51"/>
                  <a:pt x="70" y="53"/>
                </a:cubicBezTo>
                <a:cubicBezTo>
                  <a:pt x="71" y="59"/>
                  <a:pt x="72" y="66"/>
                  <a:pt x="71" y="71"/>
                </a:cubicBezTo>
                <a:cubicBezTo>
                  <a:pt x="70" y="81"/>
                  <a:pt x="62" y="85"/>
                  <a:pt x="51" y="81"/>
                </a:cubicBezTo>
                <a:cubicBezTo>
                  <a:pt x="26" y="73"/>
                  <a:pt x="12" y="56"/>
                  <a:pt x="5" y="31"/>
                </a:cubicBezTo>
                <a:cubicBezTo>
                  <a:pt x="4" y="26"/>
                  <a:pt x="3" y="21"/>
                  <a:pt x="2" y="16"/>
                </a:cubicBezTo>
                <a:cubicBezTo>
                  <a:pt x="0" y="10"/>
                  <a:pt x="4" y="4"/>
                  <a:pt x="10" y="3"/>
                </a:cubicBezTo>
                <a:cubicBezTo>
                  <a:pt x="31" y="0"/>
                  <a:pt x="57" y="20"/>
                  <a:pt x="58" y="3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10"/>
          <p:cNvSpPr>
            <a:spLocks/>
          </p:cNvSpPr>
          <p:nvPr/>
        </p:nvSpPr>
        <p:spPr bwMode="auto">
          <a:xfrm>
            <a:off x="2772039" y="4971170"/>
            <a:ext cx="147323" cy="125505"/>
          </a:xfrm>
          <a:custGeom>
            <a:avLst/>
            <a:gdLst>
              <a:gd name="T0" fmla="*/ 5 w 46"/>
              <a:gd name="T1" fmla="*/ 14 h 43"/>
              <a:gd name="T2" fmla="*/ 22 w 46"/>
              <a:gd name="T3" fmla="*/ 36 h 43"/>
              <a:gd name="T4" fmla="*/ 37 w 46"/>
              <a:gd name="T5" fmla="*/ 17 h 43"/>
              <a:gd name="T6" fmla="*/ 14 w 46"/>
              <a:gd name="T7" fmla="*/ 6 h 43"/>
              <a:gd name="T8" fmla="*/ 36 w 46"/>
              <a:gd name="T9" fmla="*/ 4 h 43"/>
              <a:gd name="T10" fmla="*/ 39 w 46"/>
              <a:gd name="T11" fmla="*/ 31 h 43"/>
              <a:gd name="T12" fmla="*/ 13 w 46"/>
              <a:gd name="T13" fmla="*/ 38 h 43"/>
              <a:gd name="T14" fmla="*/ 5 w 46"/>
              <a:gd name="T15" fmla="*/ 14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3">
                <a:moveTo>
                  <a:pt x="5" y="14"/>
                </a:moveTo>
                <a:cubicBezTo>
                  <a:pt x="5" y="27"/>
                  <a:pt x="13" y="36"/>
                  <a:pt x="22" y="36"/>
                </a:cubicBezTo>
                <a:cubicBezTo>
                  <a:pt x="29" y="36"/>
                  <a:pt x="37" y="26"/>
                  <a:pt x="37" y="17"/>
                </a:cubicBezTo>
                <a:cubicBezTo>
                  <a:pt x="37" y="9"/>
                  <a:pt x="32" y="7"/>
                  <a:pt x="14" y="6"/>
                </a:cubicBezTo>
                <a:cubicBezTo>
                  <a:pt x="18" y="0"/>
                  <a:pt x="29" y="0"/>
                  <a:pt x="36" y="4"/>
                </a:cubicBezTo>
                <a:cubicBezTo>
                  <a:pt x="44" y="9"/>
                  <a:pt x="46" y="20"/>
                  <a:pt x="39" y="31"/>
                </a:cubicBezTo>
                <a:cubicBezTo>
                  <a:pt x="34" y="41"/>
                  <a:pt x="24" y="43"/>
                  <a:pt x="13" y="38"/>
                </a:cubicBezTo>
                <a:cubicBezTo>
                  <a:pt x="3" y="33"/>
                  <a:pt x="0" y="25"/>
                  <a:pt x="5" y="1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111"/>
          <p:cNvSpPr>
            <a:spLocks/>
          </p:cNvSpPr>
          <p:nvPr/>
        </p:nvSpPr>
        <p:spPr bwMode="auto">
          <a:xfrm>
            <a:off x="1546835" y="4395224"/>
            <a:ext cx="63405" cy="115190"/>
          </a:xfrm>
          <a:custGeom>
            <a:avLst/>
            <a:gdLst>
              <a:gd name="T0" fmla="*/ 0 w 20"/>
              <a:gd name="T1" fmla="*/ 30 h 39"/>
              <a:gd name="T2" fmla="*/ 12 w 20"/>
              <a:gd name="T3" fmla="*/ 3 h 39"/>
              <a:gd name="T4" fmla="*/ 17 w 20"/>
              <a:gd name="T5" fmla="*/ 0 h 39"/>
              <a:gd name="T6" fmla="*/ 20 w 20"/>
              <a:gd name="T7" fmla="*/ 6 h 39"/>
              <a:gd name="T8" fmla="*/ 10 w 20"/>
              <a:gd name="T9" fmla="*/ 34 h 39"/>
              <a:gd name="T10" fmla="*/ 4 w 20"/>
              <a:gd name="T11" fmla="*/ 39 h 39"/>
              <a:gd name="T12" fmla="*/ 0 w 20"/>
              <a:gd name="T13" fmla="*/ 30 h 39"/>
            </a:gdLst>
            <a:ahLst/>
            <a:cxnLst>
              <a:cxn ang="0">
                <a:pos x="T0" y="T1"/>
              </a:cxn>
              <a:cxn ang="0">
                <a:pos x="T2" y="T3"/>
              </a:cxn>
              <a:cxn ang="0">
                <a:pos x="T4" y="T5"/>
              </a:cxn>
              <a:cxn ang="0">
                <a:pos x="T6" y="T7"/>
              </a:cxn>
              <a:cxn ang="0">
                <a:pos x="T8" y="T9"/>
              </a:cxn>
              <a:cxn ang="0">
                <a:pos x="T10" y="T11"/>
              </a:cxn>
              <a:cxn ang="0">
                <a:pos x="T12" y="T13"/>
              </a:cxn>
            </a:cxnLst>
            <a:rect l="0" t="0" r="r" b="b"/>
            <a:pathLst>
              <a:path w="20" h="39">
                <a:moveTo>
                  <a:pt x="0" y="30"/>
                </a:moveTo>
                <a:cubicBezTo>
                  <a:pt x="4" y="21"/>
                  <a:pt x="7" y="12"/>
                  <a:pt x="12" y="3"/>
                </a:cubicBezTo>
                <a:cubicBezTo>
                  <a:pt x="12" y="2"/>
                  <a:pt x="15" y="1"/>
                  <a:pt x="17" y="0"/>
                </a:cubicBezTo>
                <a:cubicBezTo>
                  <a:pt x="18" y="2"/>
                  <a:pt x="20" y="5"/>
                  <a:pt x="20" y="6"/>
                </a:cubicBezTo>
                <a:cubicBezTo>
                  <a:pt x="17" y="16"/>
                  <a:pt x="14" y="25"/>
                  <a:pt x="10" y="34"/>
                </a:cubicBezTo>
                <a:cubicBezTo>
                  <a:pt x="9" y="36"/>
                  <a:pt x="6" y="37"/>
                  <a:pt x="4" y="39"/>
                </a:cubicBezTo>
                <a:cubicBezTo>
                  <a:pt x="3" y="36"/>
                  <a:pt x="2" y="34"/>
                  <a:pt x="0" y="3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12"/>
          <p:cNvSpPr>
            <a:spLocks/>
          </p:cNvSpPr>
          <p:nvPr/>
        </p:nvSpPr>
        <p:spPr bwMode="auto">
          <a:xfrm>
            <a:off x="1565483" y="4472590"/>
            <a:ext cx="70864" cy="101436"/>
          </a:xfrm>
          <a:custGeom>
            <a:avLst/>
            <a:gdLst>
              <a:gd name="T0" fmla="*/ 22 w 22"/>
              <a:gd name="T1" fmla="*/ 0 h 35"/>
              <a:gd name="T2" fmla="*/ 19 w 22"/>
              <a:gd name="T3" fmla="*/ 16 h 35"/>
              <a:gd name="T4" fmla="*/ 12 w 22"/>
              <a:gd name="T5" fmla="*/ 32 h 35"/>
              <a:gd name="T6" fmla="*/ 6 w 22"/>
              <a:gd name="T7" fmla="*/ 35 h 35"/>
              <a:gd name="T8" fmla="*/ 2 w 22"/>
              <a:gd name="T9" fmla="*/ 31 h 35"/>
              <a:gd name="T10" fmla="*/ 22 w 22"/>
              <a:gd name="T11" fmla="*/ 0 h 35"/>
            </a:gdLst>
            <a:ahLst/>
            <a:cxnLst>
              <a:cxn ang="0">
                <a:pos x="T0" y="T1"/>
              </a:cxn>
              <a:cxn ang="0">
                <a:pos x="T2" y="T3"/>
              </a:cxn>
              <a:cxn ang="0">
                <a:pos x="T4" y="T5"/>
              </a:cxn>
              <a:cxn ang="0">
                <a:pos x="T6" y="T7"/>
              </a:cxn>
              <a:cxn ang="0">
                <a:pos x="T8" y="T9"/>
              </a:cxn>
              <a:cxn ang="0">
                <a:pos x="T10" y="T11"/>
              </a:cxn>
            </a:cxnLst>
            <a:rect l="0" t="0" r="r" b="b"/>
            <a:pathLst>
              <a:path w="22" h="35">
                <a:moveTo>
                  <a:pt x="22" y="0"/>
                </a:moveTo>
                <a:cubicBezTo>
                  <a:pt x="21" y="6"/>
                  <a:pt x="20" y="11"/>
                  <a:pt x="19" y="16"/>
                </a:cubicBezTo>
                <a:cubicBezTo>
                  <a:pt x="17" y="21"/>
                  <a:pt x="15" y="27"/>
                  <a:pt x="12" y="32"/>
                </a:cubicBezTo>
                <a:cubicBezTo>
                  <a:pt x="11" y="34"/>
                  <a:pt x="8" y="35"/>
                  <a:pt x="6" y="35"/>
                </a:cubicBezTo>
                <a:cubicBezTo>
                  <a:pt x="5" y="35"/>
                  <a:pt x="2" y="32"/>
                  <a:pt x="2" y="31"/>
                </a:cubicBezTo>
                <a:cubicBezTo>
                  <a:pt x="0" y="22"/>
                  <a:pt x="11" y="4"/>
                  <a:pt x="2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13"/>
          <p:cNvSpPr>
            <a:spLocks/>
          </p:cNvSpPr>
          <p:nvPr/>
        </p:nvSpPr>
        <p:spPr bwMode="auto">
          <a:xfrm>
            <a:off x="1845210" y="4888647"/>
            <a:ext cx="31703" cy="108313"/>
          </a:xfrm>
          <a:custGeom>
            <a:avLst/>
            <a:gdLst>
              <a:gd name="T0" fmla="*/ 10 w 10"/>
              <a:gd name="T1" fmla="*/ 10 h 37"/>
              <a:gd name="T2" fmla="*/ 7 w 10"/>
              <a:gd name="T3" fmla="*/ 32 h 37"/>
              <a:gd name="T4" fmla="*/ 4 w 10"/>
              <a:gd name="T5" fmla="*/ 37 h 37"/>
              <a:gd name="T6" fmla="*/ 0 w 10"/>
              <a:gd name="T7" fmla="*/ 33 h 37"/>
              <a:gd name="T8" fmla="*/ 0 w 10"/>
              <a:gd name="T9" fmla="*/ 20 h 37"/>
              <a:gd name="T10" fmla="*/ 4 w 10"/>
              <a:gd name="T11" fmla="*/ 5 h 37"/>
              <a:gd name="T12" fmla="*/ 7 w 10"/>
              <a:gd name="T13" fmla="*/ 0 h 37"/>
              <a:gd name="T14" fmla="*/ 10 w 10"/>
              <a:gd name="T15" fmla="*/ 6 h 37"/>
              <a:gd name="T16" fmla="*/ 10 w 10"/>
              <a:gd name="T17"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37">
                <a:moveTo>
                  <a:pt x="10" y="10"/>
                </a:moveTo>
                <a:cubicBezTo>
                  <a:pt x="9" y="17"/>
                  <a:pt x="9" y="25"/>
                  <a:pt x="7" y="32"/>
                </a:cubicBezTo>
                <a:cubicBezTo>
                  <a:pt x="7" y="34"/>
                  <a:pt x="5" y="35"/>
                  <a:pt x="4" y="37"/>
                </a:cubicBezTo>
                <a:cubicBezTo>
                  <a:pt x="3" y="36"/>
                  <a:pt x="0" y="34"/>
                  <a:pt x="0" y="33"/>
                </a:cubicBezTo>
                <a:cubicBezTo>
                  <a:pt x="0" y="29"/>
                  <a:pt x="0" y="24"/>
                  <a:pt x="0" y="20"/>
                </a:cubicBezTo>
                <a:cubicBezTo>
                  <a:pt x="1" y="15"/>
                  <a:pt x="2" y="10"/>
                  <a:pt x="4" y="5"/>
                </a:cubicBezTo>
                <a:cubicBezTo>
                  <a:pt x="4" y="3"/>
                  <a:pt x="6" y="2"/>
                  <a:pt x="7" y="0"/>
                </a:cubicBezTo>
                <a:cubicBezTo>
                  <a:pt x="8" y="2"/>
                  <a:pt x="9" y="4"/>
                  <a:pt x="10" y="6"/>
                </a:cubicBezTo>
                <a:cubicBezTo>
                  <a:pt x="10" y="7"/>
                  <a:pt x="10" y="8"/>
                  <a:pt x="1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14"/>
          <p:cNvSpPr>
            <a:spLocks/>
          </p:cNvSpPr>
          <p:nvPr/>
        </p:nvSpPr>
        <p:spPr bwMode="auto">
          <a:xfrm>
            <a:off x="1587861" y="4548236"/>
            <a:ext cx="67134" cy="99716"/>
          </a:xfrm>
          <a:custGeom>
            <a:avLst/>
            <a:gdLst>
              <a:gd name="T0" fmla="*/ 6 w 21"/>
              <a:gd name="T1" fmla="*/ 34 h 34"/>
              <a:gd name="T2" fmla="*/ 18 w 21"/>
              <a:gd name="T3" fmla="*/ 0 h 34"/>
              <a:gd name="T4" fmla="*/ 6 w 21"/>
              <a:gd name="T5" fmla="*/ 34 h 34"/>
            </a:gdLst>
            <a:ahLst/>
            <a:cxnLst>
              <a:cxn ang="0">
                <a:pos x="T0" y="T1"/>
              </a:cxn>
              <a:cxn ang="0">
                <a:pos x="T2" y="T3"/>
              </a:cxn>
              <a:cxn ang="0">
                <a:pos x="T4" y="T5"/>
              </a:cxn>
            </a:cxnLst>
            <a:rect l="0" t="0" r="r" b="b"/>
            <a:pathLst>
              <a:path w="21" h="34">
                <a:moveTo>
                  <a:pt x="6" y="34"/>
                </a:moveTo>
                <a:cubicBezTo>
                  <a:pt x="0" y="26"/>
                  <a:pt x="7" y="7"/>
                  <a:pt x="18" y="0"/>
                </a:cubicBezTo>
                <a:cubicBezTo>
                  <a:pt x="21" y="7"/>
                  <a:pt x="14" y="28"/>
                  <a:pt x="6" y="3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15"/>
          <p:cNvSpPr>
            <a:spLocks/>
          </p:cNvSpPr>
          <p:nvPr/>
        </p:nvSpPr>
        <p:spPr bwMode="auto">
          <a:xfrm>
            <a:off x="1884372" y="4912716"/>
            <a:ext cx="37297" cy="104874"/>
          </a:xfrm>
          <a:custGeom>
            <a:avLst/>
            <a:gdLst>
              <a:gd name="T0" fmla="*/ 3 w 12"/>
              <a:gd name="T1" fmla="*/ 36 h 36"/>
              <a:gd name="T2" fmla="*/ 0 w 12"/>
              <a:gd name="T3" fmla="*/ 25 h 36"/>
              <a:gd name="T4" fmla="*/ 6 w 12"/>
              <a:gd name="T5" fmla="*/ 3 h 36"/>
              <a:gd name="T6" fmla="*/ 10 w 12"/>
              <a:gd name="T7" fmla="*/ 0 h 36"/>
              <a:gd name="T8" fmla="*/ 12 w 12"/>
              <a:gd name="T9" fmla="*/ 4 h 36"/>
              <a:gd name="T10" fmla="*/ 6 w 12"/>
              <a:gd name="T11" fmla="*/ 35 h 36"/>
              <a:gd name="T12" fmla="*/ 3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3" y="36"/>
                </a:moveTo>
                <a:cubicBezTo>
                  <a:pt x="2" y="32"/>
                  <a:pt x="0" y="28"/>
                  <a:pt x="0" y="25"/>
                </a:cubicBezTo>
                <a:cubicBezTo>
                  <a:pt x="1" y="18"/>
                  <a:pt x="4" y="10"/>
                  <a:pt x="6" y="3"/>
                </a:cubicBezTo>
                <a:cubicBezTo>
                  <a:pt x="6" y="2"/>
                  <a:pt x="9" y="1"/>
                  <a:pt x="10" y="0"/>
                </a:cubicBezTo>
                <a:cubicBezTo>
                  <a:pt x="11" y="1"/>
                  <a:pt x="12" y="3"/>
                  <a:pt x="12" y="4"/>
                </a:cubicBezTo>
                <a:cubicBezTo>
                  <a:pt x="12" y="15"/>
                  <a:pt x="10" y="25"/>
                  <a:pt x="6" y="35"/>
                </a:cubicBezTo>
                <a:cubicBezTo>
                  <a:pt x="5" y="35"/>
                  <a:pt x="4" y="36"/>
                  <a:pt x="3" y="36"/>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16"/>
          <p:cNvSpPr>
            <a:spLocks/>
          </p:cNvSpPr>
          <p:nvPr/>
        </p:nvSpPr>
        <p:spPr bwMode="auto">
          <a:xfrm>
            <a:off x="2561311" y="5082922"/>
            <a:ext cx="80189" cy="75647"/>
          </a:xfrm>
          <a:custGeom>
            <a:avLst/>
            <a:gdLst>
              <a:gd name="T0" fmla="*/ 0 w 25"/>
              <a:gd name="T1" fmla="*/ 19 h 26"/>
              <a:gd name="T2" fmla="*/ 14 w 25"/>
              <a:gd name="T3" fmla="*/ 18 h 26"/>
              <a:gd name="T4" fmla="*/ 20 w 25"/>
              <a:gd name="T5" fmla="*/ 13 h 26"/>
              <a:gd name="T6" fmla="*/ 12 w 25"/>
              <a:gd name="T7" fmla="*/ 7 h 26"/>
              <a:gd name="T8" fmla="*/ 5 w 25"/>
              <a:gd name="T9" fmla="*/ 7 h 26"/>
              <a:gd name="T10" fmla="*/ 15 w 25"/>
              <a:gd name="T11" fmla="*/ 2 h 26"/>
              <a:gd name="T12" fmla="*/ 25 w 25"/>
              <a:gd name="T13" fmla="*/ 16 h 26"/>
              <a:gd name="T14" fmla="*/ 11 w 25"/>
              <a:gd name="T15" fmla="*/ 26 h 26"/>
              <a:gd name="T16" fmla="*/ 0 w 25"/>
              <a:gd name="T17"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0" y="19"/>
                </a:moveTo>
                <a:cubicBezTo>
                  <a:pt x="5" y="19"/>
                  <a:pt x="10" y="19"/>
                  <a:pt x="14" y="18"/>
                </a:cubicBezTo>
                <a:cubicBezTo>
                  <a:pt x="16" y="18"/>
                  <a:pt x="18" y="15"/>
                  <a:pt x="20" y="13"/>
                </a:cubicBezTo>
                <a:cubicBezTo>
                  <a:pt x="17" y="11"/>
                  <a:pt x="15" y="9"/>
                  <a:pt x="12" y="7"/>
                </a:cubicBezTo>
                <a:cubicBezTo>
                  <a:pt x="11" y="6"/>
                  <a:pt x="8" y="7"/>
                  <a:pt x="5" y="7"/>
                </a:cubicBezTo>
                <a:cubicBezTo>
                  <a:pt x="8" y="2"/>
                  <a:pt x="11" y="0"/>
                  <a:pt x="15" y="2"/>
                </a:cubicBezTo>
                <a:cubicBezTo>
                  <a:pt x="21" y="3"/>
                  <a:pt x="25" y="10"/>
                  <a:pt x="25" y="16"/>
                </a:cubicBezTo>
                <a:cubicBezTo>
                  <a:pt x="24" y="21"/>
                  <a:pt x="18" y="25"/>
                  <a:pt x="11" y="26"/>
                </a:cubicBezTo>
                <a:cubicBezTo>
                  <a:pt x="6" y="26"/>
                  <a:pt x="1" y="25"/>
                  <a:pt x="0" y="1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17"/>
          <p:cNvSpPr>
            <a:spLocks/>
          </p:cNvSpPr>
          <p:nvPr/>
        </p:nvSpPr>
        <p:spPr bwMode="auto">
          <a:xfrm>
            <a:off x="1942182" y="4967732"/>
            <a:ext cx="33567" cy="58454"/>
          </a:xfrm>
          <a:custGeom>
            <a:avLst/>
            <a:gdLst>
              <a:gd name="T0" fmla="*/ 7 w 11"/>
              <a:gd name="T1" fmla="*/ 0 h 20"/>
              <a:gd name="T2" fmla="*/ 5 w 11"/>
              <a:gd name="T3" fmla="*/ 20 h 20"/>
              <a:gd name="T4" fmla="*/ 7 w 11"/>
              <a:gd name="T5" fmla="*/ 0 h 20"/>
            </a:gdLst>
            <a:ahLst/>
            <a:cxnLst>
              <a:cxn ang="0">
                <a:pos x="T0" y="T1"/>
              </a:cxn>
              <a:cxn ang="0">
                <a:pos x="T2" y="T3"/>
              </a:cxn>
              <a:cxn ang="0">
                <a:pos x="T4" y="T5"/>
              </a:cxn>
            </a:cxnLst>
            <a:rect l="0" t="0" r="r" b="b"/>
            <a:pathLst>
              <a:path w="11" h="20">
                <a:moveTo>
                  <a:pt x="7" y="0"/>
                </a:moveTo>
                <a:cubicBezTo>
                  <a:pt x="11" y="6"/>
                  <a:pt x="10" y="15"/>
                  <a:pt x="5" y="20"/>
                </a:cubicBezTo>
                <a:cubicBezTo>
                  <a:pt x="0" y="15"/>
                  <a:pt x="1" y="6"/>
                  <a:pt x="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18"/>
          <p:cNvSpPr>
            <a:spLocks/>
          </p:cNvSpPr>
          <p:nvPr/>
        </p:nvSpPr>
        <p:spPr bwMode="auto">
          <a:xfrm>
            <a:off x="2005587" y="5045098"/>
            <a:ext cx="27973" cy="25789"/>
          </a:xfrm>
          <a:custGeom>
            <a:avLst/>
            <a:gdLst>
              <a:gd name="T0" fmla="*/ 0 w 9"/>
              <a:gd name="T1" fmla="*/ 0 h 9"/>
              <a:gd name="T2" fmla="*/ 8 w 9"/>
              <a:gd name="T3" fmla="*/ 9 h 9"/>
              <a:gd name="T4" fmla="*/ 0 w 9"/>
              <a:gd name="T5" fmla="*/ 0 h 9"/>
            </a:gdLst>
            <a:ahLst/>
            <a:cxnLst>
              <a:cxn ang="0">
                <a:pos x="T0" y="T1"/>
              </a:cxn>
              <a:cxn ang="0">
                <a:pos x="T2" y="T3"/>
              </a:cxn>
              <a:cxn ang="0">
                <a:pos x="T4" y="T5"/>
              </a:cxn>
            </a:cxnLst>
            <a:rect l="0" t="0" r="r" b="b"/>
            <a:pathLst>
              <a:path w="9" h="9">
                <a:moveTo>
                  <a:pt x="0" y="0"/>
                </a:moveTo>
                <a:cubicBezTo>
                  <a:pt x="7" y="0"/>
                  <a:pt x="9" y="2"/>
                  <a:pt x="8" y="9"/>
                </a:cubicBezTo>
                <a:cubicBezTo>
                  <a:pt x="3" y="9"/>
                  <a:pt x="3" y="8"/>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19"/>
          <p:cNvSpPr>
            <a:spLocks/>
          </p:cNvSpPr>
          <p:nvPr/>
        </p:nvSpPr>
        <p:spPr bwMode="auto">
          <a:xfrm>
            <a:off x="2505365" y="3539041"/>
            <a:ext cx="82053" cy="87682"/>
          </a:xfrm>
          <a:custGeom>
            <a:avLst/>
            <a:gdLst>
              <a:gd name="T0" fmla="*/ 0 w 26"/>
              <a:gd name="T1" fmla="*/ 13 h 30"/>
              <a:gd name="T2" fmla="*/ 11 w 26"/>
              <a:gd name="T3" fmla="*/ 24 h 30"/>
              <a:gd name="T4" fmla="*/ 18 w 26"/>
              <a:gd name="T5" fmla="*/ 18 h 30"/>
              <a:gd name="T6" fmla="*/ 8 w 26"/>
              <a:gd name="T7" fmla="*/ 3 h 30"/>
              <a:gd name="T8" fmla="*/ 22 w 26"/>
              <a:gd name="T9" fmla="*/ 5 h 30"/>
              <a:gd name="T10" fmla="*/ 22 w 26"/>
              <a:gd name="T11" fmla="*/ 22 h 30"/>
              <a:gd name="T12" fmla="*/ 7 w 26"/>
              <a:gd name="T13" fmla="*/ 28 h 30"/>
              <a:gd name="T14" fmla="*/ 0 w 26"/>
              <a:gd name="T15" fmla="*/ 13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30">
                <a:moveTo>
                  <a:pt x="0" y="13"/>
                </a:moveTo>
                <a:cubicBezTo>
                  <a:pt x="3" y="20"/>
                  <a:pt x="5" y="26"/>
                  <a:pt x="11" y="24"/>
                </a:cubicBezTo>
                <a:cubicBezTo>
                  <a:pt x="14" y="23"/>
                  <a:pt x="17" y="20"/>
                  <a:pt x="18" y="18"/>
                </a:cubicBezTo>
                <a:cubicBezTo>
                  <a:pt x="20" y="12"/>
                  <a:pt x="18" y="10"/>
                  <a:pt x="8" y="3"/>
                </a:cubicBezTo>
                <a:cubicBezTo>
                  <a:pt x="13" y="0"/>
                  <a:pt x="18" y="1"/>
                  <a:pt x="22" y="5"/>
                </a:cubicBezTo>
                <a:cubicBezTo>
                  <a:pt x="26" y="9"/>
                  <a:pt x="26" y="16"/>
                  <a:pt x="22" y="22"/>
                </a:cubicBezTo>
                <a:cubicBezTo>
                  <a:pt x="19" y="27"/>
                  <a:pt x="13" y="30"/>
                  <a:pt x="7" y="28"/>
                </a:cubicBezTo>
                <a:cubicBezTo>
                  <a:pt x="1" y="26"/>
                  <a:pt x="0" y="21"/>
                  <a:pt x="0" y="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20"/>
          <p:cNvSpPr>
            <a:spLocks/>
          </p:cNvSpPr>
          <p:nvPr/>
        </p:nvSpPr>
        <p:spPr bwMode="auto">
          <a:xfrm>
            <a:off x="2518420" y="3377432"/>
            <a:ext cx="46622" cy="44700"/>
          </a:xfrm>
          <a:custGeom>
            <a:avLst/>
            <a:gdLst>
              <a:gd name="T0" fmla="*/ 12 w 15"/>
              <a:gd name="T1" fmla="*/ 0 h 15"/>
              <a:gd name="T2" fmla="*/ 14 w 15"/>
              <a:gd name="T3" fmla="*/ 4 h 15"/>
              <a:gd name="T4" fmla="*/ 7 w 15"/>
              <a:gd name="T5" fmla="*/ 13 h 15"/>
              <a:gd name="T6" fmla="*/ 0 w 15"/>
              <a:gd name="T7" fmla="*/ 14 h 15"/>
              <a:gd name="T8" fmla="*/ 12 w 15"/>
              <a:gd name="T9" fmla="*/ 0 h 15"/>
            </a:gdLst>
            <a:ahLst/>
            <a:cxnLst>
              <a:cxn ang="0">
                <a:pos x="T0" y="T1"/>
              </a:cxn>
              <a:cxn ang="0">
                <a:pos x="T2" y="T3"/>
              </a:cxn>
              <a:cxn ang="0">
                <a:pos x="T4" y="T5"/>
              </a:cxn>
              <a:cxn ang="0">
                <a:pos x="T6" y="T7"/>
              </a:cxn>
              <a:cxn ang="0">
                <a:pos x="T8" y="T9"/>
              </a:cxn>
            </a:cxnLst>
            <a:rect l="0" t="0" r="r" b="b"/>
            <a:pathLst>
              <a:path w="15" h="15">
                <a:moveTo>
                  <a:pt x="12" y="0"/>
                </a:moveTo>
                <a:cubicBezTo>
                  <a:pt x="12" y="1"/>
                  <a:pt x="15" y="3"/>
                  <a:pt x="14" y="4"/>
                </a:cubicBezTo>
                <a:cubicBezTo>
                  <a:pt x="12" y="8"/>
                  <a:pt x="10" y="11"/>
                  <a:pt x="7" y="13"/>
                </a:cubicBezTo>
                <a:cubicBezTo>
                  <a:pt x="6" y="15"/>
                  <a:pt x="3" y="14"/>
                  <a:pt x="0" y="14"/>
                </a:cubicBezTo>
                <a:cubicBezTo>
                  <a:pt x="5" y="9"/>
                  <a:pt x="8" y="5"/>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21"/>
          <p:cNvSpPr>
            <a:spLocks/>
          </p:cNvSpPr>
          <p:nvPr/>
        </p:nvSpPr>
        <p:spPr bwMode="auto">
          <a:xfrm>
            <a:off x="2205126" y="2670822"/>
            <a:ext cx="31703" cy="60174"/>
          </a:xfrm>
          <a:custGeom>
            <a:avLst/>
            <a:gdLst>
              <a:gd name="T0" fmla="*/ 8 w 10"/>
              <a:gd name="T1" fmla="*/ 21 h 21"/>
              <a:gd name="T2" fmla="*/ 2 w 10"/>
              <a:gd name="T3" fmla="*/ 15 h 21"/>
              <a:gd name="T4" fmla="*/ 1 w 10"/>
              <a:gd name="T5" fmla="*/ 3 h 21"/>
              <a:gd name="T6" fmla="*/ 7 w 10"/>
              <a:gd name="T7" fmla="*/ 5 h 21"/>
              <a:gd name="T8" fmla="*/ 10 w 10"/>
              <a:gd name="T9" fmla="*/ 20 h 21"/>
              <a:gd name="T10" fmla="*/ 8 w 10"/>
              <a:gd name="T11" fmla="*/ 21 h 21"/>
            </a:gdLst>
            <a:ahLst/>
            <a:cxnLst>
              <a:cxn ang="0">
                <a:pos x="T0" y="T1"/>
              </a:cxn>
              <a:cxn ang="0">
                <a:pos x="T2" y="T3"/>
              </a:cxn>
              <a:cxn ang="0">
                <a:pos x="T4" y="T5"/>
              </a:cxn>
              <a:cxn ang="0">
                <a:pos x="T6" y="T7"/>
              </a:cxn>
              <a:cxn ang="0">
                <a:pos x="T8" y="T9"/>
              </a:cxn>
              <a:cxn ang="0">
                <a:pos x="T10" y="T11"/>
              </a:cxn>
            </a:cxnLst>
            <a:rect l="0" t="0" r="r" b="b"/>
            <a:pathLst>
              <a:path w="10" h="21">
                <a:moveTo>
                  <a:pt x="8" y="21"/>
                </a:moveTo>
                <a:cubicBezTo>
                  <a:pt x="6" y="19"/>
                  <a:pt x="3" y="18"/>
                  <a:pt x="2" y="15"/>
                </a:cubicBezTo>
                <a:cubicBezTo>
                  <a:pt x="1" y="12"/>
                  <a:pt x="0" y="7"/>
                  <a:pt x="1" y="3"/>
                </a:cubicBezTo>
                <a:cubicBezTo>
                  <a:pt x="2" y="0"/>
                  <a:pt x="6" y="2"/>
                  <a:pt x="7" y="5"/>
                </a:cubicBezTo>
                <a:cubicBezTo>
                  <a:pt x="9" y="9"/>
                  <a:pt x="9" y="15"/>
                  <a:pt x="10" y="20"/>
                </a:cubicBezTo>
                <a:cubicBezTo>
                  <a:pt x="10" y="20"/>
                  <a:pt x="9" y="21"/>
                  <a:pt x="8" y="2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22"/>
          <p:cNvSpPr>
            <a:spLocks/>
          </p:cNvSpPr>
          <p:nvPr/>
        </p:nvSpPr>
        <p:spPr bwMode="auto">
          <a:xfrm>
            <a:off x="2236828" y="2679419"/>
            <a:ext cx="35433" cy="42982"/>
          </a:xfrm>
          <a:custGeom>
            <a:avLst/>
            <a:gdLst>
              <a:gd name="T0" fmla="*/ 9 w 11"/>
              <a:gd name="T1" fmla="*/ 15 h 15"/>
              <a:gd name="T2" fmla="*/ 3 w 11"/>
              <a:gd name="T3" fmla="*/ 0 h 15"/>
              <a:gd name="T4" fmla="*/ 9 w 11"/>
              <a:gd name="T5" fmla="*/ 15 h 15"/>
            </a:gdLst>
            <a:ahLst/>
            <a:cxnLst>
              <a:cxn ang="0">
                <a:pos x="T0" y="T1"/>
              </a:cxn>
              <a:cxn ang="0">
                <a:pos x="T2" y="T3"/>
              </a:cxn>
              <a:cxn ang="0">
                <a:pos x="T4" y="T5"/>
              </a:cxn>
            </a:cxnLst>
            <a:rect l="0" t="0" r="r" b="b"/>
            <a:pathLst>
              <a:path w="11" h="15">
                <a:moveTo>
                  <a:pt x="9" y="15"/>
                </a:moveTo>
                <a:cubicBezTo>
                  <a:pt x="2" y="15"/>
                  <a:pt x="0" y="10"/>
                  <a:pt x="3" y="0"/>
                </a:cubicBezTo>
                <a:cubicBezTo>
                  <a:pt x="9" y="1"/>
                  <a:pt x="11" y="5"/>
                  <a:pt x="9" y="1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23"/>
          <p:cNvSpPr>
            <a:spLocks/>
          </p:cNvSpPr>
          <p:nvPr/>
        </p:nvSpPr>
        <p:spPr bwMode="auto">
          <a:xfrm>
            <a:off x="2182748" y="2875413"/>
            <a:ext cx="39162" cy="53297"/>
          </a:xfrm>
          <a:custGeom>
            <a:avLst/>
            <a:gdLst>
              <a:gd name="T0" fmla="*/ 5 w 12"/>
              <a:gd name="T1" fmla="*/ 0 h 18"/>
              <a:gd name="T2" fmla="*/ 12 w 12"/>
              <a:gd name="T3" fmla="*/ 18 h 18"/>
              <a:gd name="T4" fmla="*/ 5 w 12"/>
              <a:gd name="T5" fmla="*/ 0 h 18"/>
            </a:gdLst>
            <a:ahLst/>
            <a:cxnLst>
              <a:cxn ang="0">
                <a:pos x="T0" y="T1"/>
              </a:cxn>
              <a:cxn ang="0">
                <a:pos x="T2" y="T3"/>
              </a:cxn>
              <a:cxn ang="0">
                <a:pos x="T4" y="T5"/>
              </a:cxn>
            </a:cxnLst>
            <a:rect l="0" t="0" r="r" b="b"/>
            <a:pathLst>
              <a:path w="12" h="18">
                <a:moveTo>
                  <a:pt x="5" y="0"/>
                </a:moveTo>
                <a:cubicBezTo>
                  <a:pt x="7" y="7"/>
                  <a:pt x="9" y="12"/>
                  <a:pt x="12" y="18"/>
                </a:cubicBezTo>
                <a:cubicBezTo>
                  <a:pt x="4" y="17"/>
                  <a:pt x="0"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24"/>
          <p:cNvSpPr>
            <a:spLocks/>
          </p:cNvSpPr>
          <p:nvPr/>
        </p:nvSpPr>
        <p:spPr bwMode="auto">
          <a:xfrm>
            <a:off x="2218179" y="2421532"/>
            <a:ext cx="26108" cy="55016"/>
          </a:xfrm>
          <a:custGeom>
            <a:avLst/>
            <a:gdLst>
              <a:gd name="T0" fmla="*/ 3 w 8"/>
              <a:gd name="T1" fmla="*/ 0 h 19"/>
              <a:gd name="T2" fmla="*/ 8 w 8"/>
              <a:gd name="T3" fmla="*/ 16 h 19"/>
              <a:gd name="T4" fmla="*/ 7 w 8"/>
              <a:gd name="T5" fmla="*/ 19 h 19"/>
              <a:gd name="T6" fmla="*/ 4 w 8"/>
              <a:gd name="T7" fmla="*/ 17 h 19"/>
              <a:gd name="T8" fmla="*/ 0 w 8"/>
              <a:gd name="T9" fmla="*/ 1 h 19"/>
              <a:gd name="T10" fmla="*/ 3 w 8"/>
              <a:gd name="T11" fmla="*/ 0 h 19"/>
            </a:gdLst>
            <a:ahLst/>
            <a:cxnLst>
              <a:cxn ang="0">
                <a:pos x="T0" y="T1"/>
              </a:cxn>
              <a:cxn ang="0">
                <a:pos x="T2" y="T3"/>
              </a:cxn>
              <a:cxn ang="0">
                <a:pos x="T4" y="T5"/>
              </a:cxn>
              <a:cxn ang="0">
                <a:pos x="T6" y="T7"/>
              </a:cxn>
              <a:cxn ang="0">
                <a:pos x="T8" y="T9"/>
              </a:cxn>
              <a:cxn ang="0">
                <a:pos x="T10" y="T11"/>
              </a:cxn>
            </a:cxnLst>
            <a:rect l="0" t="0" r="r" b="b"/>
            <a:pathLst>
              <a:path w="8" h="19">
                <a:moveTo>
                  <a:pt x="3" y="0"/>
                </a:moveTo>
                <a:cubicBezTo>
                  <a:pt x="5" y="6"/>
                  <a:pt x="7" y="11"/>
                  <a:pt x="8" y="16"/>
                </a:cubicBezTo>
                <a:cubicBezTo>
                  <a:pt x="8" y="16"/>
                  <a:pt x="7" y="18"/>
                  <a:pt x="7" y="19"/>
                </a:cubicBezTo>
                <a:cubicBezTo>
                  <a:pt x="6" y="18"/>
                  <a:pt x="4" y="18"/>
                  <a:pt x="4" y="17"/>
                </a:cubicBezTo>
                <a:cubicBezTo>
                  <a:pt x="2" y="12"/>
                  <a:pt x="1" y="6"/>
                  <a:pt x="0" y="1"/>
                </a:cubicBez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25"/>
          <p:cNvSpPr>
            <a:spLocks/>
          </p:cNvSpPr>
          <p:nvPr/>
        </p:nvSpPr>
        <p:spPr bwMode="auto">
          <a:xfrm>
            <a:off x="2704905" y="2421532"/>
            <a:ext cx="22378" cy="55016"/>
          </a:xfrm>
          <a:custGeom>
            <a:avLst/>
            <a:gdLst>
              <a:gd name="T0" fmla="*/ 7 w 7"/>
              <a:gd name="T1" fmla="*/ 1 h 19"/>
              <a:gd name="T2" fmla="*/ 4 w 7"/>
              <a:gd name="T3" fmla="*/ 16 h 19"/>
              <a:gd name="T4" fmla="*/ 1 w 7"/>
              <a:gd name="T5" fmla="*/ 19 h 19"/>
              <a:gd name="T6" fmla="*/ 0 w 7"/>
              <a:gd name="T7" fmla="*/ 15 h 19"/>
              <a:gd name="T8" fmla="*/ 5 w 7"/>
              <a:gd name="T9" fmla="*/ 0 h 19"/>
              <a:gd name="T10" fmla="*/ 7 w 7"/>
              <a:gd name="T11" fmla="*/ 1 h 19"/>
            </a:gdLst>
            <a:ahLst/>
            <a:cxnLst>
              <a:cxn ang="0">
                <a:pos x="T0" y="T1"/>
              </a:cxn>
              <a:cxn ang="0">
                <a:pos x="T2" y="T3"/>
              </a:cxn>
              <a:cxn ang="0">
                <a:pos x="T4" y="T5"/>
              </a:cxn>
              <a:cxn ang="0">
                <a:pos x="T6" y="T7"/>
              </a:cxn>
              <a:cxn ang="0">
                <a:pos x="T8" y="T9"/>
              </a:cxn>
              <a:cxn ang="0">
                <a:pos x="T10" y="T11"/>
              </a:cxn>
            </a:cxnLst>
            <a:rect l="0" t="0" r="r" b="b"/>
            <a:pathLst>
              <a:path w="7" h="19">
                <a:moveTo>
                  <a:pt x="7" y="1"/>
                </a:moveTo>
                <a:cubicBezTo>
                  <a:pt x="6" y="6"/>
                  <a:pt x="5" y="11"/>
                  <a:pt x="4" y="16"/>
                </a:cubicBezTo>
                <a:cubicBezTo>
                  <a:pt x="4" y="17"/>
                  <a:pt x="2" y="18"/>
                  <a:pt x="1" y="19"/>
                </a:cubicBezTo>
                <a:cubicBezTo>
                  <a:pt x="0" y="17"/>
                  <a:pt x="0" y="16"/>
                  <a:pt x="0" y="15"/>
                </a:cubicBezTo>
                <a:cubicBezTo>
                  <a:pt x="1" y="10"/>
                  <a:pt x="3" y="5"/>
                  <a:pt x="5" y="0"/>
                </a:cubicBez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26"/>
          <p:cNvSpPr>
            <a:spLocks/>
          </p:cNvSpPr>
          <p:nvPr/>
        </p:nvSpPr>
        <p:spPr bwMode="auto">
          <a:xfrm>
            <a:off x="2275990" y="2684576"/>
            <a:ext cx="22378" cy="37823"/>
          </a:xfrm>
          <a:custGeom>
            <a:avLst/>
            <a:gdLst>
              <a:gd name="T0" fmla="*/ 7 w 7"/>
              <a:gd name="T1" fmla="*/ 13 h 13"/>
              <a:gd name="T2" fmla="*/ 0 w 7"/>
              <a:gd name="T3" fmla="*/ 3 h 13"/>
              <a:gd name="T4" fmla="*/ 2 w 7"/>
              <a:gd name="T5" fmla="*/ 0 h 13"/>
              <a:gd name="T6" fmla="*/ 6 w 7"/>
              <a:gd name="T7" fmla="*/ 3 h 13"/>
              <a:gd name="T8" fmla="*/ 7 w 7"/>
              <a:gd name="T9" fmla="*/ 13 h 13"/>
            </a:gdLst>
            <a:ahLst/>
            <a:cxnLst>
              <a:cxn ang="0">
                <a:pos x="T0" y="T1"/>
              </a:cxn>
              <a:cxn ang="0">
                <a:pos x="T2" y="T3"/>
              </a:cxn>
              <a:cxn ang="0">
                <a:pos x="T4" y="T5"/>
              </a:cxn>
              <a:cxn ang="0">
                <a:pos x="T6" y="T7"/>
              </a:cxn>
              <a:cxn ang="0">
                <a:pos x="T8" y="T9"/>
              </a:cxn>
            </a:cxnLst>
            <a:rect l="0" t="0" r="r" b="b"/>
            <a:pathLst>
              <a:path w="7" h="13">
                <a:moveTo>
                  <a:pt x="7" y="13"/>
                </a:moveTo>
                <a:cubicBezTo>
                  <a:pt x="1" y="12"/>
                  <a:pt x="0" y="8"/>
                  <a:pt x="0" y="3"/>
                </a:cubicBezTo>
                <a:cubicBezTo>
                  <a:pt x="0" y="2"/>
                  <a:pt x="1" y="1"/>
                  <a:pt x="2" y="0"/>
                </a:cubicBezTo>
                <a:cubicBezTo>
                  <a:pt x="3" y="0"/>
                  <a:pt x="6" y="2"/>
                  <a:pt x="6" y="3"/>
                </a:cubicBezTo>
                <a:cubicBezTo>
                  <a:pt x="7" y="6"/>
                  <a:pt x="7" y="9"/>
                  <a:pt x="7" y="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27"/>
          <p:cNvSpPr>
            <a:spLocks/>
          </p:cNvSpPr>
          <p:nvPr/>
        </p:nvSpPr>
        <p:spPr bwMode="auto">
          <a:xfrm>
            <a:off x="2609797" y="2402620"/>
            <a:ext cx="27973" cy="41262"/>
          </a:xfrm>
          <a:custGeom>
            <a:avLst/>
            <a:gdLst>
              <a:gd name="T0" fmla="*/ 6 w 9"/>
              <a:gd name="T1" fmla="*/ 1 h 14"/>
              <a:gd name="T2" fmla="*/ 0 w 9"/>
              <a:gd name="T3" fmla="*/ 14 h 14"/>
              <a:gd name="T4" fmla="*/ 4 w 9"/>
              <a:gd name="T5" fmla="*/ 0 h 14"/>
              <a:gd name="T6" fmla="*/ 6 w 9"/>
              <a:gd name="T7" fmla="*/ 1 h 14"/>
            </a:gdLst>
            <a:ahLst/>
            <a:cxnLst>
              <a:cxn ang="0">
                <a:pos x="T0" y="T1"/>
              </a:cxn>
              <a:cxn ang="0">
                <a:pos x="T2" y="T3"/>
              </a:cxn>
              <a:cxn ang="0">
                <a:pos x="T4" y="T5"/>
              </a:cxn>
              <a:cxn ang="0">
                <a:pos x="T6" y="T7"/>
              </a:cxn>
            </a:cxnLst>
            <a:rect l="0" t="0" r="r" b="b"/>
            <a:pathLst>
              <a:path w="9" h="14">
                <a:moveTo>
                  <a:pt x="6" y="1"/>
                </a:moveTo>
                <a:cubicBezTo>
                  <a:pt x="9" y="8"/>
                  <a:pt x="7" y="12"/>
                  <a:pt x="0" y="14"/>
                </a:cubicBezTo>
                <a:cubicBezTo>
                  <a:pt x="2" y="9"/>
                  <a:pt x="3" y="5"/>
                  <a:pt x="4" y="0"/>
                </a:cubicBezTo>
                <a:cubicBezTo>
                  <a:pt x="4" y="1"/>
                  <a:pt x="5" y="1"/>
                  <a:pt x="6" y="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28"/>
          <p:cNvSpPr>
            <a:spLocks/>
          </p:cNvSpPr>
          <p:nvPr/>
        </p:nvSpPr>
        <p:spPr bwMode="auto">
          <a:xfrm>
            <a:off x="2311421" y="2402620"/>
            <a:ext cx="24244" cy="41262"/>
          </a:xfrm>
          <a:custGeom>
            <a:avLst/>
            <a:gdLst>
              <a:gd name="T0" fmla="*/ 8 w 8"/>
              <a:gd name="T1" fmla="*/ 14 h 14"/>
              <a:gd name="T2" fmla="*/ 5 w 8"/>
              <a:gd name="T3" fmla="*/ 0 h 14"/>
              <a:gd name="T4" fmla="*/ 8 w 8"/>
              <a:gd name="T5" fmla="*/ 14 h 14"/>
            </a:gdLst>
            <a:ahLst/>
            <a:cxnLst>
              <a:cxn ang="0">
                <a:pos x="T0" y="T1"/>
              </a:cxn>
              <a:cxn ang="0">
                <a:pos x="T2" y="T3"/>
              </a:cxn>
              <a:cxn ang="0">
                <a:pos x="T4" y="T5"/>
              </a:cxn>
            </a:cxnLst>
            <a:rect l="0" t="0" r="r" b="b"/>
            <a:pathLst>
              <a:path w="8" h="14">
                <a:moveTo>
                  <a:pt x="8" y="14"/>
                </a:moveTo>
                <a:cubicBezTo>
                  <a:pt x="1" y="12"/>
                  <a:pt x="0" y="7"/>
                  <a:pt x="5" y="0"/>
                </a:cubicBezTo>
                <a:cubicBezTo>
                  <a:pt x="6" y="5"/>
                  <a:pt x="7" y="9"/>
                  <a:pt x="8" y="1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29"/>
          <p:cNvSpPr>
            <a:spLocks/>
          </p:cNvSpPr>
          <p:nvPr/>
        </p:nvSpPr>
        <p:spPr bwMode="auto">
          <a:xfrm>
            <a:off x="2225639" y="2875413"/>
            <a:ext cx="18648" cy="32666"/>
          </a:xfrm>
          <a:custGeom>
            <a:avLst/>
            <a:gdLst>
              <a:gd name="T0" fmla="*/ 2 w 6"/>
              <a:gd name="T1" fmla="*/ 11 h 11"/>
              <a:gd name="T2" fmla="*/ 0 w 6"/>
              <a:gd name="T3" fmla="*/ 1 h 11"/>
              <a:gd name="T4" fmla="*/ 4 w 6"/>
              <a:gd name="T5" fmla="*/ 0 h 11"/>
              <a:gd name="T6" fmla="*/ 6 w 6"/>
              <a:gd name="T7" fmla="*/ 10 h 11"/>
              <a:gd name="T8" fmla="*/ 2 w 6"/>
              <a:gd name="T9" fmla="*/ 11 h 11"/>
            </a:gdLst>
            <a:ahLst/>
            <a:cxnLst>
              <a:cxn ang="0">
                <a:pos x="T0" y="T1"/>
              </a:cxn>
              <a:cxn ang="0">
                <a:pos x="T2" y="T3"/>
              </a:cxn>
              <a:cxn ang="0">
                <a:pos x="T4" y="T5"/>
              </a:cxn>
              <a:cxn ang="0">
                <a:pos x="T6" y="T7"/>
              </a:cxn>
              <a:cxn ang="0">
                <a:pos x="T8" y="T9"/>
              </a:cxn>
            </a:cxnLst>
            <a:rect l="0" t="0" r="r" b="b"/>
            <a:pathLst>
              <a:path w="6" h="11">
                <a:moveTo>
                  <a:pt x="2" y="11"/>
                </a:moveTo>
                <a:cubicBezTo>
                  <a:pt x="0" y="1"/>
                  <a:pt x="0" y="1"/>
                  <a:pt x="0" y="1"/>
                </a:cubicBezTo>
                <a:cubicBezTo>
                  <a:pt x="1" y="1"/>
                  <a:pt x="3" y="1"/>
                  <a:pt x="4" y="0"/>
                </a:cubicBezTo>
                <a:cubicBezTo>
                  <a:pt x="5" y="4"/>
                  <a:pt x="5" y="7"/>
                  <a:pt x="6" y="10"/>
                </a:cubicBezTo>
                <a:cubicBezTo>
                  <a:pt x="5" y="11"/>
                  <a:pt x="3" y="11"/>
                  <a:pt x="2" y="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30"/>
          <p:cNvSpPr>
            <a:spLocks/>
          </p:cNvSpPr>
          <p:nvPr/>
        </p:nvSpPr>
        <p:spPr bwMode="auto">
          <a:xfrm>
            <a:off x="2663878" y="2418094"/>
            <a:ext cx="22378" cy="37823"/>
          </a:xfrm>
          <a:custGeom>
            <a:avLst/>
            <a:gdLst>
              <a:gd name="T0" fmla="*/ 0 w 7"/>
              <a:gd name="T1" fmla="*/ 12 h 13"/>
              <a:gd name="T2" fmla="*/ 5 w 7"/>
              <a:gd name="T3" fmla="*/ 0 h 13"/>
              <a:gd name="T4" fmla="*/ 7 w 7"/>
              <a:gd name="T5" fmla="*/ 1 h 13"/>
              <a:gd name="T6" fmla="*/ 3 w 7"/>
              <a:gd name="T7" fmla="*/ 13 h 13"/>
              <a:gd name="T8" fmla="*/ 0 w 7"/>
              <a:gd name="T9" fmla="*/ 12 h 13"/>
            </a:gdLst>
            <a:ahLst/>
            <a:cxnLst>
              <a:cxn ang="0">
                <a:pos x="T0" y="T1"/>
              </a:cxn>
              <a:cxn ang="0">
                <a:pos x="T2" y="T3"/>
              </a:cxn>
              <a:cxn ang="0">
                <a:pos x="T4" y="T5"/>
              </a:cxn>
              <a:cxn ang="0">
                <a:pos x="T6" y="T7"/>
              </a:cxn>
              <a:cxn ang="0">
                <a:pos x="T8" y="T9"/>
              </a:cxn>
            </a:cxnLst>
            <a:rect l="0" t="0" r="r" b="b"/>
            <a:pathLst>
              <a:path w="7" h="13">
                <a:moveTo>
                  <a:pt x="0" y="12"/>
                </a:moveTo>
                <a:cubicBezTo>
                  <a:pt x="1" y="8"/>
                  <a:pt x="3" y="4"/>
                  <a:pt x="5" y="0"/>
                </a:cubicBezTo>
                <a:cubicBezTo>
                  <a:pt x="6" y="1"/>
                  <a:pt x="6" y="1"/>
                  <a:pt x="7" y="1"/>
                </a:cubicBezTo>
                <a:cubicBezTo>
                  <a:pt x="6" y="5"/>
                  <a:pt x="4" y="9"/>
                  <a:pt x="3" y="13"/>
                </a:cubicBezTo>
                <a:cubicBezTo>
                  <a:pt x="2" y="13"/>
                  <a:pt x="1" y="12"/>
                  <a:pt x="0"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31"/>
          <p:cNvSpPr>
            <a:spLocks/>
          </p:cNvSpPr>
          <p:nvPr/>
        </p:nvSpPr>
        <p:spPr bwMode="auto">
          <a:xfrm>
            <a:off x="2259206" y="2418094"/>
            <a:ext cx="26108" cy="37823"/>
          </a:xfrm>
          <a:custGeom>
            <a:avLst/>
            <a:gdLst>
              <a:gd name="T0" fmla="*/ 5 w 8"/>
              <a:gd name="T1" fmla="*/ 13 h 13"/>
              <a:gd name="T2" fmla="*/ 0 w 8"/>
              <a:gd name="T3" fmla="*/ 1 h 13"/>
              <a:gd name="T4" fmla="*/ 2 w 8"/>
              <a:gd name="T5" fmla="*/ 0 h 13"/>
              <a:gd name="T6" fmla="*/ 8 w 8"/>
              <a:gd name="T7" fmla="*/ 12 h 13"/>
              <a:gd name="T8" fmla="*/ 5 w 8"/>
              <a:gd name="T9" fmla="*/ 13 h 13"/>
            </a:gdLst>
            <a:ahLst/>
            <a:cxnLst>
              <a:cxn ang="0">
                <a:pos x="T0" y="T1"/>
              </a:cxn>
              <a:cxn ang="0">
                <a:pos x="T2" y="T3"/>
              </a:cxn>
              <a:cxn ang="0">
                <a:pos x="T4" y="T5"/>
              </a:cxn>
              <a:cxn ang="0">
                <a:pos x="T6" y="T7"/>
              </a:cxn>
              <a:cxn ang="0">
                <a:pos x="T8" y="T9"/>
              </a:cxn>
            </a:cxnLst>
            <a:rect l="0" t="0" r="r" b="b"/>
            <a:pathLst>
              <a:path w="8" h="13">
                <a:moveTo>
                  <a:pt x="5" y="13"/>
                </a:moveTo>
                <a:cubicBezTo>
                  <a:pt x="3" y="9"/>
                  <a:pt x="1" y="5"/>
                  <a:pt x="0" y="1"/>
                </a:cubicBezTo>
                <a:cubicBezTo>
                  <a:pt x="1" y="1"/>
                  <a:pt x="1" y="1"/>
                  <a:pt x="2" y="0"/>
                </a:cubicBezTo>
                <a:cubicBezTo>
                  <a:pt x="4" y="4"/>
                  <a:pt x="6" y="8"/>
                  <a:pt x="8" y="12"/>
                </a:cubicBezTo>
                <a:cubicBezTo>
                  <a:pt x="7" y="12"/>
                  <a:pt x="6" y="13"/>
                  <a:pt x="5" y="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32"/>
          <p:cNvSpPr>
            <a:spLocks/>
          </p:cNvSpPr>
          <p:nvPr/>
        </p:nvSpPr>
        <p:spPr bwMode="auto">
          <a:xfrm>
            <a:off x="2268531" y="2887447"/>
            <a:ext cx="16784" cy="29228"/>
          </a:xfrm>
          <a:custGeom>
            <a:avLst/>
            <a:gdLst>
              <a:gd name="T0" fmla="*/ 2 w 5"/>
              <a:gd name="T1" fmla="*/ 10 h 10"/>
              <a:gd name="T2" fmla="*/ 0 w 5"/>
              <a:gd name="T3" fmla="*/ 1 h 10"/>
              <a:gd name="T4" fmla="*/ 1 w 5"/>
              <a:gd name="T5" fmla="*/ 0 h 10"/>
              <a:gd name="T6" fmla="*/ 5 w 5"/>
              <a:gd name="T7" fmla="*/ 2 h 10"/>
              <a:gd name="T8" fmla="*/ 5 w 5"/>
              <a:gd name="T9" fmla="*/ 10 h 10"/>
              <a:gd name="T10" fmla="*/ 2 w 5"/>
              <a:gd name="T11" fmla="*/ 10 h 10"/>
            </a:gdLst>
            <a:ahLst/>
            <a:cxnLst>
              <a:cxn ang="0">
                <a:pos x="T0" y="T1"/>
              </a:cxn>
              <a:cxn ang="0">
                <a:pos x="T2" y="T3"/>
              </a:cxn>
              <a:cxn ang="0">
                <a:pos x="T4" y="T5"/>
              </a:cxn>
              <a:cxn ang="0">
                <a:pos x="T6" y="T7"/>
              </a:cxn>
              <a:cxn ang="0">
                <a:pos x="T8" y="T9"/>
              </a:cxn>
              <a:cxn ang="0">
                <a:pos x="T10" y="T11"/>
              </a:cxn>
            </a:cxnLst>
            <a:rect l="0" t="0" r="r" b="b"/>
            <a:pathLst>
              <a:path w="5" h="10">
                <a:moveTo>
                  <a:pt x="2" y="10"/>
                </a:moveTo>
                <a:cubicBezTo>
                  <a:pt x="1" y="7"/>
                  <a:pt x="0" y="4"/>
                  <a:pt x="0" y="1"/>
                </a:cubicBezTo>
                <a:cubicBezTo>
                  <a:pt x="0" y="1"/>
                  <a:pt x="1" y="0"/>
                  <a:pt x="1" y="0"/>
                </a:cubicBezTo>
                <a:cubicBezTo>
                  <a:pt x="3" y="1"/>
                  <a:pt x="5" y="1"/>
                  <a:pt x="5" y="2"/>
                </a:cubicBezTo>
                <a:cubicBezTo>
                  <a:pt x="5" y="5"/>
                  <a:pt x="5" y="7"/>
                  <a:pt x="5" y="10"/>
                </a:cubicBezTo>
                <a:cubicBezTo>
                  <a:pt x="4" y="10"/>
                  <a:pt x="3" y="10"/>
                  <a:pt x="2" y="1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33"/>
          <p:cNvSpPr>
            <a:spLocks/>
          </p:cNvSpPr>
          <p:nvPr/>
        </p:nvSpPr>
        <p:spPr bwMode="auto">
          <a:xfrm>
            <a:off x="2736606" y="2443882"/>
            <a:ext cx="26108" cy="37823"/>
          </a:xfrm>
          <a:custGeom>
            <a:avLst/>
            <a:gdLst>
              <a:gd name="T0" fmla="*/ 0 w 8"/>
              <a:gd name="T1" fmla="*/ 12 h 13"/>
              <a:gd name="T2" fmla="*/ 6 w 8"/>
              <a:gd name="T3" fmla="*/ 0 h 13"/>
              <a:gd name="T4" fmla="*/ 8 w 8"/>
              <a:gd name="T5" fmla="*/ 1 h 13"/>
              <a:gd name="T6" fmla="*/ 3 w 8"/>
              <a:gd name="T7" fmla="*/ 13 h 13"/>
              <a:gd name="T8" fmla="*/ 0 w 8"/>
              <a:gd name="T9" fmla="*/ 12 h 13"/>
            </a:gdLst>
            <a:ahLst/>
            <a:cxnLst>
              <a:cxn ang="0">
                <a:pos x="T0" y="T1"/>
              </a:cxn>
              <a:cxn ang="0">
                <a:pos x="T2" y="T3"/>
              </a:cxn>
              <a:cxn ang="0">
                <a:pos x="T4" y="T5"/>
              </a:cxn>
              <a:cxn ang="0">
                <a:pos x="T6" y="T7"/>
              </a:cxn>
              <a:cxn ang="0">
                <a:pos x="T8" y="T9"/>
              </a:cxn>
            </a:cxnLst>
            <a:rect l="0" t="0" r="r" b="b"/>
            <a:pathLst>
              <a:path w="8" h="13">
                <a:moveTo>
                  <a:pt x="0" y="12"/>
                </a:moveTo>
                <a:cubicBezTo>
                  <a:pt x="2" y="8"/>
                  <a:pt x="4" y="4"/>
                  <a:pt x="6" y="0"/>
                </a:cubicBezTo>
                <a:cubicBezTo>
                  <a:pt x="7" y="1"/>
                  <a:pt x="8" y="1"/>
                  <a:pt x="8" y="1"/>
                </a:cubicBezTo>
                <a:cubicBezTo>
                  <a:pt x="6" y="5"/>
                  <a:pt x="5" y="9"/>
                  <a:pt x="3" y="13"/>
                </a:cubicBezTo>
                <a:cubicBezTo>
                  <a:pt x="2" y="13"/>
                  <a:pt x="1" y="12"/>
                  <a:pt x="0"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34"/>
          <p:cNvSpPr>
            <a:spLocks/>
          </p:cNvSpPr>
          <p:nvPr/>
        </p:nvSpPr>
        <p:spPr bwMode="auto">
          <a:xfrm>
            <a:off x="2190207" y="2443882"/>
            <a:ext cx="22378" cy="36105"/>
          </a:xfrm>
          <a:custGeom>
            <a:avLst/>
            <a:gdLst>
              <a:gd name="T0" fmla="*/ 0 w 7"/>
              <a:gd name="T1" fmla="*/ 0 h 12"/>
              <a:gd name="T2" fmla="*/ 7 w 7"/>
              <a:gd name="T3" fmla="*/ 12 h 12"/>
              <a:gd name="T4" fmla="*/ 0 w 7"/>
              <a:gd name="T5" fmla="*/ 0 h 12"/>
            </a:gdLst>
            <a:ahLst/>
            <a:cxnLst>
              <a:cxn ang="0">
                <a:pos x="T0" y="T1"/>
              </a:cxn>
              <a:cxn ang="0">
                <a:pos x="T2" y="T3"/>
              </a:cxn>
              <a:cxn ang="0">
                <a:pos x="T4" y="T5"/>
              </a:cxn>
            </a:cxnLst>
            <a:rect l="0" t="0" r="r" b="b"/>
            <a:pathLst>
              <a:path w="7" h="12">
                <a:moveTo>
                  <a:pt x="0" y="0"/>
                </a:moveTo>
                <a:cubicBezTo>
                  <a:pt x="2" y="4"/>
                  <a:pt x="4" y="8"/>
                  <a:pt x="7" y="12"/>
                </a:cubicBezTo>
                <a:cubicBezTo>
                  <a:pt x="1" y="11"/>
                  <a:pt x="1" y="1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文本框 79"/>
          <p:cNvSpPr txBox="1"/>
          <p:nvPr/>
        </p:nvSpPr>
        <p:spPr>
          <a:xfrm>
            <a:off x="6612641" y="3009618"/>
            <a:ext cx="4168751" cy="646331"/>
          </a:xfrm>
          <a:prstGeom prst="rect">
            <a:avLst/>
          </a:prstGeom>
          <a:noFill/>
        </p:spPr>
        <p:txBody>
          <a:bodyPr wrap="square" rtlCol="0">
            <a:spAutoFit/>
          </a:bodyPr>
          <a:lstStyle/>
          <a:p>
            <a:pPr algn="ctr"/>
            <a:r>
              <a:rPr lang="en-US" altLang="zh-CN" sz="3600" dirty="0">
                <a:solidFill>
                  <a:schemeClr val="bg1"/>
                </a:solidFill>
                <a:latin typeface="方正静蕾简体" panose="02000000000000000000" pitchFamily="2" charset="-122"/>
                <a:ea typeface="方正静蕾简体" panose="02000000000000000000" pitchFamily="2" charset="-122"/>
              </a:rPr>
              <a:t>1.</a:t>
            </a:r>
            <a:r>
              <a:rPr lang="zh-CN" altLang="en-US" sz="3600">
                <a:solidFill>
                  <a:schemeClr val="bg1"/>
                </a:solidFill>
                <a:latin typeface="方正静蕾简体" panose="02000000000000000000" pitchFamily="2" charset="-122"/>
                <a:ea typeface="方正静蕾简体" panose="02000000000000000000" pitchFamily="2" charset="-122"/>
              </a:rPr>
              <a:t>前情回顾</a:t>
            </a:r>
          </a:p>
        </p:txBody>
      </p:sp>
      <p:sp>
        <p:nvSpPr>
          <p:cNvPr id="81" name="文本框 80"/>
          <p:cNvSpPr txBox="1"/>
          <p:nvPr/>
        </p:nvSpPr>
        <p:spPr>
          <a:xfrm>
            <a:off x="6584251" y="3927695"/>
            <a:ext cx="4189834" cy="646331"/>
          </a:xfrm>
          <a:prstGeom prst="rect">
            <a:avLst/>
          </a:prstGeom>
          <a:noFill/>
        </p:spPr>
        <p:txBody>
          <a:bodyPr wrap="square" rtlCol="0">
            <a:spAutoFit/>
          </a:bodyPr>
          <a:lstStyle/>
          <a:p>
            <a:pPr algn="ctr"/>
            <a:r>
              <a:rPr lang="en-US" altLang="zh-CN" sz="3600" dirty="0">
                <a:solidFill>
                  <a:schemeClr val="bg1"/>
                </a:solidFill>
                <a:latin typeface="方正静蕾简体" panose="02000000000000000000" pitchFamily="2" charset="-122"/>
                <a:ea typeface="方正静蕾简体" panose="02000000000000000000" pitchFamily="2" charset="-122"/>
              </a:rPr>
              <a:t>2.</a:t>
            </a:r>
            <a:r>
              <a:rPr lang="zh-CN" altLang="en-US" sz="3600">
                <a:solidFill>
                  <a:schemeClr val="bg1"/>
                </a:solidFill>
                <a:latin typeface="方正静蕾简体" panose="02000000000000000000" pitchFamily="2" charset="-122"/>
                <a:ea typeface="方正静蕾简体" panose="02000000000000000000" pitchFamily="2" charset="-122"/>
              </a:rPr>
              <a:t> </a:t>
            </a:r>
            <a:r>
              <a:rPr lang="en-US" altLang="zh-CN" sz="3600" dirty="0">
                <a:solidFill>
                  <a:schemeClr val="bg1"/>
                </a:solidFill>
                <a:latin typeface="方正静蕾简体" panose="02000000000000000000" pitchFamily="2" charset="-122"/>
                <a:ea typeface="方正静蕾简体" panose="02000000000000000000" pitchFamily="2" charset="-122"/>
              </a:rPr>
              <a:t>Class</a:t>
            </a:r>
            <a:r>
              <a:rPr lang="zh-CN" altLang="en-US" sz="3600">
                <a:solidFill>
                  <a:schemeClr val="bg1"/>
                </a:solidFill>
                <a:latin typeface="方正静蕾简体" panose="02000000000000000000" pitchFamily="2" charset="-122"/>
                <a:ea typeface="方正静蕾简体" panose="02000000000000000000" pitchFamily="2" charset="-122"/>
              </a:rPr>
              <a:t>类文件</a:t>
            </a:r>
            <a:endParaRPr lang="en-US" altLang="zh-CN" sz="3600" dirty="0">
              <a:solidFill>
                <a:schemeClr val="bg1"/>
              </a:solidFill>
              <a:latin typeface="方正静蕾简体" panose="02000000000000000000" pitchFamily="2" charset="-122"/>
              <a:ea typeface="方正静蕾简体" panose="02000000000000000000" pitchFamily="2" charset="-122"/>
            </a:endParaRPr>
          </a:p>
        </p:txBody>
      </p:sp>
      <p:sp>
        <p:nvSpPr>
          <p:cNvPr id="84" name="Freeform 5"/>
          <p:cNvSpPr>
            <a:spLocks/>
          </p:cNvSpPr>
          <p:nvPr/>
        </p:nvSpPr>
        <p:spPr bwMode="auto">
          <a:xfrm>
            <a:off x="6563103" y="3545311"/>
            <a:ext cx="4237965" cy="10652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solidFill>
              <a:schemeClr val="bg1"/>
            </a:solidFill>
          </a:ln>
        </p:spPr>
        <p:txBody>
          <a:bodyPr vert="horz" wrap="square" lIns="91440" tIns="45720" rIns="91440" bIns="45720" numCol="1" anchor="t" anchorCtr="0" compatLnSpc="1">
            <a:prstTxWarp prst="textNoShape">
              <a:avLst/>
            </a:prstTxWarp>
          </a:bodyPr>
          <a:lstStyle/>
          <a:p>
            <a:endParaRPr lang="zh-CN" altLang="en-US"/>
          </a:p>
        </p:txBody>
      </p:sp>
      <p:sp>
        <p:nvSpPr>
          <p:cNvPr id="85" name="Freeform 5"/>
          <p:cNvSpPr>
            <a:spLocks/>
          </p:cNvSpPr>
          <p:nvPr/>
        </p:nvSpPr>
        <p:spPr bwMode="auto">
          <a:xfrm>
            <a:off x="6564576" y="4512233"/>
            <a:ext cx="4237965" cy="10652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solidFill>
              <a:schemeClr val="bg1"/>
            </a:solidFill>
          </a:ln>
        </p:spPr>
        <p:txBody>
          <a:bodyPr vert="horz" wrap="square" lIns="91440" tIns="45720" rIns="91440" bIns="45720" numCol="1" anchor="t" anchorCtr="0" compatLnSpc="1">
            <a:prstTxWarp prst="textNoShape">
              <a:avLst/>
            </a:prstTxWarp>
          </a:bodyPr>
          <a:lstStyle/>
          <a:p>
            <a:endParaRPr lang="zh-CN" altLang="en-US"/>
          </a:p>
        </p:txBody>
      </p:sp>
      <p:grpSp>
        <p:nvGrpSpPr>
          <p:cNvPr id="88" name="组合 87"/>
          <p:cNvGrpSpPr/>
          <p:nvPr/>
        </p:nvGrpSpPr>
        <p:grpSpPr>
          <a:xfrm>
            <a:off x="4493045" y="2983162"/>
            <a:ext cx="1386140" cy="2272793"/>
            <a:chOff x="3186355" y="3415833"/>
            <a:chExt cx="1322199" cy="1739005"/>
          </a:xfrm>
        </p:grpSpPr>
        <p:sp>
          <p:nvSpPr>
            <p:cNvPr id="89" name="椭圆 31"/>
            <p:cNvSpPr/>
            <p:nvPr/>
          </p:nvSpPr>
          <p:spPr>
            <a:xfrm>
              <a:off x="3196603" y="3415833"/>
              <a:ext cx="1311951" cy="173900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0" name="文本框 89"/>
            <p:cNvSpPr txBox="1"/>
            <p:nvPr/>
          </p:nvSpPr>
          <p:spPr>
            <a:xfrm>
              <a:off x="3186355" y="3489811"/>
              <a:ext cx="1233033" cy="1665027"/>
            </a:xfrm>
            <a:prstGeom prst="rect">
              <a:avLst/>
            </a:prstGeom>
            <a:noFill/>
          </p:spPr>
          <p:txBody>
            <a:bodyPr vert="eaVert" wrap="square" rtlCol="0">
              <a:spAutoFit/>
            </a:bodyPr>
            <a:lstStyle/>
            <a:p>
              <a:r>
                <a:rPr lang="zh-CN" altLang="en-US" sz="7200">
                  <a:latin typeface="方正静蕾简体" panose="02000000000000000000" pitchFamily="2" charset="-122"/>
                  <a:ea typeface="方正静蕾简体" panose="02000000000000000000" pitchFamily="2" charset="-122"/>
                </a:rPr>
                <a:t>目录</a:t>
              </a:r>
            </a:p>
          </p:txBody>
        </p:sp>
      </p:grpSp>
      <p:sp>
        <p:nvSpPr>
          <p:cNvPr id="83" name="文本框 82">
            <a:extLst>
              <a:ext uri="{FF2B5EF4-FFF2-40B4-BE49-F238E27FC236}">
                <a16:creationId xmlns:a16="http://schemas.microsoft.com/office/drawing/2014/main" id="{93EED347-5229-F945-A82F-4F2E4AE4BAA2}"/>
              </a:ext>
            </a:extLst>
          </p:cNvPr>
          <p:cNvSpPr txBox="1"/>
          <p:nvPr/>
        </p:nvSpPr>
        <p:spPr>
          <a:xfrm>
            <a:off x="6603926" y="4898081"/>
            <a:ext cx="4189834" cy="646331"/>
          </a:xfrm>
          <a:prstGeom prst="rect">
            <a:avLst/>
          </a:prstGeom>
          <a:noFill/>
        </p:spPr>
        <p:txBody>
          <a:bodyPr wrap="square" rtlCol="0">
            <a:spAutoFit/>
          </a:bodyPr>
          <a:lstStyle/>
          <a:p>
            <a:pPr algn="ctr"/>
            <a:r>
              <a:rPr lang="en-US" altLang="zh-CN" sz="3600" dirty="0">
                <a:solidFill>
                  <a:schemeClr val="bg1"/>
                </a:solidFill>
                <a:latin typeface="方正静蕾简体" panose="02000000000000000000" pitchFamily="2" charset="-122"/>
                <a:ea typeface="方正静蕾简体" panose="02000000000000000000" pitchFamily="2" charset="-122"/>
              </a:rPr>
              <a:t>3.</a:t>
            </a:r>
            <a:r>
              <a:rPr lang="zh-CN" altLang="en-US" sz="3600">
                <a:solidFill>
                  <a:schemeClr val="bg1"/>
                </a:solidFill>
                <a:latin typeface="方正静蕾简体" panose="02000000000000000000" pitchFamily="2" charset="-122"/>
                <a:ea typeface="方正静蕾简体" panose="02000000000000000000" pitchFamily="2" charset="-122"/>
              </a:rPr>
              <a:t> 栈</a:t>
            </a:r>
            <a:endParaRPr lang="en-US" altLang="zh-CN" sz="3600" dirty="0">
              <a:solidFill>
                <a:schemeClr val="bg1"/>
              </a:solidFill>
              <a:latin typeface="方正静蕾简体" panose="02000000000000000000" pitchFamily="2" charset="-122"/>
              <a:ea typeface="方正静蕾简体" panose="02000000000000000000" pitchFamily="2" charset="-122"/>
            </a:endParaRPr>
          </a:p>
        </p:txBody>
      </p:sp>
      <p:sp>
        <p:nvSpPr>
          <p:cNvPr id="86" name="Freeform 5">
            <a:extLst>
              <a:ext uri="{FF2B5EF4-FFF2-40B4-BE49-F238E27FC236}">
                <a16:creationId xmlns:a16="http://schemas.microsoft.com/office/drawing/2014/main" id="{7BE411D7-2FCE-5D46-8B18-7B3FD63526EA}"/>
              </a:ext>
            </a:extLst>
          </p:cNvPr>
          <p:cNvSpPr>
            <a:spLocks/>
          </p:cNvSpPr>
          <p:nvPr/>
        </p:nvSpPr>
        <p:spPr bwMode="auto">
          <a:xfrm>
            <a:off x="6584251" y="5482619"/>
            <a:ext cx="4237965" cy="10652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solidFill>
              <a:schemeClr val="bg1"/>
            </a:solid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11033765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flipH="1">
            <a:off x="4153022" y="5052677"/>
            <a:ext cx="4403334" cy="707886"/>
          </a:xfrm>
          <a:prstGeom prst="rect">
            <a:avLst/>
          </a:prstGeom>
          <a:noFill/>
        </p:spPr>
        <p:txBody>
          <a:bodyPr wrap="square" rtlCol="0">
            <a:spAutoFit/>
          </a:bodyPr>
          <a:lstStyle/>
          <a:p>
            <a:pPr algn="dist"/>
            <a:r>
              <a:rPr lang="zh-CN" altLang="en-US" sz="4000">
                <a:solidFill>
                  <a:schemeClr val="bg1"/>
                </a:solidFill>
                <a:latin typeface="方正静蕾简体" panose="02000000000000000000" pitchFamily="2" charset="-122"/>
                <a:ea typeface="方正静蕾简体" panose="02000000000000000000" pitchFamily="2" charset="-122"/>
              </a:rPr>
              <a:t>前情回顾</a:t>
            </a:r>
          </a:p>
        </p:txBody>
      </p:sp>
      <p:sp>
        <p:nvSpPr>
          <p:cNvPr id="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solidFill>
              <a:schemeClr val="bg1"/>
            </a:solidFill>
          </a:ln>
        </p:spPr>
        <p:txBody>
          <a:bodyPr vert="horz" wrap="square" lIns="91440" tIns="45720" rIns="91440" bIns="45720" numCol="1" anchor="t" anchorCtr="0" compatLnSpc="1">
            <a:prstTxWarp prst="textNoShape">
              <a:avLst/>
            </a:prstTxWarp>
          </a:bodyPr>
          <a:lstStyle/>
          <a:p>
            <a:endParaRPr lang="zh-CN" altLang="en-US"/>
          </a:p>
        </p:txBody>
      </p:sp>
      <p:grpSp>
        <p:nvGrpSpPr>
          <p:cNvPr id="4" name="组合 3"/>
          <p:cNvGrpSpPr/>
          <p:nvPr/>
        </p:nvGrpSpPr>
        <p:grpSpPr>
          <a:xfrm>
            <a:off x="2453503" y="5381090"/>
            <a:ext cx="6965448" cy="503056"/>
            <a:chOff x="2453503" y="5381090"/>
            <a:chExt cx="6965448" cy="503056"/>
          </a:xfrm>
        </p:grpSpPr>
        <p:sp>
          <p:nvSpPr>
            <p:cNvPr id="5"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solidFill>
                <a:schemeClr val="bg1"/>
              </a:solidFill>
            </a:ln>
          </p:spPr>
          <p:txBody>
            <a:bodyPr vert="horz" wrap="square" lIns="91440" tIns="45720" rIns="91440" bIns="45720" numCol="1" anchor="t" anchorCtr="0" compatLnSpc="1">
              <a:prstTxWarp prst="textNoShape">
                <a:avLst/>
              </a:prstTxWarp>
            </a:bodyPr>
            <a:lstStyle/>
            <a:p>
              <a:endParaRPr lang="zh-CN" altLang="en-US"/>
            </a:p>
          </p:txBody>
        </p:sp>
        <p:sp>
          <p:nvSpPr>
            <p:cNvPr id="6" name="任意多边形 5"/>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 fmla="*/ 0 w 6766560"/>
                <a:gd name="connsiteY0" fmla="*/ 75291 h 398381"/>
                <a:gd name="connsiteX1" fmla="*/ 4369154 w 6766560"/>
                <a:gd name="connsiteY1" fmla="*/ 18141 h 398381"/>
                <a:gd name="connsiteX2" fmla="*/ 4023360 w 6766560"/>
                <a:gd name="connsiteY2" fmla="*/ 395331 h 398381"/>
                <a:gd name="connsiteX3" fmla="*/ 6766560 w 6766560"/>
                <a:gd name="connsiteY3" fmla="*/ 166731 h 398381"/>
                <a:gd name="connsiteX0" fmla="*/ 0 w 6766560"/>
                <a:gd name="connsiteY0" fmla="*/ 71354 h 339035"/>
                <a:gd name="connsiteX1" fmla="*/ 4369154 w 6766560"/>
                <a:gd name="connsiteY1" fmla="*/ 14204 h 339035"/>
                <a:gd name="connsiteX2" fmla="*/ 4351696 w 6766560"/>
                <a:gd name="connsiteY2" fmla="*/ 334244 h 339035"/>
                <a:gd name="connsiteX3" fmla="*/ 6766560 w 6766560"/>
                <a:gd name="connsiteY3" fmla="*/ 162794 h 339035"/>
                <a:gd name="connsiteX0" fmla="*/ 0 w 7194823"/>
                <a:gd name="connsiteY0" fmla="*/ 71354 h 334304"/>
                <a:gd name="connsiteX1" fmla="*/ 4369154 w 7194823"/>
                <a:gd name="connsiteY1" fmla="*/ 14204 h 334304"/>
                <a:gd name="connsiteX2" fmla="*/ 4351696 w 7194823"/>
                <a:gd name="connsiteY2" fmla="*/ 334244 h 334304"/>
                <a:gd name="connsiteX3" fmla="*/ 7194823 w 7194823"/>
                <a:gd name="connsiteY3" fmla="*/ 37064 h 334304"/>
                <a:gd name="connsiteX0" fmla="*/ 0 w 7194823"/>
                <a:gd name="connsiteY0" fmla="*/ 72918 h 358721"/>
                <a:gd name="connsiteX1" fmla="*/ 4369154 w 7194823"/>
                <a:gd name="connsiteY1" fmla="*/ 15768 h 358721"/>
                <a:gd name="connsiteX2" fmla="*/ 4051911 w 7194823"/>
                <a:gd name="connsiteY2" fmla="*/ 358668 h 358721"/>
                <a:gd name="connsiteX3" fmla="*/ 7194823 w 7194823"/>
                <a:gd name="connsiteY3" fmla="*/ 38628 h 358721"/>
                <a:gd name="connsiteX0" fmla="*/ 0 w 6454042"/>
                <a:gd name="connsiteY0" fmla="*/ 72918 h 359955"/>
                <a:gd name="connsiteX1" fmla="*/ 4369154 w 6454042"/>
                <a:gd name="connsiteY1" fmla="*/ 15768 h 359955"/>
                <a:gd name="connsiteX2" fmla="*/ 4051911 w 6454042"/>
                <a:gd name="connsiteY2" fmla="*/ 358668 h 359955"/>
                <a:gd name="connsiteX3" fmla="*/ 6454042 w 6454042"/>
                <a:gd name="connsiteY3" fmla="*/ 112769 h 359955"/>
                <a:gd name="connsiteX0" fmla="*/ 0 w 6454042"/>
                <a:gd name="connsiteY0" fmla="*/ 62493 h 349247"/>
                <a:gd name="connsiteX1" fmla="*/ 4122228 w 6454042"/>
                <a:gd name="connsiteY1" fmla="*/ 17700 h 349247"/>
                <a:gd name="connsiteX2" fmla="*/ 4051911 w 6454042"/>
                <a:gd name="connsiteY2" fmla="*/ 348243 h 349247"/>
                <a:gd name="connsiteX3" fmla="*/ 6454042 w 6454042"/>
                <a:gd name="connsiteY3" fmla="*/ 102344 h 349247"/>
                <a:gd name="connsiteX0" fmla="*/ 0 w 4341830"/>
                <a:gd name="connsiteY0" fmla="*/ 62493 h 348243"/>
                <a:gd name="connsiteX1" fmla="*/ 4122228 w 4341830"/>
                <a:gd name="connsiteY1" fmla="*/ 17700 h 348243"/>
                <a:gd name="connsiteX2" fmla="*/ 4051911 w 4341830"/>
                <a:gd name="connsiteY2" fmla="*/ 348243 h 348243"/>
                <a:gd name="connsiteX0" fmla="*/ 0 w 4122228"/>
                <a:gd name="connsiteY0" fmla="*/ 62493 h 62493"/>
                <a:gd name="connsiteX1" fmla="*/ 4122228 w 4122228"/>
                <a:gd name="connsiteY1" fmla="*/ 17700 h 62493"/>
                <a:gd name="connsiteX0" fmla="*/ 0 w 4122228"/>
                <a:gd name="connsiteY0" fmla="*/ 44793 h 66159"/>
                <a:gd name="connsiteX1" fmla="*/ 4122228 w 4122228"/>
                <a:gd name="connsiteY1" fmla="*/ 0 h 66159"/>
                <a:gd name="connsiteX0" fmla="*/ 0 w 4245691"/>
                <a:gd name="connsiteY0" fmla="*/ 156004 h 156004"/>
                <a:gd name="connsiteX1" fmla="*/ 4245691 w 4245691"/>
                <a:gd name="connsiteY1" fmla="*/ 0 h 156004"/>
                <a:gd name="connsiteX0" fmla="*/ 0 w 4245691"/>
                <a:gd name="connsiteY0" fmla="*/ 156004 h 163985"/>
                <a:gd name="connsiteX1" fmla="*/ 4245691 w 4245691"/>
                <a:gd name="connsiteY1" fmla="*/ 0 h 163985"/>
                <a:gd name="connsiteX0" fmla="*/ 0 w 5449458"/>
                <a:gd name="connsiteY0" fmla="*/ 143648 h 143648"/>
                <a:gd name="connsiteX1" fmla="*/ 5449458 w 5449458"/>
                <a:gd name="connsiteY1" fmla="*/ 0 h 143648"/>
                <a:gd name="connsiteX0" fmla="*/ 0 w 5449458"/>
                <a:gd name="connsiteY0" fmla="*/ 143648 h 260913"/>
                <a:gd name="connsiteX1" fmla="*/ 1990356 w 5449458"/>
                <a:gd name="connsiteY1" fmla="*/ 260339 h 260913"/>
                <a:gd name="connsiteX2" fmla="*/ 5449458 w 5449458"/>
                <a:gd name="connsiteY2" fmla="*/ 0 h 260913"/>
                <a:gd name="connsiteX0" fmla="*/ 0 w 4693246"/>
                <a:gd name="connsiteY0" fmla="*/ 169 h 463018"/>
                <a:gd name="connsiteX1" fmla="*/ 1234144 w 4693246"/>
                <a:gd name="connsiteY1" fmla="*/ 462849 h 463018"/>
                <a:gd name="connsiteX2" fmla="*/ 4693246 w 4693246"/>
                <a:gd name="connsiteY2" fmla="*/ 202510 h 463018"/>
                <a:gd name="connsiteX0" fmla="*/ 153395 w 4846641"/>
                <a:gd name="connsiteY0" fmla="*/ 0 h 462988"/>
                <a:gd name="connsiteX1" fmla="*/ 1387539 w 4846641"/>
                <a:gd name="connsiteY1" fmla="*/ 462680 h 462988"/>
                <a:gd name="connsiteX2" fmla="*/ 4846641 w 4846641"/>
                <a:gd name="connsiteY2" fmla="*/ 202341 h 462988"/>
                <a:gd name="connsiteX0" fmla="*/ 212160 w 4457851"/>
                <a:gd name="connsiteY0" fmla="*/ 0 h 462988"/>
                <a:gd name="connsiteX1" fmla="*/ 998749 w 4457851"/>
                <a:gd name="connsiteY1" fmla="*/ 462680 h 462988"/>
                <a:gd name="connsiteX2" fmla="*/ 4457851 w 4457851"/>
                <a:gd name="connsiteY2" fmla="*/ 202341 h 462988"/>
                <a:gd name="connsiteX0" fmla="*/ 238795 w 4484486"/>
                <a:gd name="connsiteY0" fmla="*/ 0 h 462868"/>
                <a:gd name="connsiteX1" fmla="*/ 1025384 w 4484486"/>
                <a:gd name="connsiteY1" fmla="*/ 462680 h 462868"/>
                <a:gd name="connsiteX2" fmla="*/ 4484486 w 4484486"/>
                <a:gd name="connsiteY2" fmla="*/ 202341 h 462868"/>
                <a:gd name="connsiteX0" fmla="*/ 410770 w 4656461"/>
                <a:gd name="connsiteY0" fmla="*/ 0 h 425815"/>
                <a:gd name="connsiteX1" fmla="*/ 595476 w 4656461"/>
                <a:gd name="connsiteY1" fmla="*/ 425610 h 425815"/>
                <a:gd name="connsiteX2" fmla="*/ 4656461 w 4656461"/>
                <a:gd name="connsiteY2" fmla="*/ 202341 h 425815"/>
                <a:gd name="connsiteX0" fmla="*/ 410770 w 4656461"/>
                <a:gd name="connsiteY0" fmla="*/ 0 h 364069"/>
                <a:gd name="connsiteX1" fmla="*/ 595476 w 4656461"/>
                <a:gd name="connsiteY1" fmla="*/ 363827 h 364069"/>
                <a:gd name="connsiteX2" fmla="*/ 4656461 w 4656461"/>
                <a:gd name="connsiteY2" fmla="*/ 202341 h 364069"/>
                <a:gd name="connsiteX0" fmla="*/ 558636 w 4511100"/>
                <a:gd name="connsiteY0" fmla="*/ 0 h 388767"/>
                <a:gd name="connsiteX1" fmla="*/ 450115 w 4511100"/>
                <a:gd name="connsiteY1" fmla="*/ 388541 h 388767"/>
                <a:gd name="connsiteX2" fmla="*/ 4511100 w 4511100"/>
                <a:gd name="connsiteY2" fmla="*/ 227055 h 388767"/>
                <a:gd name="connsiteX0" fmla="*/ 445007 w 4613533"/>
                <a:gd name="connsiteY0" fmla="*/ 0 h 413467"/>
                <a:gd name="connsiteX1" fmla="*/ 552548 w 4613533"/>
                <a:gd name="connsiteY1" fmla="*/ 413255 h 413467"/>
                <a:gd name="connsiteX2" fmla="*/ 4613533 w 4613533"/>
                <a:gd name="connsiteY2" fmla="*/ 251769 h 413467"/>
                <a:gd name="connsiteX0" fmla="*/ 437894 w 4606420"/>
                <a:gd name="connsiteY0" fmla="*/ 0 h 351722"/>
                <a:gd name="connsiteX1" fmla="*/ 560868 w 4606420"/>
                <a:gd name="connsiteY1" fmla="*/ 351471 h 351722"/>
                <a:gd name="connsiteX2" fmla="*/ 4606420 w 4606420"/>
                <a:gd name="connsiteY2" fmla="*/ 251769 h 351722"/>
                <a:gd name="connsiteX0" fmla="*/ 424068 w 4592594"/>
                <a:gd name="connsiteY0" fmla="*/ 0 h 401116"/>
                <a:gd name="connsiteX1" fmla="*/ 577907 w 4592594"/>
                <a:gd name="connsiteY1" fmla="*/ 400898 h 401116"/>
                <a:gd name="connsiteX2" fmla="*/ 4592594 w 4592594"/>
                <a:gd name="connsiteY2" fmla="*/ 251769 h 401116"/>
                <a:gd name="connsiteX0" fmla="*/ 424068 w 4592594"/>
                <a:gd name="connsiteY0" fmla="*/ 0 h 401116"/>
                <a:gd name="connsiteX1" fmla="*/ 577907 w 4592594"/>
                <a:gd name="connsiteY1" fmla="*/ 400898 h 401116"/>
                <a:gd name="connsiteX2" fmla="*/ 4592594 w 4592594"/>
                <a:gd name="connsiteY2" fmla="*/ 338266 h 401116"/>
                <a:gd name="connsiteX0" fmla="*/ 391353 w 4638179"/>
                <a:gd name="connsiteY0" fmla="*/ 0 h 401116"/>
                <a:gd name="connsiteX1" fmla="*/ 623492 w 4638179"/>
                <a:gd name="connsiteY1" fmla="*/ 400898 h 401116"/>
                <a:gd name="connsiteX2" fmla="*/ 4638179 w 4638179"/>
                <a:gd name="connsiteY2" fmla="*/ 338266 h 401116"/>
                <a:gd name="connsiteX0" fmla="*/ 391353 w 4904398"/>
                <a:gd name="connsiteY0" fmla="*/ 0 h 401116"/>
                <a:gd name="connsiteX1" fmla="*/ 623492 w 4904398"/>
                <a:gd name="connsiteY1" fmla="*/ 400898 h 401116"/>
                <a:gd name="connsiteX2" fmla="*/ 4904398 w 4904398"/>
                <a:gd name="connsiteY2" fmla="*/ 322224 h 401116"/>
              </a:gdLst>
              <a:ahLst/>
              <a:cxnLst>
                <a:cxn ang="0">
                  <a:pos x="connsiteX0" y="connsiteY0"/>
                </a:cxn>
                <a:cxn ang="0">
                  <a:pos x="connsiteX1" y="connsiteY1"/>
                </a:cxn>
                <a:cxn ang="0">
                  <a:pos x="connsiteX2" y="connsiteY2"/>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 fmla="*/ 754492 w 754492"/>
                <a:gd name="connsiteY0" fmla="*/ 358346 h 392510"/>
                <a:gd name="connsiteX1" fmla="*/ 730 w 754492"/>
                <a:gd name="connsiteY1" fmla="*/ 358346 h 392510"/>
                <a:gd name="connsiteX2" fmla="*/ 618568 w 754492"/>
                <a:gd name="connsiteY2" fmla="*/ 0 h 392510"/>
                <a:gd name="connsiteX0" fmla="*/ 1458409 w 1458409"/>
                <a:gd name="connsiteY0" fmla="*/ 358346 h 379568"/>
                <a:gd name="connsiteX1" fmla="*/ 312 w 1458409"/>
                <a:gd name="connsiteY1" fmla="*/ 333633 h 379568"/>
                <a:gd name="connsiteX2" fmla="*/ 1322485 w 1458409"/>
                <a:gd name="connsiteY2" fmla="*/ 0 h 379568"/>
                <a:gd name="connsiteX0" fmla="*/ 1483885 w 1483885"/>
                <a:gd name="connsiteY0" fmla="*/ 457200 h 484234"/>
                <a:gd name="connsiteX1" fmla="*/ 25788 w 1483885"/>
                <a:gd name="connsiteY1" fmla="*/ 432487 h 484234"/>
                <a:gd name="connsiteX2" fmla="*/ 569485 w 1483885"/>
                <a:gd name="connsiteY2" fmla="*/ 0 h 484234"/>
                <a:gd name="connsiteX0" fmla="*/ 1475175 w 1475175"/>
                <a:gd name="connsiteY0" fmla="*/ 469557 h 497359"/>
                <a:gd name="connsiteX1" fmla="*/ 17078 w 1475175"/>
                <a:gd name="connsiteY1" fmla="*/ 444844 h 497359"/>
                <a:gd name="connsiteX2" fmla="*/ 684342 w 1475175"/>
                <a:gd name="connsiteY2" fmla="*/ 0 h 497359"/>
                <a:gd name="connsiteX0" fmla="*/ 1482176 w 1482176"/>
                <a:gd name="connsiteY0" fmla="*/ 469557 h 497359"/>
                <a:gd name="connsiteX1" fmla="*/ 24079 w 1482176"/>
                <a:gd name="connsiteY1" fmla="*/ 444844 h 497359"/>
                <a:gd name="connsiteX2" fmla="*/ 691343 w 1482176"/>
                <a:gd name="connsiteY2" fmla="*/ 0 h 497359"/>
                <a:gd name="connsiteX0" fmla="*/ 1496003 w 1496003"/>
                <a:gd name="connsiteY0" fmla="*/ 383060 h 405670"/>
                <a:gd name="connsiteX1" fmla="*/ 37906 w 1496003"/>
                <a:gd name="connsiteY1" fmla="*/ 358347 h 405670"/>
                <a:gd name="connsiteX2" fmla="*/ 581603 w 1496003"/>
                <a:gd name="connsiteY2" fmla="*/ 0 h 405670"/>
                <a:gd name="connsiteX0" fmla="*/ 1498863 w 1498863"/>
                <a:gd name="connsiteY0" fmla="*/ 383060 h 405670"/>
                <a:gd name="connsiteX1" fmla="*/ 40766 w 1498863"/>
                <a:gd name="connsiteY1" fmla="*/ 358347 h 405670"/>
                <a:gd name="connsiteX2" fmla="*/ 584463 w 1498863"/>
                <a:gd name="connsiteY2" fmla="*/ 0 h 405670"/>
                <a:gd name="connsiteX0" fmla="*/ 1473706 w 1473706"/>
                <a:gd name="connsiteY0" fmla="*/ 383060 h 440354"/>
                <a:gd name="connsiteX1" fmla="*/ 15609 w 1473706"/>
                <a:gd name="connsiteY1" fmla="*/ 358347 h 440354"/>
                <a:gd name="connsiteX2" fmla="*/ 559306 w 1473706"/>
                <a:gd name="connsiteY2" fmla="*/ 0 h 440354"/>
                <a:gd name="connsiteX0" fmla="*/ 1682620 w 1682620"/>
                <a:gd name="connsiteY0" fmla="*/ 383060 h 405670"/>
                <a:gd name="connsiteX1" fmla="*/ 51528 w 1682620"/>
                <a:gd name="connsiteY1" fmla="*/ 358347 h 405670"/>
                <a:gd name="connsiteX2" fmla="*/ 595225 w 1682620"/>
                <a:gd name="connsiteY2" fmla="*/ 0 h 405670"/>
                <a:gd name="connsiteX0" fmla="*/ 1653020 w 1653020"/>
                <a:gd name="connsiteY0" fmla="*/ 320540 h 339742"/>
                <a:gd name="connsiteX1" fmla="*/ 21928 w 1653020"/>
                <a:gd name="connsiteY1" fmla="*/ 295827 h 339742"/>
                <a:gd name="connsiteX2" fmla="*/ 825980 w 1653020"/>
                <a:gd name="connsiteY2" fmla="*/ 0 h 339742"/>
                <a:gd name="connsiteX0" fmla="*/ 1717144 w 1717144"/>
                <a:gd name="connsiteY0" fmla="*/ 381397 h 403200"/>
                <a:gd name="connsiteX1" fmla="*/ 86052 w 1717144"/>
                <a:gd name="connsiteY1" fmla="*/ 356684 h 403200"/>
                <a:gd name="connsiteX2" fmla="*/ 296123 w 1717144"/>
                <a:gd name="connsiteY2" fmla="*/ 12588 h 403200"/>
                <a:gd name="connsiteX3" fmla="*/ 890104 w 1717144"/>
                <a:gd name="connsiteY3" fmla="*/ 60857 h 403200"/>
                <a:gd name="connsiteX0" fmla="*/ 1717144 w 1717144"/>
                <a:gd name="connsiteY0" fmla="*/ 376649 h 398452"/>
                <a:gd name="connsiteX1" fmla="*/ 86052 w 1717144"/>
                <a:gd name="connsiteY1" fmla="*/ 351936 h 398452"/>
                <a:gd name="connsiteX2" fmla="*/ 296123 w 1717144"/>
                <a:gd name="connsiteY2" fmla="*/ 7840 h 398452"/>
                <a:gd name="connsiteX3" fmla="*/ 651445 w 1717144"/>
                <a:gd name="connsiteY3" fmla="*/ 143636 h 398452"/>
                <a:gd name="connsiteX0" fmla="*/ 1717144 w 1717144"/>
                <a:gd name="connsiteY0" fmla="*/ 384043 h 405846"/>
                <a:gd name="connsiteX1" fmla="*/ 86052 w 1717144"/>
                <a:gd name="connsiteY1" fmla="*/ 359330 h 405846"/>
                <a:gd name="connsiteX2" fmla="*/ 296123 w 1717144"/>
                <a:gd name="connsiteY2" fmla="*/ 15234 h 405846"/>
                <a:gd name="connsiteX3" fmla="*/ 1237241 w 1717144"/>
                <a:gd name="connsiteY3" fmla="*/ 38495 h 405846"/>
                <a:gd name="connsiteX0" fmla="*/ 1717144 w 1717144"/>
                <a:gd name="connsiteY0" fmla="*/ 377444 h 399247"/>
                <a:gd name="connsiteX1" fmla="*/ 86052 w 1717144"/>
                <a:gd name="connsiteY1" fmla="*/ 352731 h 399247"/>
                <a:gd name="connsiteX2" fmla="*/ 296123 w 1717144"/>
                <a:gd name="connsiteY2" fmla="*/ 8635 h 399247"/>
                <a:gd name="connsiteX3" fmla="*/ 1237241 w 1717144"/>
                <a:gd name="connsiteY3" fmla="*/ 31896 h 399247"/>
                <a:gd name="connsiteX0" fmla="*/ 1717144 w 1717144"/>
                <a:gd name="connsiteY0" fmla="*/ 416694 h 438497"/>
                <a:gd name="connsiteX1" fmla="*/ 86052 w 1717144"/>
                <a:gd name="connsiteY1" fmla="*/ 391981 h 438497"/>
                <a:gd name="connsiteX2" fmla="*/ 296123 w 1717144"/>
                <a:gd name="connsiteY2" fmla="*/ 47885 h 438497"/>
                <a:gd name="connsiteX3" fmla="*/ 1237241 w 1717144"/>
                <a:gd name="connsiteY3" fmla="*/ 71146 h 438497"/>
                <a:gd name="connsiteX0" fmla="*/ 1717144 w 1717144"/>
                <a:gd name="connsiteY0" fmla="*/ 385519 h 407322"/>
                <a:gd name="connsiteX1" fmla="*/ 86052 w 1717144"/>
                <a:gd name="connsiteY1" fmla="*/ 360806 h 407322"/>
                <a:gd name="connsiteX2" fmla="*/ 296123 w 1717144"/>
                <a:gd name="connsiteY2" fmla="*/ 16710 h 407322"/>
                <a:gd name="connsiteX3" fmla="*/ 751724 w 1717144"/>
                <a:gd name="connsiteY3" fmla="*/ 141722 h 407322"/>
                <a:gd name="connsiteX0" fmla="*/ 1717144 w 1717144"/>
                <a:gd name="connsiteY0" fmla="*/ 385132 h 406935"/>
                <a:gd name="connsiteX1" fmla="*/ 86052 w 1717144"/>
                <a:gd name="connsiteY1" fmla="*/ 360419 h 406935"/>
                <a:gd name="connsiteX2" fmla="*/ 296123 w 1717144"/>
                <a:gd name="connsiteY2" fmla="*/ 16323 h 406935"/>
                <a:gd name="connsiteX3" fmla="*/ 751724 w 1717144"/>
                <a:gd name="connsiteY3" fmla="*/ 141335 h 406935"/>
                <a:gd name="connsiteX0" fmla="*/ 1717144 w 1717144"/>
                <a:gd name="connsiteY0" fmla="*/ 402465 h 424268"/>
                <a:gd name="connsiteX1" fmla="*/ 86052 w 1717144"/>
                <a:gd name="connsiteY1" fmla="*/ 377752 h 424268"/>
                <a:gd name="connsiteX2" fmla="*/ 296123 w 1717144"/>
                <a:gd name="connsiteY2" fmla="*/ 33656 h 424268"/>
                <a:gd name="connsiteX3" fmla="*/ 751724 w 1717144"/>
                <a:gd name="connsiteY3" fmla="*/ 158668 h 424268"/>
                <a:gd name="connsiteX0" fmla="*/ 1703068 w 1703068"/>
                <a:gd name="connsiteY0" fmla="*/ 402465 h 433569"/>
                <a:gd name="connsiteX1" fmla="*/ 71976 w 1703068"/>
                <a:gd name="connsiteY1" fmla="*/ 377752 h 433569"/>
                <a:gd name="connsiteX2" fmla="*/ 282047 w 1703068"/>
                <a:gd name="connsiteY2" fmla="*/ 33656 h 433569"/>
                <a:gd name="connsiteX3" fmla="*/ 737648 w 1703068"/>
                <a:gd name="connsiteY3" fmla="*/ 158668 h 433569"/>
                <a:gd name="connsiteX0" fmla="*/ 1703068 w 1703068"/>
                <a:gd name="connsiteY0" fmla="*/ 402465 h 433569"/>
                <a:gd name="connsiteX1" fmla="*/ 71976 w 1703068"/>
                <a:gd name="connsiteY1" fmla="*/ 377752 h 433569"/>
                <a:gd name="connsiteX2" fmla="*/ 282047 w 1703068"/>
                <a:gd name="connsiteY2" fmla="*/ 33656 h 433569"/>
                <a:gd name="connsiteX3" fmla="*/ 737648 w 1703068"/>
                <a:gd name="connsiteY3" fmla="*/ 158668 h 433569"/>
                <a:gd name="connsiteX0" fmla="*/ 1736283 w 1736283"/>
                <a:gd name="connsiteY0" fmla="*/ 399831 h 421458"/>
                <a:gd name="connsiteX1" fmla="*/ 105191 w 1736283"/>
                <a:gd name="connsiteY1" fmla="*/ 375118 h 421458"/>
                <a:gd name="connsiteX2" fmla="*/ 243539 w 1736283"/>
                <a:gd name="connsiteY2" fmla="*/ 34201 h 421458"/>
                <a:gd name="connsiteX3" fmla="*/ 770863 w 1736283"/>
                <a:gd name="connsiteY3" fmla="*/ 156034 h 421458"/>
              </a:gdLst>
              <a:ahLst/>
              <a:cxnLst>
                <a:cxn ang="0">
                  <a:pos x="connsiteX0" y="connsiteY0"/>
                </a:cxn>
                <a:cxn ang="0">
                  <a:pos x="connsiteX1" y="connsiteY1"/>
                </a:cxn>
                <a:cxn ang="0">
                  <a:pos x="connsiteX2" y="connsiteY2"/>
                </a:cxn>
                <a:cxn ang="0">
                  <a:pos x="connsiteX3" y="connsiteY3"/>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任意多边形 7"/>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3870847" y="725646"/>
            <a:ext cx="3971693" cy="4252077"/>
            <a:chOff x="4427538" y="954088"/>
            <a:chExt cx="3333750" cy="3729038"/>
          </a:xfrm>
        </p:grpSpPr>
        <p:sp>
          <p:nvSpPr>
            <p:cNvPr id="10" name="Freeform 5"/>
            <p:cNvSpPr>
              <a:spLocks/>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7"/>
            <p:cNvSpPr>
              <a:spLocks/>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8"/>
            <p:cNvSpPr>
              <a:spLocks/>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9"/>
            <p:cNvSpPr>
              <a:spLocks/>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10"/>
            <p:cNvSpPr>
              <a:spLocks/>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11"/>
            <p:cNvSpPr>
              <a:spLocks/>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13"/>
            <p:cNvSpPr>
              <a:spLocks/>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14"/>
            <p:cNvSpPr>
              <a:spLocks/>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5"/>
            <p:cNvSpPr>
              <a:spLocks/>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7"/>
            <p:cNvSpPr>
              <a:spLocks/>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8"/>
            <p:cNvSpPr>
              <a:spLocks/>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9"/>
            <p:cNvSpPr>
              <a:spLocks/>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20"/>
            <p:cNvSpPr>
              <a:spLocks/>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21"/>
            <p:cNvSpPr>
              <a:spLocks/>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2"/>
            <p:cNvSpPr>
              <a:spLocks/>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3"/>
            <p:cNvSpPr>
              <a:spLocks/>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24"/>
            <p:cNvSpPr>
              <a:spLocks/>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25"/>
            <p:cNvSpPr>
              <a:spLocks/>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6"/>
            <p:cNvSpPr>
              <a:spLocks/>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7"/>
            <p:cNvSpPr>
              <a:spLocks/>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8"/>
            <p:cNvSpPr>
              <a:spLocks/>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29"/>
            <p:cNvSpPr>
              <a:spLocks/>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30"/>
            <p:cNvSpPr>
              <a:spLocks/>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31"/>
            <p:cNvSpPr>
              <a:spLocks/>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32"/>
            <p:cNvSpPr>
              <a:spLocks/>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33"/>
            <p:cNvSpPr>
              <a:spLocks/>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4"/>
            <p:cNvSpPr>
              <a:spLocks/>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5"/>
            <p:cNvSpPr>
              <a:spLocks/>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6"/>
            <p:cNvSpPr>
              <a:spLocks/>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8"/>
            <p:cNvSpPr>
              <a:spLocks/>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0"/>
            <p:cNvSpPr>
              <a:spLocks/>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1"/>
            <p:cNvSpPr>
              <a:spLocks/>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2"/>
            <p:cNvSpPr>
              <a:spLocks/>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4"/>
            <p:cNvSpPr>
              <a:spLocks/>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5"/>
            <p:cNvSpPr>
              <a:spLocks/>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2" name="文本框 51"/>
          <p:cNvSpPr txBox="1"/>
          <p:nvPr/>
        </p:nvSpPr>
        <p:spPr>
          <a:xfrm flipH="1">
            <a:off x="4721924" y="1424370"/>
            <a:ext cx="2264799" cy="1323439"/>
          </a:xfrm>
          <a:prstGeom prst="rect">
            <a:avLst/>
          </a:prstGeom>
          <a:noFill/>
        </p:spPr>
        <p:txBody>
          <a:bodyPr wrap="square" rtlCol="0">
            <a:spAutoFit/>
          </a:bodyPr>
          <a:lstStyle/>
          <a:p>
            <a:pPr algn="ctr"/>
            <a:r>
              <a:rPr lang="en-US" altLang="zh-CN" sz="8000" b="1" spc="300" dirty="0">
                <a:latin typeface="新蒂黑板报" panose="03000600000000000000" pitchFamily="66" charset="-122"/>
                <a:ea typeface="新蒂黑板报" panose="03000600000000000000" pitchFamily="66" charset="-122"/>
              </a:rPr>
              <a:t>01</a:t>
            </a:r>
            <a:endParaRPr lang="zh-CN" altLang="en-US" sz="8000" b="1" spc="300">
              <a:latin typeface="新蒂黑板报" panose="03000600000000000000" pitchFamily="66" charset="-122"/>
              <a:ea typeface="新蒂黑板报" panose="03000600000000000000" pitchFamily="66" charset="-122"/>
            </a:endParaRPr>
          </a:p>
        </p:txBody>
      </p:sp>
      <p:sp>
        <p:nvSpPr>
          <p:cNvPr id="53" name="矩形 52">
            <a:extLst>
              <a:ext uri="{FF2B5EF4-FFF2-40B4-BE49-F238E27FC236}">
                <a16:creationId xmlns:a16="http://schemas.microsoft.com/office/drawing/2014/main" id="{1AF58B6D-7A29-A646-81F6-02A796CC337D}"/>
              </a:ext>
            </a:extLst>
          </p:cNvPr>
          <p:cNvSpPr/>
          <p:nvPr/>
        </p:nvSpPr>
        <p:spPr>
          <a:xfrm>
            <a:off x="5704611" y="3244334"/>
            <a:ext cx="782778" cy="369332"/>
          </a:xfrm>
          <a:prstGeom prst="rect">
            <a:avLst/>
          </a:prstGeom>
        </p:spPr>
        <p:txBody>
          <a:bodyPr wrap="none">
            <a:spAutoFit/>
          </a:bodyPr>
          <a:lstStyle/>
          <a:p>
            <a:r>
              <a:rPr lang="zh-CN" altLang="en-US"/>
              <a:t>ignore</a:t>
            </a:r>
          </a:p>
        </p:txBody>
      </p:sp>
    </p:spTree>
    <p:extLst>
      <p:ext uri="{BB962C8B-B14F-4D97-AF65-F5344CB8AC3E}">
        <p14:creationId xmlns:p14="http://schemas.microsoft.com/office/powerpoint/2010/main" val="32824347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6" name="Freeform 5">
            <a:extLst>
              <a:ext uri="{FF2B5EF4-FFF2-40B4-BE49-F238E27FC236}">
                <a16:creationId xmlns:a16="http://schemas.microsoft.com/office/drawing/2014/main" id="{0660E988-71D9-7F49-B1E7-EBDD08FF8049}"/>
              </a:ext>
            </a:extLst>
          </p:cNvPr>
          <p:cNvSpPr>
            <a:spLocks/>
          </p:cNvSpPr>
          <p:nvPr/>
        </p:nvSpPr>
        <p:spPr bwMode="auto">
          <a:xfrm flipV="1">
            <a:off x="747570" y="858324"/>
            <a:ext cx="10254098" cy="333831"/>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bg1"/>
          </a:solidFill>
          <a:ln>
            <a:solidFill>
              <a:schemeClr val="bg1"/>
            </a:solidFill>
          </a:ln>
        </p:spPr>
        <p:txBody>
          <a:bodyPr vert="horz" wrap="square" lIns="91440" tIns="45720" rIns="91440" bIns="45720" numCol="1" anchor="t" anchorCtr="0" compatLnSpc="1">
            <a:prstTxWarp prst="textNoShape">
              <a:avLst/>
            </a:prstTxWarp>
          </a:bodyPr>
          <a:lstStyle/>
          <a:p>
            <a:endParaRPr lang="zh-CN" altLang="en-US"/>
          </a:p>
        </p:txBody>
      </p:sp>
      <p:sp>
        <p:nvSpPr>
          <p:cNvPr id="5" name="矩形 4">
            <a:extLst>
              <a:ext uri="{FF2B5EF4-FFF2-40B4-BE49-F238E27FC236}">
                <a16:creationId xmlns:a16="http://schemas.microsoft.com/office/drawing/2014/main" id="{9D1A8ACF-6C59-6D4C-9433-83E1B0250B11}"/>
              </a:ext>
            </a:extLst>
          </p:cNvPr>
          <p:cNvSpPr/>
          <p:nvPr/>
        </p:nvSpPr>
        <p:spPr>
          <a:xfrm>
            <a:off x="1012751" y="488992"/>
            <a:ext cx="1119217" cy="369332"/>
          </a:xfrm>
          <a:prstGeom prst="rect">
            <a:avLst/>
          </a:prstGeom>
        </p:spPr>
        <p:txBody>
          <a:bodyPr wrap="none">
            <a:spAutoFit/>
          </a:bodyPr>
          <a:lstStyle/>
          <a:p>
            <a:pPr algn="dist"/>
            <a:r>
              <a:rPr lang="en-US" altLang="zh-CN" dirty="0">
                <a:solidFill>
                  <a:schemeClr val="bg1"/>
                </a:solidFill>
                <a:latin typeface="方正静蕾简体" panose="02000000000000000000" pitchFamily="2" charset="-122"/>
                <a:ea typeface="方正静蕾简体" panose="02000000000000000000" pitchFamily="2" charset="-122"/>
              </a:rPr>
              <a:t>JVM</a:t>
            </a:r>
            <a:r>
              <a:rPr lang="zh-CN" altLang="en-US">
                <a:solidFill>
                  <a:schemeClr val="bg1"/>
                </a:solidFill>
                <a:latin typeface="方正静蕾简体" panose="02000000000000000000" pitchFamily="2" charset="-122"/>
                <a:ea typeface="方正静蕾简体" panose="02000000000000000000" pitchFamily="2" charset="-122"/>
              </a:rPr>
              <a:t>组成</a:t>
            </a:r>
          </a:p>
        </p:txBody>
      </p:sp>
      <p:sp>
        <p:nvSpPr>
          <p:cNvPr id="2" name="矩形 1">
            <a:extLst>
              <a:ext uri="{FF2B5EF4-FFF2-40B4-BE49-F238E27FC236}">
                <a16:creationId xmlns:a16="http://schemas.microsoft.com/office/drawing/2014/main" id="{2ECC935F-4ECA-3C44-8962-8393045E736F}"/>
              </a:ext>
            </a:extLst>
          </p:cNvPr>
          <p:cNvSpPr/>
          <p:nvPr/>
        </p:nvSpPr>
        <p:spPr>
          <a:xfrm>
            <a:off x="1823235" y="1963541"/>
            <a:ext cx="8740261" cy="3932161"/>
          </a:xfrm>
          <a:prstGeom prst="rect">
            <a:avLst/>
          </a:prstGeom>
          <a:noFill/>
          <a:ln w="508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a:extLst>
              <a:ext uri="{FF2B5EF4-FFF2-40B4-BE49-F238E27FC236}">
                <a16:creationId xmlns:a16="http://schemas.microsoft.com/office/drawing/2014/main" id="{8B92AD6D-EC59-F84F-808B-5CC55020041A}"/>
              </a:ext>
            </a:extLst>
          </p:cNvPr>
          <p:cNvSpPr txBox="1"/>
          <p:nvPr/>
        </p:nvSpPr>
        <p:spPr>
          <a:xfrm>
            <a:off x="5754783" y="1426504"/>
            <a:ext cx="877163" cy="369332"/>
          </a:xfrm>
          <a:prstGeom prst="rect">
            <a:avLst/>
          </a:prstGeom>
          <a:noFill/>
        </p:spPr>
        <p:txBody>
          <a:bodyPr wrap="none" rtlCol="0">
            <a:spAutoFit/>
          </a:bodyPr>
          <a:lstStyle/>
          <a:p>
            <a:r>
              <a:rPr kumimoji="1" lang="zh-CN" altLang="en-US">
                <a:solidFill>
                  <a:schemeClr val="bg1"/>
                </a:solidFill>
              </a:rPr>
              <a:t>虚拟机</a:t>
            </a:r>
          </a:p>
        </p:txBody>
      </p:sp>
      <p:sp>
        <p:nvSpPr>
          <p:cNvPr id="4" name="矩形 3">
            <a:extLst>
              <a:ext uri="{FF2B5EF4-FFF2-40B4-BE49-F238E27FC236}">
                <a16:creationId xmlns:a16="http://schemas.microsoft.com/office/drawing/2014/main" id="{990B25A6-C6A8-FB41-8D2F-CA30731F9F36}"/>
              </a:ext>
            </a:extLst>
          </p:cNvPr>
          <p:cNvSpPr/>
          <p:nvPr/>
        </p:nvSpPr>
        <p:spPr>
          <a:xfrm>
            <a:off x="8263681" y="1426504"/>
            <a:ext cx="1800273" cy="36933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Java</a:t>
            </a:r>
            <a:r>
              <a:rPr kumimoji="1" lang="zh-CN" altLang="en-US"/>
              <a:t> </a:t>
            </a:r>
            <a:r>
              <a:rPr kumimoji="1" lang="en-US" altLang="zh-CN" dirty="0"/>
              <a:t>Hello.class</a:t>
            </a:r>
            <a:endParaRPr kumimoji="1" lang="zh-CN" altLang="en-US"/>
          </a:p>
        </p:txBody>
      </p:sp>
      <p:sp>
        <p:nvSpPr>
          <p:cNvPr id="6" name="矩形 5">
            <a:extLst>
              <a:ext uri="{FF2B5EF4-FFF2-40B4-BE49-F238E27FC236}">
                <a16:creationId xmlns:a16="http://schemas.microsoft.com/office/drawing/2014/main" id="{8B0F6906-8C29-7746-B047-B7643DB37139}"/>
              </a:ext>
            </a:extLst>
          </p:cNvPr>
          <p:cNvSpPr/>
          <p:nvPr/>
        </p:nvSpPr>
        <p:spPr>
          <a:xfrm>
            <a:off x="8276744" y="2984522"/>
            <a:ext cx="1774148" cy="74893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t>类装载子系统</a:t>
            </a:r>
          </a:p>
        </p:txBody>
      </p:sp>
      <p:sp>
        <p:nvSpPr>
          <p:cNvPr id="83" name="矩形 82">
            <a:extLst>
              <a:ext uri="{FF2B5EF4-FFF2-40B4-BE49-F238E27FC236}">
                <a16:creationId xmlns:a16="http://schemas.microsoft.com/office/drawing/2014/main" id="{9B768BAB-A940-7946-A0B0-A42FE1634012}"/>
              </a:ext>
            </a:extLst>
          </p:cNvPr>
          <p:cNvSpPr/>
          <p:nvPr/>
        </p:nvSpPr>
        <p:spPr>
          <a:xfrm>
            <a:off x="8263681" y="4263445"/>
            <a:ext cx="1774148" cy="74893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t>执行引擎</a:t>
            </a:r>
          </a:p>
        </p:txBody>
      </p:sp>
      <p:sp>
        <p:nvSpPr>
          <p:cNvPr id="86" name="矩形 85">
            <a:extLst>
              <a:ext uri="{FF2B5EF4-FFF2-40B4-BE49-F238E27FC236}">
                <a16:creationId xmlns:a16="http://schemas.microsoft.com/office/drawing/2014/main" id="{68D83254-310E-7D48-A64B-FDB45F267160}"/>
              </a:ext>
            </a:extLst>
          </p:cNvPr>
          <p:cNvSpPr/>
          <p:nvPr/>
        </p:nvSpPr>
        <p:spPr>
          <a:xfrm>
            <a:off x="2264537" y="2500448"/>
            <a:ext cx="5434148" cy="2942409"/>
          </a:xfrm>
          <a:prstGeom prst="rect">
            <a:avLst/>
          </a:prstGeom>
          <a:solidFill>
            <a:schemeClr val="accent1">
              <a:lumMod val="60000"/>
              <a:lumOff val="4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highlight>
                <a:srgbClr val="00FFFF"/>
              </a:highlight>
            </a:endParaRPr>
          </a:p>
        </p:txBody>
      </p:sp>
      <p:cxnSp>
        <p:nvCxnSpPr>
          <p:cNvPr id="8" name="直线箭头连接符 7">
            <a:extLst>
              <a:ext uri="{FF2B5EF4-FFF2-40B4-BE49-F238E27FC236}">
                <a16:creationId xmlns:a16="http://schemas.microsoft.com/office/drawing/2014/main" id="{C48C80A6-95AD-ED4F-A8EC-DF7B096B3953}"/>
              </a:ext>
            </a:extLst>
          </p:cNvPr>
          <p:cNvCxnSpPr>
            <a:cxnSpLocks/>
            <a:stCxn id="4" idx="2"/>
            <a:endCxn id="6" idx="0"/>
          </p:cNvCxnSpPr>
          <p:nvPr/>
        </p:nvCxnSpPr>
        <p:spPr>
          <a:xfrm>
            <a:off x="9163818" y="1795836"/>
            <a:ext cx="0" cy="11886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a:extLst>
              <a:ext uri="{FF2B5EF4-FFF2-40B4-BE49-F238E27FC236}">
                <a16:creationId xmlns:a16="http://schemas.microsoft.com/office/drawing/2014/main" id="{28487E9E-4394-E04D-8262-999483A65550}"/>
              </a:ext>
            </a:extLst>
          </p:cNvPr>
          <p:cNvCxnSpPr>
            <a:stCxn id="6" idx="1"/>
          </p:cNvCxnSpPr>
          <p:nvPr/>
        </p:nvCxnSpPr>
        <p:spPr>
          <a:xfrm flipH="1">
            <a:off x="7698685" y="3358991"/>
            <a:ext cx="578059"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3F894A3C-E08B-D945-A87B-42AAFED15B2E}"/>
              </a:ext>
            </a:extLst>
          </p:cNvPr>
          <p:cNvSpPr txBox="1"/>
          <p:nvPr/>
        </p:nvSpPr>
        <p:spPr>
          <a:xfrm>
            <a:off x="3401225" y="2615190"/>
            <a:ext cx="2954655" cy="369332"/>
          </a:xfrm>
          <a:prstGeom prst="rect">
            <a:avLst/>
          </a:prstGeom>
          <a:noFill/>
        </p:spPr>
        <p:txBody>
          <a:bodyPr wrap="none" rtlCol="0">
            <a:spAutoFit/>
          </a:bodyPr>
          <a:lstStyle/>
          <a:p>
            <a:r>
              <a:rPr kumimoji="1" lang="zh-CN" altLang="en-US">
                <a:solidFill>
                  <a:schemeClr val="bg1"/>
                </a:solidFill>
              </a:rPr>
              <a:t>运行时数据区（内存模型）</a:t>
            </a:r>
          </a:p>
        </p:txBody>
      </p:sp>
      <p:sp>
        <p:nvSpPr>
          <p:cNvPr id="28" name="矩形 27">
            <a:extLst>
              <a:ext uri="{FF2B5EF4-FFF2-40B4-BE49-F238E27FC236}">
                <a16:creationId xmlns:a16="http://schemas.microsoft.com/office/drawing/2014/main" id="{C324BA43-020E-FE4B-ADCA-4AD020BBB72A}"/>
              </a:ext>
            </a:extLst>
          </p:cNvPr>
          <p:cNvSpPr/>
          <p:nvPr/>
        </p:nvSpPr>
        <p:spPr>
          <a:xfrm>
            <a:off x="2896009" y="3257004"/>
            <a:ext cx="867681" cy="71410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t>堆</a:t>
            </a:r>
          </a:p>
        </p:txBody>
      </p:sp>
      <p:sp>
        <p:nvSpPr>
          <p:cNvPr id="92" name="矩形 91">
            <a:extLst>
              <a:ext uri="{FF2B5EF4-FFF2-40B4-BE49-F238E27FC236}">
                <a16:creationId xmlns:a16="http://schemas.microsoft.com/office/drawing/2014/main" id="{6A52E27C-2E6D-8843-8BFD-3DAF06AD1932}"/>
              </a:ext>
            </a:extLst>
          </p:cNvPr>
          <p:cNvSpPr/>
          <p:nvPr/>
        </p:nvSpPr>
        <p:spPr>
          <a:xfrm>
            <a:off x="4257621" y="3298712"/>
            <a:ext cx="938474" cy="5573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t>栈</a:t>
            </a:r>
          </a:p>
        </p:txBody>
      </p:sp>
      <p:sp>
        <p:nvSpPr>
          <p:cNvPr id="94" name="矩形 93">
            <a:extLst>
              <a:ext uri="{FF2B5EF4-FFF2-40B4-BE49-F238E27FC236}">
                <a16:creationId xmlns:a16="http://schemas.microsoft.com/office/drawing/2014/main" id="{3BDC43CC-C649-3846-B050-41604924A44D}"/>
              </a:ext>
            </a:extLst>
          </p:cNvPr>
          <p:cNvSpPr/>
          <p:nvPr/>
        </p:nvSpPr>
        <p:spPr>
          <a:xfrm>
            <a:off x="5568260" y="3257004"/>
            <a:ext cx="1480457" cy="5573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t>本地方法栈</a:t>
            </a:r>
          </a:p>
        </p:txBody>
      </p:sp>
      <p:sp>
        <p:nvSpPr>
          <p:cNvPr id="96" name="矩形 95">
            <a:extLst>
              <a:ext uri="{FF2B5EF4-FFF2-40B4-BE49-F238E27FC236}">
                <a16:creationId xmlns:a16="http://schemas.microsoft.com/office/drawing/2014/main" id="{0F212BF6-B71F-1640-95E4-02876878C4E1}"/>
              </a:ext>
            </a:extLst>
          </p:cNvPr>
          <p:cNvSpPr/>
          <p:nvPr/>
        </p:nvSpPr>
        <p:spPr>
          <a:xfrm>
            <a:off x="2858852" y="4352244"/>
            <a:ext cx="1710706" cy="5463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t>方法区</a:t>
            </a:r>
          </a:p>
        </p:txBody>
      </p:sp>
      <p:sp>
        <p:nvSpPr>
          <p:cNvPr id="98" name="矩形 97">
            <a:extLst>
              <a:ext uri="{FF2B5EF4-FFF2-40B4-BE49-F238E27FC236}">
                <a16:creationId xmlns:a16="http://schemas.microsoft.com/office/drawing/2014/main" id="{87DA98F8-503D-0B41-8E03-56E69A4EE360}"/>
              </a:ext>
            </a:extLst>
          </p:cNvPr>
          <p:cNvSpPr/>
          <p:nvPr/>
        </p:nvSpPr>
        <p:spPr>
          <a:xfrm>
            <a:off x="5338011" y="4351261"/>
            <a:ext cx="1710706" cy="54864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t>程序计数器</a:t>
            </a:r>
          </a:p>
        </p:txBody>
      </p:sp>
      <p:cxnSp>
        <p:nvCxnSpPr>
          <p:cNvPr id="38" name="肘形连接符 37">
            <a:extLst>
              <a:ext uri="{FF2B5EF4-FFF2-40B4-BE49-F238E27FC236}">
                <a16:creationId xmlns:a16="http://schemas.microsoft.com/office/drawing/2014/main" id="{307954A9-7C12-DA4C-A35F-F25971A1119C}"/>
              </a:ext>
            </a:extLst>
          </p:cNvPr>
          <p:cNvCxnSpPr>
            <a:stCxn id="83" idx="0"/>
            <a:endCxn id="98" idx="0"/>
          </p:cNvCxnSpPr>
          <p:nvPr/>
        </p:nvCxnSpPr>
        <p:spPr>
          <a:xfrm rot="16200000" flipH="1" flipV="1">
            <a:off x="7628152" y="2828657"/>
            <a:ext cx="87816" cy="2957391"/>
          </a:xfrm>
          <a:prstGeom prst="bentConnector3">
            <a:avLst>
              <a:gd name="adj1" fmla="val -260317"/>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直线箭头连接符 45">
            <a:extLst>
              <a:ext uri="{FF2B5EF4-FFF2-40B4-BE49-F238E27FC236}">
                <a16:creationId xmlns:a16="http://schemas.microsoft.com/office/drawing/2014/main" id="{772DBF76-277F-8E40-A192-72A56BB5D00E}"/>
              </a:ext>
            </a:extLst>
          </p:cNvPr>
          <p:cNvCxnSpPr/>
          <p:nvPr/>
        </p:nvCxnSpPr>
        <p:spPr>
          <a:xfrm>
            <a:off x="3329849" y="4898571"/>
            <a:ext cx="0" cy="13480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5" name="矩形 104">
            <a:extLst>
              <a:ext uri="{FF2B5EF4-FFF2-40B4-BE49-F238E27FC236}">
                <a16:creationId xmlns:a16="http://schemas.microsoft.com/office/drawing/2014/main" id="{F148AFD9-0F30-F84E-97A0-A963E6B165F3}"/>
              </a:ext>
            </a:extLst>
          </p:cNvPr>
          <p:cNvSpPr/>
          <p:nvPr/>
        </p:nvSpPr>
        <p:spPr>
          <a:xfrm>
            <a:off x="2474496" y="6246596"/>
            <a:ext cx="1710706" cy="54632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t>直接内存</a:t>
            </a:r>
          </a:p>
        </p:txBody>
      </p:sp>
      <p:sp>
        <p:nvSpPr>
          <p:cNvPr id="50" name="文本框 49">
            <a:extLst>
              <a:ext uri="{FF2B5EF4-FFF2-40B4-BE49-F238E27FC236}">
                <a16:creationId xmlns:a16="http://schemas.microsoft.com/office/drawing/2014/main" id="{D78DAC18-CE78-854A-8E17-B58AE4F148B5}"/>
              </a:ext>
            </a:extLst>
          </p:cNvPr>
          <p:cNvSpPr txBox="1"/>
          <p:nvPr/>
        </p:nvSpPr>
        <p:spPr>
          <a:xfrm>
            <a:off x="5955426" y="5012383"/>
            <a:ext cx="954107" cy="276999"/>
          </a:xfrm>
          <a:prstGeom prst="rect">
            <a:avLst/>
          </a:prstGeom>
          <a:noFill/>
        </p:spPr>
        <p:txBody>
          <a:bodyPr wrap="none" rtlCol="0">
            <a:spAutoFit/>
          </a:bodyPr>
          <a:lstStyle/>
          <a:p>
            <a:r>
              <a:rPr kumimoji="1" lang="zh-CN" altLang="en-US" sz="1200">
                <a:solidFill>
                  <a:schemeClr val="bg1"/>
                </a:solidFill>
              </a:rPr>
              <a:t>执行指令码</a:t>
            </a:r>
          </a:p>
        </p:txBody>
      </p:sp>
      <p:sp>
        <p:nvSpPr>
          <p:cNvPr id="110" name="文本框 109">
            <a:extLst>
              <a:ext uri="{FF2B5EF4-FFF2-40B4-BE49-F238E27FC236}">
                <a16:creationId xmlns:a16="http://schemas.microsoft.com/office/drawing/2014/main" id="{04ECE6A8-ED5D-BD43-878B-ACB483BD5E2D}"/>
              </a:ext>
            </a:extLst>
          </p:cNvPr>
          <p:cNvSpPr txBox="1"/>
          <p:nvPr/>
        </p:nvSpPr>
        <p:spPr>
          <a:xfrm>
            <a:off x="7155685" y="3810137"/>
            <a:ext cx="1107996" cy="276999"/>
          </a:xfrm>
          <a:prstGeom prst="rect">
            <a:avLst/>
          </a:prstGeom>
          <a:noFill/>
        </p:spPr>
        <p:txBody>
          <a:bodyPr wrap="none" rtlCol="0">
            <a:spAutoFit/>
          </a:bodyPr>
          <a:lstStyle/>
          <a:p>
            <a:r>
              <a:rPr kumimoji="1" lang="zh-CN" altLang="en-US" sz="1200">
                <a:solidFill>
                  <a:schemeClr val="bg1"/>
                </a:solidFill>
              </a:rPr>
              <a:t>修改计数器值</a:t>
            </a:r>
          </a:p>
        </p:txBody>
      </p:sp>
      <p:cxnSp>
        <p:nvCxnSpPr>
          <p:cNvPr id="58" name="肘形连接符 57">
            <a:extLst>
              <a:ext uri="{FF2B5EF4-FFF2-40B4-BE49-F238E27FC236}">
                <a16:creationId xmlns:a16="http://schemas.microsoft.com/office/drawing/2014/main" id="{CD177AE2-7950-704C-9432-762DF67802A1}"/>
              </a:ext>
            </a:extLst>
          </p:cNvPr>
          <p:cNvCxnSpPr>
            <a:stCxn id="83" idx="2"/>
            <a:endCxn id="96" idx="2"/>
          </p:cNvCxnSpPr>
          <p:nvPr/>
        </p:nvCxnSpPr>
        <p:spPr>
          <a:xfrm rot="5400000" flipH="1">
            <a:off x="6375574" y="2237202"/>
            <a:ext cx="113812" cy="5436550"/>
          </a:xfrm>
          <a:prstGeom prst="bentConnector3">
            <a:avLst>
              <a:gd name="adj1" fmla="val -200858"/>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42510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flipH="1">
            <a:off x="4153022" y="5052677"/>
            <a:ext cx="4403334" cy="707886"/>
          </a:xfrm>
          <a:prstGeom prst="rect">
            <a:avLst/>
          </a:prstGeom>
          <a:noFill/>
        </p:spPr>
        <p:txBody>
          <a:bodyPr wrap="square" rtlCol="0">
            <a:spAutoFit/>
          </a:bodyPr>
          <a:lstStyle/>
          <a:p>
            <a:pPr algn="dist"/>
            <a:r>
              <a:rPr lang="en-US" altLang="zh-CN" sz="4000" dirty="0">
                <a:solidFill>
                  <a:schemeClr val="bg1"/>
                </a:solidFill>
                <a:latin typeface="方正静蕾简体" panose="02000000000000000000" pitchFamily="2" charset="-122"/>
                <a:ea typeface="方正静蕾简体" panose="02000000000000000000" pitchFamily="2" charset="-122"/>
              </a:rPr>
              <a:t>Class</a:t>
            </a:r>
            <a:r>
              <a:rPr lang="zh-CN" altLang="en-US" sz="4000">
                <a:solidFill>
                  <a:schemeClr val="bg1"/>
                </a:solidFill>
                <a:latin typeface="方正静蕾简体" panose="02000000000000000000" pitchFamily="2" charset="-122"/>
                <a:ea typeface="方正静蕾简体" panose="02000000000000000000" pitchFamily="2" charset="-122"/>
              </a:rPr>
              <a:t>类文件</a:t>
            </a:r>
          </a:p>
        </p:txBody>
      </p:sp>
      <p:sp>
        <p:nvSpPr>
          <p:cNvPr id="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solidFill>
              <a:schemeClr val="bg1"/>
            </a:solidFill>
          </a:ln>
        </p:spPr>
        <p:txBody>
          <a:bodyPr vert="horz" wrap="square" lIns="91440" tIns="45720" rIns="91440" bIns="45720" numCol="1" anchor="t" anchorCtr="0" compatLnSpc="1">
            <a:prstTxWarp prst="textNoShape">
              <a:avLst/>
            </a:prstTxWarp>
          </a:bodyPr>
          <a:lstStyle/>
          <a:p>
            <a:endParaRPr lang="zh-CN" altLang="en-US"/>
          </a:p>
        </p:txBody>
      </p:sp>
      <p:grpSp>
        <p:nvGrpSpPr>
          <p:cNvPr id="4" name="组合 3"/>
          <p:cNvGrpSpPr/>
          <p:nvPr/>
        </p:nvGrpSpPr>
        <p:grpSpPr>
          <a:xfrm>
            <a:off x="2453503" y="5381090"/>
            <a:ext cx="6965448" cy="503056"/>
            <a:chOff x="2453503" y="5381090"/>
            <a:chExt cx="6965448" cy="503056"/>
          </a:xfrm>
        </p:grpSpPr>
        <p:sp>
          <p:nvSpPr>
            <p:cNvPr id="5"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solidFill>
                <a:schemeClr val="bg1"/>
              </a:solidFill>
            </a:ln>
          </p:spPr>
          <p:txBody>
            <a:bodyPr vert="horz" wrap="square" lIns="91440" tIns="45720" rIns="91440" bIns="45720" numCol="1" anchor="t" anchorCtr="0" compatLnSpc="1">
              <a:prstTxWarp prst="textNoShape">
                <a:avLst/>
              </a:prstTxWarp>
            </a:bodyPr>
            <a:lstStyle/>
            <a:p>
              <a:endParaRPr lang="zh-CN" altLang="en-US"/>
            </a:p>
          </p:txBody>
        </p:sp>
        <p:sp>
          <p:nvSpPr>
            <p:cNvPr id="6" name="任意多边形 5"/>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 fmla="*/ 0 w 6766560"/>
                <a:gd name="connsiteY0" fmla="*/ 75291 h 398381"/>
                <a:gd name="connsiteX1" fmla="*/ 4369154 w 6766560"/>
                <a:gd name="connsiteY1" fmla="*/ 18141 h 398381"/>
                <a:gd name="connsiteX2" fmla="*/ 4023360 w 6766560"/>
                <a:gd name="connsiteY2" fmla="*/ 395331 h 398381"/>
                <a:gd name="connsiteX3" fmla="*/ 6766560 w 6766560"/>
                <a:gd name="connsiteY3" fmla="*/ 166731 h 398381"/>
                <a:gd name="connsiteX0" fmla="*/ 0 w 6766560"/>
                <a:gd name="connsiteY0" fmla="*/ 71354 h 339035"/>
                <a:gd name="connsiteX1" fmla="*/ 4369154 w 6766560"/>
                <a:gd name="connsiteY1" fmla="*/ 14204 h 339035"/>
                <a:gd name="connsiteX2" fmla="*/ 4351696 w 6766560"/>
                <a:gd name="connsiteY2" fmla="*/ 334244 h 339035"/>
                <a:gd name="connsiteX3" fmla="*/ 6766560 w 6766560"/>
                <a:gd name="connsiteY3" fmla="*/ 162794 h 339035"/>
                <a:gd name="connsiteX0" fmla="*/ 0 w 7194823"/>
                <a:gd name="connsiteY0" fmla="*/ 71354 h 334304"/>
                <a:gd name="connsiteX1" fmla="*/ 4369154 w 7194823"/>
                <a:gd name="connsiteY1" fmla="*/ 14204 h 334304"/>
                <a:gd name="connsiteX2" fmla="*/ 4351696 w 7194823"/>
                <a:gd name="connsiteY2" fmla="*/ 334244 h 334304"/>
                <a:gd name="connsiteX3" fmla="*/ 7194823 w 7194823"/>
                <a:gd name="connsiteY3" fmla="*/ 37064 h 334304"/>
                <a:gd name="connsiteX0" fmla="*/ 0 w 7194823"/>
                <a:gd name="connsiteY0" fmla="*/ 72918 h 358721"/>
                <a:gd name="connsiteX1" fmla="*/ 4369154 w 7194823"/>
                <a:gd name="connsiteY1" fmla="*/ 15768 h 358721"/>
                <a:gd name="connsiteX2" fmla="*/ 4051911 w 7194823"/>
                <a:gd name="connsiteY2" fmla="*/ 358668 h 358721"/>
                <a:gd name="connsiteX3" fmla="*/ 7194823 w 7194823"/>
                <a:gd name="connsiteY3" fmla="*/ 38628 h 358721"/>
                <a:gd name="connsiteX0" fmla="*/ 0 w 6454042"/>
                <a:gd name="connsiteY0" fmla="*/ 72918 h 359955"/>
                <a:gd name="connsiteX1" fmla="*/ 4369154 w 6454042"/>
                <a:gd name="connsiteY1" fmla="*/ 15768 h 359955"/>
                <a:gd name="connsiteX2" fmla="*/ 4051911 w 6454042"/>
                <a:gd name="connsiteY2" fmla="*/ 358668 h 359955"/>
                <a:gd name="connsiteX3" fmla="*/ 6454042 w 6454042"/>
                <a:gd name="connsiteY3" fmla="*/ 112769 h 359955"/>
                <a:gd name="connsiteX0" fmla="*/ 0 w 6454042"/>
                <a:gd name="connsiteY0" fmla="*/ 62493 h 349247"/>
                <a:gd name="connsiteX1" fmla="*/ 4122228 w 6454042"/>
                <a:gd name="connsiteY1" fmla="*/ 17700 h 349247"/>
                <a:gd name="connsiteX2" fmla="*/ 4051911 w 6454042"/>
                <a:gd name="connsiteY2" fmla="*/ 348243 h 349247"/>
                <a:gd name="connsiteX3" fmla="*/ 6454042 w 6454042"/>
                <a:gd name="connsiteY3" fmla="*/ 102344 h 349247"/>
                <a:gd name="connsiteX0" fmla="*/ 0 w 4341830"/>
                <a:gd name="connsiteY0" fmla="*/ 62493 h 348243"/>
                <a:gd name="connsiteX1" fmla="*/ 4122228 w 4341830"/>
                <a:gd name="connsiteY1" fmla="*/ 17700 h 348243"/>
                <a:gd name="connsiteX2" fmla="*/ 4051911 w 4341830"/>
                <a:gd name="connsiteY2" fmla="*/ 348243 h 348243"/>
                <a:gd name="connsiteX0" fmla="*/ 0 w 4122228"/>
                <a:gd name="connsiteY0" fmla="*/ 62493 h 62493"/>
                <a:gd name="connsiteX1" fmla="*/ 4122228 w 4122228"/>
                <a:gd name="connsiteY1" fmla="*/ 17700 h 62493"/>
                <a:gd name="connsiteX0" fmla="*/ 0 w 4122228"/>
                <a:gd name="connsiteY0" fmla="*/ 44793 h 66159"/>
                <a:gd name="connsiteX1" fmla="*/ 4122228 w 4122228"/>
                <a:gd name="connsiteY1" fmla="*/ 0 h 66159"/>
                <a:gd name="connsiteX0" fmla="*/ 0 w 4245691"/>
                <a:gd name="connsiteY0" fmla="*/ 156004 h 156004"/>
                <a:gd name="connsiteX1" fmla="*/ 4245691 w 4245691"/>
                <a:gd name="connsiteY1" fmla="*/ 0 h 156004"/>
                <a:gd name="connsiteX0" fmla="*/ 0 w 4245691"/>
                <a:gd name="connsiteY0" fmla="*/ 156004 h 163985"/>
                <a:gd name="connsiteX1" fmla="*/ 4245691 w 4245691"/>
                <a:gd name="connsiteY1" fmla="*/ 0 h 163985"/>
                <a:gd name="connsiteX0" fmla="*/ 0 w 5449458"/>
                <a:gd name="connsiteY0" fmla="*/ 143648 h 143648"/>
                <a:gd name="connsiteX1" fmla="*/ 5449458 w 5449458"/>
                <a:gd name="connsiteY1" fmla="*/ 0 h 143648"/>
                <a:gd name="connsiteX0" fmla="*/ 0 w 5449458"/>
                <a:gd name="connsiteY0" fmla="*/ 143648 h 260913"/>
                <a:gd name="connsiteX1" fmla="*/ 1990356 w 5449458"/>
                <a:gd name="connsiteY1" fmla="*/ 260339 h 260913"/>
                <a:gd name="connsiteX2" fmla="*/ 5449458 w 5449458"/>
                <a:gd name="connsiteY2" fmla="*/ 0 h 260913"/>
                <a:gd name="connsiteX0" fmla="*/ 0 w 4693246"/>
                <a:gd name="connsiteY0" fmla="*/ 169 h 463018"/>
                <a:gd name="connsiteX1" fmla="*/ 1234144 w 4693246"/>
                <a:gd name="connsiteY1" fmla="*/ 462849 h 463018"/>
                <a:gd name="connsiteX2" fmla="*/ 4693246 w 4693246"/>
                <a:gd name="connsiteY2" fmla="*/ 202510 h 463018"/>
                <a:gd name="connsiteX0" fmla="*/ 153395 w 4846641"/>
                <a:gd name="connsiteY0" fmla="*/ 0 h 462988"/>
                <a:gd name="connsiteX1" fmla="*/ 1387539 w 4846641"/>
                <a:gd name="connsiteY1" fmla="*/ 462680 h 462988"/>
                <a:gd name="connsiteX2" fmla="*/ 4846641 w 4846641"/>
                <a:gd name="connsiteY2" fmla="*/ 202341 h 462988"/>
                <a:gd name="connsiteX0" fmla="*/ 212160 w 4457851"/>
                <a:gd name="connsiteY0" fmla="*/ 0 h 462988"/>
                <a:gd name="connsiteX1" fmla="*/ 998749 w 4457851"/>
                <a:gd name="connsiteY1" fmla="*/ 462680 h 462988"/>
                <a:gd name="connsiteX2" fmla="*/ 4457851 w 4457851"/>
                <a:gd name="connsiteY2" fmla="*/ 202341 h 462988"/>
                <a:gd name="connsiteX0" fmla="*/ 238795 w 4484486"/>
                <a:gd name="connsiteY0" fmla="*/ 0 h 462868"/>
                <a:gd name="connsiteX1" fmla="*/ 1025384 w 4484486"/>
                <a:gd name="connsiteY1" fmla="*/ 462680 h 462868"/>
                <a:gd name="connsiteX2" fmla="*/ 4484486 w 4484486"/>
                <a:gd name="connsiteY2" fmla="*/ 202341 h 462868"/>
                <a:gd name="connsiteX0" fmla="*/ 410770 w 4656461"/>
                <a:gd name="connsiteY0" fmla="*/ 0 h 425815"/>
                <a:gd name="connsiteX1" fmla="*/ 595476 w 4656461"/>
                <a:gd name="connsiteY1" fmla="*/ 425610 h 425815"/>
                <a:gd name="connsiteX2" fmla="*/ 4656461 w 4656461"/>
                <a:gd name="connsiteY2" fmla="*/ 202341 h 425815"/>
                <a:gd name="connsiteX0" fmla="*/ 410770 w 4656461"/>
                <a:gd name="connsiteY0" fmla="*/ 0 h 364069"/>
                <a:gd name="connsiteX1" fmla="*/ 595476 w 4656461"/>
                <a:gd name="connsiteY1" fmla="*/ 363827 h 364069"/>
                <a:gd name="connsiteX2" fmla="*/ 4656461 w 4656461"/>
                <a:gd name="connsiteY2" fmla="*/ 202341 h 364069"/>
                <a:gd name="connsiteX0" fmla="*/ 558636 w 4511100"/>
                <a:gd name="connsiteY0" fmla="*/ 0 h 388767"/>
                <a:gd name="connsiteX1" fmla="*/ 450115 w 4511100"/>
                <a:gd name="connsiteY1" fmla="*/ 388541 h 388767"/>
                <a:gd name="connsiteX2" fmla="*/ 4511100 w 4511100"/>
                <a:gd name="connsiteY2" fmla="*/ 227055 h 388767"/>
                <a:gd name="connsiteX0" fmla="*/ 445007 w 4613533"/>
                <a:gd name="connsiteY0" fmla="*/ 0 h 413467"/>
                <a:gd name="connsiteX1" fmla="*/ 552548 w 4613533"/>
                <a:gd name="connsiteY1" fmla="*/ 413255 h 413467"/>
                <a:gd name="connsiteX2" fmla="*/ 4613533 w 4613533"/>
                <a:gd name="connsiteY2" fmla="*/ 251769 h 413467"/>
                <a:gd name="connsiteX0" fmla="*/ 437894 w 4606420"/>
                <a:gd name="connsiteY0" fmla="*/ 0 h 351722"/>
                <a:gd name="connsiteX1" fmla="*/ 560868 w 4606420"/>
                <a:gd name="connsiteY1" fmla="*/ 351471 h 351722"/>
                <a:gd name="connsiteX2" fmla="*/ 4606420 w 4606420"/>
                <a:gd name="connsiteY2" fmla="*/ 251769 h 351722"/>
                <a:gd name="connsiteX0" fmla="*/ 424068 w 4592594"/>
                <a:gd name="connsiteY0" fmla="*/ 0 h 401116"/>
                <a:gd name="connsiteX1" fmla="*/ 577907 w 4592594"/>
                <a:gd name="connsiteY1" fmla="*/ 400898 h 401116"/>
                <a:gd name="connsiteX2" fmla="*/ 4592594 w 4592594"/>
                <a:gd name="connsiteY2" fmla="*/ 251769 h 401116"/>
                <a:gd name="connsiteX0" fmla="*/ 424068 w 4592594"/>
                <a:gd name="connsiteY0" fmla="*/ 0 h 401116"/>
                <a:gd name="connsiteX1" fmla="*/ 577907 w 4592594"/>
                <a:gd name="connsiteY1" fmla="*/ 400898 h 401116"/>
                <a:gd name="connsiteX2" fmla="*/ 4592594 w 4592594"/>
                <a:gd name="connsiteY2" fmla="*/ 338266 h 401116"/>
                <a:gd name="connsiteX0" fmla="*/ 391353 w 4638179"/>
                <a:gd name="connsiteY0" fmla="*/ 0 h 401116"/>
                <a:gd name="connsiteX1" fmla="*/ 623492 w 4638179"/>
                <a:gd name="connsiteY1" fmla="*/ 400898 h 401116"/>
                <a:gd name="connsiteX2" fmla="*/ 4638179 w 4638179"/>
                <a:gd name="connsiteY2" fmla="*/ 338266 h 401116"/>
                <a:gd name="connsiteX0" fmla="*/ 391353 w 4904398"/>
                <a:gd name="connsiteY0" fmla="*/ 0 h 401116"/>
                <a:gd name="connsiteX1" fmla="*/ 623492 w 4904398"/>
                <a:gd name="connsiteY1" fmla="*/ 400898 h 401116"/>
                <a:gd name="connsiteX2" fmla="*/ 4904398 w 4904398"/>
                <a:gd name="connsiteY2" fmla="*/ 322224 h 401116"/>
              </a:gdLst>
              <a:ahLst/>
              <a:cxnLst>
                <a:cxn ang="0">
                  <a:pos x="connsiteX0" y="connsiteY0"/>
                </a:cxn>
                <a:cxn ang="0">
                  <a:pos x="connsiteX1" y="connsiteY1"/>
                </a:cxn>
                <a:cxn ang="0">
                  <a:pos x="connsiteX2" y="connsiteY2"/>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 fmla="*/ 754492 w 754492"/>
                <a:gd name="connsiteY0" fmla="*/ 358346 h 392510"/>
                <a:gd name="connsiteX1" fmla="*/ 730 w 754492"/>
                <a:gd name="connsiteY1" fmla="*/ 358346 h 392510"/>
                <a:gd name="connsiteX2" fmla="*/ 618568 w 754492"/>
                <a:gd name="connsiteY2" fmla="*/ 0 h 392510"/>
                <a:gd name="connsiteX0" fmla="*/ 1458409 w 1458409"/>
                <a:gd name="connsiteY0" fmla="*/ 358346 h 379568"/>
                <a:gd name="connsiteX1" fmla="*/ 312 w 1458409"/>
                <a:gd name="connsiteY1" fmla="*/ 333633 h 379568"/>
                <a:gd name="connsiteX2" fmla="*/ 1322485 w 1458409"/>
                <a:gd name="connsiteY2" fmla="*/ 0 h 379568"/>
                <a:gd name="connsiteX0" fmla="*/ 1483885 w 1483885"/>
                <a:gd name="connsiteY0" fmla="*/ 457200 h 484234"/>
                <a:gd name="connsiteX1" fmla="*/ 25788 w 1483885"/>
                <a:gd name="connsiteY1" fmla="*/ 432487 h 484234"/>
                <a:gd name="connsiteX2" fmla="*/ 569485 w 1483885"/>
                <a:gd name="connsiteY2" fmla="*/ 0 h 484234"/>
                <a:gd name="connsiteX0" fmla="*/ 1475175 w 1475175"/>
                <a:gd name="connsiteY0" fmla="*/ 469557 h 497359"/>
                <a:gd name="connsiteX1" fmla="*/ 17078 w 1475175"/>
                <a:gd name="connsiteY1" fmla="*/ 444844 h 497359"/>
                <a:gd name="connsiteX2" fmla="*/ 684342 w 1475175"/>
                <a:gd name="connsiteY2" fmla="*/ 0 h 497359"/>
                <a:gd name="connsiteX0" fmla="*/ 1482176 w 1482176"/>
                <a:gd name="connsiteY0" fmla="*/ 469557 h 497359"/>
                <a:gd name="connsiteX1" fmla="*/ 24079 w 1482176"/>
                <a:gd name="connsiteY1" fmla="*/ 444844 h 497359"/>
                <a:gd name="connsiteX2" fmla="*/ 691343 w 1482176"/>
                <a:gd name="connsiteY2" fmla="*/ 0 h 497359"/>
                <a:gd name="connsiteX0" fmla="*/ 1496003 w 1496003"/>
                <a:gd name="connsiteY0" fmla="*/ 383060 h 405670"/>
                <a:gd name="connsiteX1" fmla="*/ 37906 w 1496003"/>
                <a:gd name="connsiteY1" fmla="*/ 358347 h 405670"/>
                <a:gd name="connsiteX2" fmla="*/ 581603 w 1496003"/>
                <a:gd name="connsiteY2" fmla="*/ 0 h 405670"/>
                <a:gd name="connsiteX0" fmla="*/ 1498863 w 1498863"/>
                <a:gd name="connsiteY0" fmla="*/ 383060 h 405670"/>
                <a:gd name="connsiteX1" fmla="*/ 40766 w 1498863"/>
                <a:gd name="connsiteY1" fmla="*/ 358347 h 405670"/>
                <a:gd name="connsiteX2" fmla="*/ 584463 w 1498863"/>
                <a:gd name="connsiteY2" fmla="*/ 0 h 405670"/>
                <a:gd name="connsiteX0" fmla="*/ 1473706 w 1473706"/>
                <a:gd name="connsiteY0" fmla="*/ 383060 h 440354"/>
                <a:gd name="connsiteX1" fmla="*/ 15609 w 1473706"/>
                <a:gd name="connsiteY1" fmla="*/ 358347 h 440354"/>
                <a:gd name="connsiteX2" fmla="*/ 559306 w 1473706"/>
                <a:gd name="connsiteY2" fmla="*/ 0 h 440354"/>
                <a:gd name="connsiteX0" fmla="*/ 1682620 w 1682620"/>
                <a:gd name="connsiteY0" fmla="*/ 383060 h 405670"/>
                <a:gd name="connsiteX1" fmla="*/ 51528 w 1682620"/>
                <a:gd name="connsiteY1" fmla="*/ 358347 h 405670"/>
                <a:gd name="connsiteX2" fmla="*/ 595225 w 1682620"/>
                <a:gd name="connsiteY2" fmla="*/ 0 h 405670"/>
                <a:gd name="connsiteX0" fmla="*/ 1653020 w 1653020"/>
                <a:gd name="connsiteY0" fmla="*/ 320540 h 339742"/>
                <a:gd name="connsiteX1" fmla="*/ 21928 w 1653020"/>
                <a:gd name="connsiteY1" fmla="*/ 295827 h 339742"/>
                <a:gd name="connsiteX2" fmla="*/ 825980 w 1653020"/>
                <a:gd name="connsiteY2" fmla="*/ 0 h 339742"/>
                <a:gd name="connsiteX0" fmla="*/ 1717144 w 1717144"/>
                <a:gd name="connsiteY0" fmla="*/ 381397 h 403200"/>
                <a:gd name="connsiteX1" fmla="*/ 86052 w 1717144"/>
                <a:gd name="connsiteY1" fmla="*/ 356684 h 403200"/>
                <a:gd name="connsiteX2" fmla="*/ 296123 w 1717144"/>
                <a:gd name="connsiteY2" fmla="*/ 12588 h 403200"/>
                <a:gd name="connsiteX3" fmla="*/ 890104 w 1717144"/>
                <a:gd name="connsiteY3" fmla="*/ 60857 h 403200"/>
                <a:gd name="connsiteX0" fmla="*/ 1717144 w 1717144"/>
                <a:gd name="connsiteY0" fmla="*/ 376649 h 398452"/>
                <a:gd name="connsiteX1" fmla="*/ 86052 w 1717144"/>
                <a:gd name="connsiteY1" fmla="*/ 351936 h 398452"/>
                <a:gd name="connsiteX2" fmla="*/ 296123 w 1717144"/>
                <a:gd name="connsiteY2" fmla="*/ 7840 h 398452"/>
                <a:gd name="connsiteX3" fmla="*/ 651445 w 1717144"/>
                <a:gd name="connsiteY3" fmla="*/ 143636 h 398452"/>
                <a:gd name="connsiteX0" fmla="*/ 1717144 w 1717144"/>
                <a:gd name="connsiteY0" fmla="*/ 384043 h 405846"/>
                <a:gd name="connsiteX1" fmla="*/ 86052 w 1717144"/>
                <a:gd name="connsiteY1" fmla="*/ 359330 h 405846"/>
                <a:gd name="connsiteX2" fmla="*/ 296123 w 1717144"/>
                <a:gd name="connsiteY2" fmla="*/ 15234 h 405846"/>
                <a:gd name="connsiteX3" fmla="*/ 1237241 w 1717144"/>
                <a:gd name="connsiteY3" fmla="*/ 38495 h 405846"/>
                <a:gd name="connsiteX0" fmla="*/ 1717144 w 1717144"/>
                <a:gd name="connsiteY0" fmla="*/ 377444 h 399247"/>
                <a:gd name="connsiteX1" fmla="*/ 86052 w 1717144"/>
                <a:gd name="connsiteY1" fmla="*/ 352731 h 399247"/>
                <a:gd name="connsiteX2" fmla="*/ 296123 w 1717144"/>
                <a:gd name="connsiteY2" fmla="*/ 8635 h 399247"/>
                <a:gd name="connsiteX3" fmla="*/ 1237241 w 1717144"/>
                <a:gd name="connsiteY3" fmla="*/ 31896 h 399247"/>
                <a:gd name="connsiteX0" fmla="*/ 1717144 w 1717144"/>
                <a:gd name="connsiteY0" fmla="*/ 416694 h 438497"/>
                <a:gd name="connsiteX1" fmla="*/ 86052 w 1717144"/>
                <a:gd name="connsiteY1" fmla="*/ 391981 h 438497"/>
                <a:gd name="connsiteX2" fmla="*/ 296123 w 1717144"/>
                <a:gd name="connsiteY2" fmla="*/ 47885 h 438497"/>
                <a:gd name="connsiteX3" fmla="*/ 1237241 w 1717144"/>
                <a:gd name="connsiteY3" fmla="*/ 71146 h 438497"/>
                <a:gd name="connsiteX0" fmla="*/ 1717144 w 1717144"/>
                <a:gd name="connsiteY0" fmla="*/ 385519 h 407322"/>
                <a:gd name="connsiteX1" fmla="*/ 86052 w 1717144"/>
                <a:gd name="connsiteY1" fmla="*/ 360806 h 407322"/>
                <a:gd name="connsiteX2" fmla="*/ 296123 w 1717144"/>
                <a:gd name="connsiteY2" fmla="*/ 16710 h 407322"/>
                <a:gd name="connsiteX3" fmla="*/ 751724 w 1717144"/>
                <a:gd name="connsiteY3" fmla="*/ 141722 h 407322"/>
                <a:gd name="connsiteX0" fmla="*/ 1717144 w 1717144"/>
                <a:gd name="connsiteY0" fmla="*/ 385132 h 406935"/>
                <a:gd name="connsiteX1" fmla="*/ 86052 w 1717144"/>
                <a:gd name="connsiteY1" fmla="*/ 360419 h 406935"/>
                <a:gd name="connsiteX2" fmla="*/ 296123 w 1717144"/>
                <a:gd name="connsiteY2" fmla="*/ 16323 h 406935"/>
                <a:gd name="connsiteX3" fmla="*/ 751724 w 1717144"/>
                <a:gd name="connsiteY3" fmla="*/ 141335 h 406935"/>
                <a:gd name="connsiteX0" fmla="*/ 1717144 w 1717144"/>
                <a:gd name="connsiteY0" fmla="*/ 402465 h 424268"/>
                <a:gd name="connsiteX1" fmla="*/ 86052 w 1717144"/>
                <a:gd name="connsiteY1" fmla="*/ 377752 h 424268"/>
                <a:gd name="connsiteX2" fmla="*/ 296123 w 1717144"/>
                <a:gd name="connsiteY2" fmla="*/ 33656 h 424268"/>
                <a:gd name="connsiteX3" fmla="*/ 751724 w 1717144"/>
                <a:gd name="connsiteY3" fmla="*/ 158668 h 424268"/>
                <a:gd name="connsiteX0" fmla="*/ 1703068 w 1703068"/>
                <a:gd name="connsiteY0" fmla="*/ 402465 h 433569"/>
                <a:gd name="connsiteX1" fmla="*/ 71976 w 1703068"/>
                <a:gd name="connsiteY1" fmla="*/ 377752 h 433569"/>
                <a:gd name="connsiteX2" fmla="*/ 282047 w 1703068"/>
                <a:gd name="connsiteY2" fmla="*/ 33656 h 433569"/>
                <a:gd name="connsiteX3" fmla="*/ 737648 w 1703068"/>
                <a:gd name="connsiteY3" fmla="*/ 158668 h 433569"/>
                <a:gd name="connsiteX0" fmla="*/ 1703068 w 1703068"/>
                <a:gd name="connsiteY0" fmla="*/ 402465 h 433569"/>
                <a:gd name="connsiteX1" fmla="*/ 71976 w 1703068"/>
                <a:gd name="connsiteY1" fmla="*/ 377752 h 433569"/>
                <a:gd name="connsiteX2" fmla="*/ 282047 w 1703068"/>
                <a:gd name="connsiteY2" fmla="*/ 33656 h 433569"/>
                <a:gd name="connsiteX3" fmla="*/ 737648 w 1703068"/>
                <a:gd name="connsiteY3" fmla="*/ 158668 h 433569"/>
                <a:gd name="connsiteX0" fmla="*/ 1736283 w 1736283"/>
                <a:gd name="connsiteY0" fmla="*/ 399831 h 421458"/>
                <a:gd name="connsiteX1" fmla="*/ 105191 w 1736283"/>
                <a:gd name="connsiteY1" fmla="*/ 375118 h 421458"/>
                <a:gd name="connsiteX2" fmla="*/ 243539 w 1736283"/>
                <a:gd name="connsiteY2" fmla="*/ 34201 h 421458"/>
                <a:gd name="connsiteX3" fmla="*/ 770863 w 1736283"/>
                <a:gd name="connsiteY3" fmla="*/ 156034 h 421458"/>
              </a:gdLst>
              <a:ahLst/>
              <a:cxnLst>
                <a:cxn ang="0">
                  <a:pos x="connsiteX0" y="connsiteY0"/>
                </a:cxn>
                <a:cxn ang="0">
                  <a:pos x="connsiteX1" y="connsiteY1"/>
                </a:cxn>
                <a:cxn ang="0">
                  <a:pos x="connsiteX2" y="connsiteY2"/>
                </a:cxn>
                <a:cxn ang="0">
                  <a:pos x="connsiteX3" y="connsiteY3"/>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任意多边形 7"/>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3870847" y="725646"/>
            <a:ext cx="3971693" cy="4252077"/>
            <a:chOff x="4427538" y="954088"/>
            <a:chExt cx="3333750" cy="3729038"/>
          </a:xfrm>
        </p:grpSpPr>
        <p:sp>
          <p:nvSpPr>
            <p:cNvPr id="10" name="Freeform 5"/>
            <p:cNvSpPr>
              <a:spLocks/>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7"/>
            <p:cNvSpPr>
              <a:spLocks/>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8"/>
            <p:cNvSpPr>
              <a:spLocks/>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9"/>
            <p:cNvSpPr>
              <a:spLocks/>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10"/>
            <p:cNvSpPr>
              <a:spLocks/>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11"/>
            <p:cNvSpPr>
              <a:spLocks/>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13"/>
            <p:cNvSpPr>
              <a:spLocks/>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14"/>
            <p:cNvSpPr>
              <a:spLocks/>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5"/>
            <p:cNvSpPr>
              <a:spLocks/>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7"/>
            <p:cNvSpPr>
              <a:spLocks/>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8"/>
            <p:cNvSpPr>
              <a:spLocks/>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9"/>
            <p:cNvSpPr>
              <a:spLocks/>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20"/>
            <p:cNvSpPr>
              <a:spLocks/>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21"/>
            <p:cNvSpPr>
              <a:spLocks/>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2"/>
            <p:cNvSpPr>
              <a:spLocks/>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3"/>
            <p:cNvSpPr>
              <a:spLocks/>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24"/>
            <p:cNvSpPr>
              <a:spLocks/>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25"/>
            <p:cNvSpPr>
              <a:spLocks/>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6"/>
            <p:cNvSpPr>
              <a:spLocks/>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7"/>
            <p:cNvSpPr>
              <a:spLocks/>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8"/>
            <p:cNvSpPr>
              <a:spLocks/>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29"/>
            <p:cNvSpPr>
              <a:spLocks/>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30"/>
            <p:cNvSpPr>
              <a:spLocks/>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31"/>
            <p:cNvSpPr>
              <a:spLocks/>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32"/>
            <p:cNvSpPr>
              <a:spLocks/>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33"/>
            <p:cNvSpPr>
              <a:spLocks/>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4"/>
            <p:cNvSpPr>
              <a:spLocks/>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5"/>
            <p:cNvSpPr>
              <a:spLocks/>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6"/>
            <p:cNvSpPr>
              <a:spLocks/>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8"/>
            <p:cNvSpPr>
              <a:spLocks/>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0"/>
            <p:cNvSpPr>
              <a:spLocks/>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1"/>
            <p:cNvSpPr>
              <a:spLocks/>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2"/>
            <p:cNvSpPr>
              <a:spLocks/>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4"/>
            <p:cNvSpPr>
              <a:spLocks/>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5"/>
            <p:cNvSpPr>
              <a:spLocks/>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2" name="文本框 51"/>
          <p:cNvSpPr txBox="1"/>
          <p:nvPr/>
        </p:nvSpPr>
        <p:spPr>
          <a:xfrm flipH="1">
            <a:off x="4721924" y="1424370"/>
            <a:ext cx="2264799" cy="1323439"/>
          </a:xfrm>
          <a:prstGeom prst="rect">
            <a:avLst/>
          </a:prstGeom>
          <a:noFill/>
        </p:spPr>
        <p:txBody>
          <a:bodyPr wrap="square" rtlCol="0">
            <a:spAutoFit/>
          </a:bodyPr>
          <a:lstStyle/>
          <a:p>
            <a:pPr algn="ctr"/>
            <a:r>
              <a:rPr lang="en-US" altLang="zh-CN" sz="8000" b="1" spc="300" dirty="0">
                <a:latin typeface="新蒂黑板报" panose="03000600000000000000" pitchFamily="66" charset="-122"/>
                <a:ea typeface="新蒂黑板报" panose="03000600000000000000" pitchFamily="66" charset="-122"/>
              </a:rPr>
              <a:t>02</a:t>
            </a:r>
            <a:endParaRPr lang="zh-CN" altLang="en-US" sz="8000" b="1" spc="300">
              <a:latin typeface="新蒂黑板报" panose="03000600000000000000" pitchFamily="66" charset="-122"/>
              <a:ea typeface="新蒂黑板报" panose="03000600000000000000" pitchFamily="66" charset="-122"/>
            </a:endParaRPr>
          </a:p>
        </p:txBody>
      </p:sp>
      <p:sp>
        <p:nvSpPr>
          <p:cNvPr id="53" name="矩形 52">
            <a:extLst>
              <a:ext uri="{FF2B5EF4-FFF2-40B4-BE49-F238E27FC236}">
                <a16:creationId xmlns:a16="http://schemas.microsoft.com/office/drawing/2014/main" id="{1AF58B6D-7A29-A646-81F6-02A796CC337D}"/>
              </a:ext>
            </a:extLst>
          </p:cNvPr>
          <p:cNvSpPr/>
          <p:nvPr/>
        </p:nvSpPr>
        <p:spPr>
          <a:xfrm>
            <a:off x="5704611" y="3244334"/>
            <a:ext cx="782778" cy="369332"/>
          </a:xfrm>
          <a:prstGeom prst="rect">
            <a:avLst/>
          </a:prstGeom>
        </p:spPr>
        <p:txBody>
          <a:bodyPr wrap="none">
            <a:spAutoFit/>
          </a:bodyPr>
          <a:lstStyle/>
          <a:p>
            <a:r>
              <a:rPr lang="zh-CN" altLang="en-US"/>
              <a:t>ignore</a:t>
            </a:r>
          </a:p>
        </p:txBody>
      </p:sp>
    </p:spTree>
    <p:extLst>
      <p:ext uri="{BB962C8B-B14F-4D97-AF65-F5344CB8AC3E}">
        <p14:creationId xmlns:p14="http://schemas.microsoft.com/office/powerpoint/2010/main" val="42037137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6" name="Freeform 5">
            <a:extLst>
              <a:ext uri="{FF2B5EF4-FFF2-40B4-BE49-F238E27FC236}">
                <a16:creationId xmlns:a16="http://schemas.microsoft.com/office/drawing/2014/main" id="{0660E988-71D9-7F49-B1E7-EBDD08FF8049}"/>
              </a:ext>
            </a:extLst>
          </p:cNvPr>
          <p:cNvSpPr>
            <a:spLocks/>
          </p:cNvSpPr>
          <p:nvPr/>
        </p:nvSpPr>
        <p:spPr bwMode="auto">
          <a:xfrm flipV="1">
            <a:off x="747570" y="858324"/>
            <a:ext cx="10254098" cy="333831"/>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bg1"/>
          </a:solidFill>
          <a:ln>
            <a:solidFill>
              <a:schemeClr val="bg1"/>
            </a:solidFill>
          </a:ln>
        </p:spPr>
        <p:txBody>
          <a:bodyPr vert="horz" wrap="square" lIns="91440" tIns="45720" rIns="91440" bIns="45720" numCol="1" anchor="t" anchorCtr="0" compatLnSpc="1">
            <a:prstTxWarp prst="textNoShape">
              <a:avLst/>
            </a:prstTxWarp>
          </a:bodyPr>
          <a:lstStyle/>
          <a:p>
            <a:endParaRPr lang="zh-CN" altLang="en-US"/>
          </a:p>
        </p:txBody>
      </p:sp>
      <p:sp>
        <p:nvSpPr>
          <p:cNvPr id="5" name="矩形 4">
            <a:extLst>
              <a:ext uri="{FF2B5EF4-FFF2-40B4-BE49-F238E27FC236}">
                <a16:creationId xmlns:a16="http://schemas.microsoft.com/office/drawing/2014/main" id="{9D1A8ACF-6C59-6D4C-9433-83E1B0250B11}"/>
              </a:ext>
            </a:extLst>
          </p:cNvPr>
          <p:cNvSpPr/>
          <p:nvPr/>
        </p:nvSpPr>
        <p:spPr>
          <a:xfrm>
            <a:off x="902957" y="488992"/>
            <a:ext cx="1338828" cy="369332"/>
          </a:xfrm>
          <a:prstGeom prst="rect">
            <a:avLst/>
          </a:prstGeom>
        </p:spPr>
        <p:txBody>
          <a:bodyPr wrap="none">
            <a:spAutoFit/>
          </a:bodyPr>
          <a:lstStyle/>
          <a:p>
            <a:pPr algn="dist"/>
            <a:r>
              <a:rPr lang="zh-CN" altLang="en-US">
                <a:solidFill>
                  <a:schemeClr val="bg1"/>
                </a:solidFill>
                <a:latin typeface="方正静蕾简体" panose="02000000000000000000" pitchFamily="2" charset="-122"/>
                <a:ea typeface="方正静蕾简体" panose="02000000000000000000" pitchFamily="2" charset="-122"/>
              </a:rPr>
              <a:t>看一段代码</a:t>
            </a:r>
            <a:endParaRPr lang="en-US" altLang="zh-CN" dirty="0">
              <a:solidFill>
                <a:schemeClr val="bg1"/>
              </a:solidFill>
              <a:latin typeface="方正静蕾简体" panose="02000000000000000000" pitchFamily="2" charset="-122"/>
              <a:ea typeface="方正静蕾简体" panose="02000000000000000000" pitchFamily="2" charset="-122"/>
            </a:endParaRPr>
          </a:p>
        </p:txBody>
      </p:sp>
      <p:sp>
        <p:nvSpPr>
          <p:cNvPr id="6" name="文本框 5">
            <a:extLst>
              <a:ext uri="{FF2B5EF4-FFF2-40B4-BE49-F238E27FC236}">
                <a16:creationId xmlns:a16="http://schemas.microsoft.com/office/drawing/2014/main" id="{3A6F4C5A-5A78-A947-8BE9-FE772AAB6BF5}"/>
              </a:ext>
            </a:extLst>
          </p:cNvPr>
          <p:cNvSpPr txBox="1"/>
          <p:nvPr/>
        </p:nvSpPr>
        <p:spPr>
          <a:xfrm>
            <a:off x="3364804" y="1561487"/>
            <a:ext cx="6096000" cy="4708981"/>
          </a:xfrm>
          <a:prstGeom prst="rect">
            <a:avLst/>
          </a:prstGeom>
          <a:noFill/>
        </p:spPr>
        <p:txBody>
          <a:bodyPr wrap="square">
            <a:spAutoFit/>
          </a:bodyPr>
          <a:lstStyle/>
          <a:p>
            <a:r>
              <a:rPr lang="en" altLang="zh-CN" sz="2000" b="1" dirty="0">
                <a:solidFill>
                  <a:srgbClr val="D33682"/>
                </a:solidFill>
                <a:effectLst/>
              </a:rPr>
              <a:t>public class </a:t>
            </a:r>
            <a:r>
              <a:rPr lang="en" altLang="zh-CN" sz="2000" b="1" dirty="0">
                <a:solidFill>
                  <a:srgbClr val="2AA198"/>
                </a:solidFill>
                <a:effectLst/>
              </a:rPr>
              <a:t>Demo </a:t>
            </a:r>
            <a:r>
              <a:rPr lang="en" altLang="zh-CN" sz="2000" i="1" dirty="0">
                <a:solidFill>
                  <a:srgbClr val="859900"/>
                </a:solidFill>
                <a:effectLst/>
              </a:rPr>
              <a:t>{</a:t>
            </a:r>
            <a:br>
              <a:rPr lang="en" altLang="zh-CN" sz="2000" i="1" dirty="0">
                <a:solidFill>
                  <a:srgbClr val="859900"/>
                </a:solidFill>
                <a:effectLst/>
              </a:rPr>
            </a:br>
            <a:br>
              <a:rPr lang="en" altLang="zh-CN" sz="2000" i="1" dirty="0">
                <a:solidFill>
                  <a:srgbClr val="859900"/>
                </a:solidFill>
                <a:effectLst/>
              </a:rPr>
            </a:br>
            <a:r>
              <a:rPr lang="en" altLang="zh-CN" sz="2000" i="1" dirty="0">
                <a:solidFill>
                  <a:srgbClr val="859900"/>
                </a:solidFill>
                <a:effectLst/>
              </a:rPr>
              <a:t>    </a:t>
            </a:r>
            <a:r>
              <a:rPr lang="en" altLang="zh-CN" sz="2000" b="1" dirty="0">
                <a:solidFill>
                  <a:srgbClr val="D33682"/>
                </a:solidFill>
                <a:effectLst/>
              </a:rPr>
              <a:t>public int </a:t>
            </a:r>
            <a:r>
              <a:rPr lang="en" altLang="zh-CN" sz="2000" dirty="0">
                <a:solidFill>
                  <a:srgbClr val="859900"/>
                </a:solidFill>
                <a:effectLst/>
              </a:rPr>
              <a:t>math</a:t>
            </a:r>
            <a:r>
              <a:rPr lang="en" altLang="zh-CN" sz="2000" i="1" dirty="0">
                <a:solidFill>
                  <a:srgbClr val="859900"/>
                </a:solidFill>
                <a:effectLst/>
              </a:rPr>
              <a:t>() {</a:t>
            </a:r>
            <a:br>
              <a:rPr lang="en" altLang="zh-CN" sz="2000" i="1" dirty="0">
                <a:solidFill>
                  <a:srgbClr val="859900"/>
                </a:solidFill>
                <a:effectLst/>
              </a:rPr>
            </a:br>
            <a:r>
              <a:rPr lang="en" altLang="zh-CN" sz="2000" i="1" dirty="0">
                <a:solidFill>
                  <a:srgbClr val="859900"/>
                </a:solidFill>
                <a:effectLst/>
              </a:rPr>
              <a:t>        </a:t>
            </a:r>
            <a:r>
              <a:rPr lang="en" altLang="zh-CN" sz="2000" b="1" dirty="0">
                <a:solidFill>
                  <a:srgbClr val="D33682"/>
                </a:solidFill>
                <a:effectLst/>
              </a:rPr>
              <a:t>int </a:t>
            </a:r>
            <a:r>
              <a:rPr lang="en" altLang="zh-CN" sz="2000" dirty="0">
                <a:solidFill>
                  <a:srgbClr val="5A89E7"/>
                </a:solidFill>
                <a:effectLst/>
              </a:rPr>
              <a:t>a </a:t>
            </a:r>
            <a:r>
              <a:rPr lang="en" altLang="zh-CN" sz="2000" dirty="0"/>
              <a:t>= </a:t>
            </a:r>
            <a:r>
              <a:rPr lang="en" altLang="zh-CN" sz="2000" dirty="0">
                <a:solidFill>
                  <a:srgbClr val="6C71C4"/>
                </a:solidFill>
                <a:effectLst/>
              </a:rPr>
              <a:t>1</a:t>
            </a:r>
            <a:r>
              <a:rPr lang="en" altLang="zh-CN" sz="2000" dirty="0"/>
              <a:t>;</a:t>
            </a:r>
            <a:br>
              <a:rPr lang="en" altLang="zh-CN" sz="2000" dirty="0"/>
            </a:br>
            <a:r>
              <a:rPr lang="en" altLang="zh-CN" sz="2000" dirty="0"/>
              <a:t>        </a:t>
            </a:r>
            <a:r>
              <a:rPr lang="en" altLang="zh-CN" sz="2000" b="1" dirty="0">
                <a:solidFill>
                  <a:srgbClr val="D33682"/>
                </a:solidFill>
                <a:effectLst/>
              </a:rPr>
              <a:t>int </a:t>
            </a:r>
            <a:r>
              <a:rPr lang="en" altLang="zh-CN" sz="2000" dirty="0">
                <a:solidFill>
                  <a:srgbClr val="5A89E7"/>
                </a:solidFill>
                <a:effectLst/>
              </a:rPr>
              <a:t>b </a:t>
            </a:r>
            <a:r>
              <a:rPr lang="en" altLang="zh-CN" sz="2000" dirty="0"/>
              <a:t>= </a:t>
            </a:r>
            <a:r>
              <a:rPr lang="en" altLang="zh-CN" sz="2000" dirty="0">
                <a:solidFill>
                  <a:srgbClr val="6C71C4"/>
                </a:solidFill>
                <a:effectLst/>
              </a:rPr>
              <a:t>2</a:t>
            </a:r>
            <a:r>
              <a:rPr lang="en" altLang="zh-CN" sz="2000" dirty="0"/>
              <a:t>;</a:t>
            </a:r>
            <a:br>
              <a:rPr lang="en" altLang="zh-CN" sz="2000" dirty="0"/>
            </a:br>
            <a:r>
              <a:rPr lang="en" altLang="zh-CN" sz="2000" dirty="0"/>
              <a:t>        </a:t>
            </a:r>
            <a:r>
              <a:rPr lang="en" altLang="zh-CN" sz="2000" b="1" dirty="0">
                <a:solidFill>
                  <a:srgbClr val="D33682"/>
                </a:solidFill>
                <a:effectLst/>
              </a:rPr>
              <a:t>int </a:t>
            </a:r>
            <a:r>
              <a:rPr lang="en" altLang="zh-CN" sz="2000" dirty="0">
                <a:solidFill>
                  <a:srgbClr val="5A89E7"/>
                </a:solidFill>
                <a:effectLst/>
              </a:rPr>
              <a:t>c </a:t>
            </a:r>
            <a:r>
              <a:rPr lang="en" altLang="zh-CN" sz="2000" dirty="0"/>
              <a:t>= </a:t>
            </a:r>
            <a:r>
              <a:rPr lang="en" altLang="zh-CN" sz="2000" i="1" dirty="0">
                <a:solidFill>
                  <a:srgbClr val="859900"/>
                </a:solidFill>
                <a:effectLst/>
              </a:rPr>
              <a:t>(</a:t>
            </a:r>
            <a:r>
              <a:rPr lang="en" altLang="zh-CN" sz="2000" dirty="0">
                <a:solidFill>
                  <a:srgbClr val="5A89E7"/>
                </a:solidFill>
                <a:effectLst/>
              </a:rPr>
              <a:t>a </a:t>
            </a:r>
            <a:r>
              <a:rPr lang="en" altLang="zh-CN" sz="2000" dirty="0"/>
              <a:t>+ </a:t>
            </a:r>
            <a:r>
              <a:rPr lang="en" altLang="zh-CN" sz="2000" dirty="0">
                <a:solidFill>
                  <a:srgbClr val="5A89E7"/>
                </a:solidFill>
                <a:effectLst/>
              </a:rPr>
              <a:t>b</a:t>
            </a:r>
            <a:r>
              <a:rPr lang="en" altLang="zh-CN" sz="2000" i="1" dirty="0">
                <a:solidFill>
                  <a:srgbClr val="859900"/>
                </a:solidFill>
                <a:effectLst/>
              </a:rPr>
              <a:t>) </a:t>
            </a:r>
            <a:r>
              <a:rPr lang="en" altLang="zh-CN" sz="2000" dirty="0"/>
              <a:t>* </a:t>
            </a:r>
            <a:r>
              <a:rPr lang="en" altLang="zh-CN" sz="2000" dirty="0">
                <a:solidFill>
                  <a:srgbClr val="6C71C4"/>
                </a:solidFill>
                <a:effectLst/>
              </a:rPr>
              <a:t>10</a:t>
            </a:r>
            <a:r>
              <a:rPr lang="en" altLang="zh-CN" sz="2000" dirty="0"/>
              <a:t>;</a:t>
            </a:r>
            <a:br>
              <a:rPr lang="en" altLang="zh-CN" sz="2000" dirty="0"/>
            </a:br>
            <a:r>
              <a:rPr lang="en" altLang="zh-CN" sz="2000" dirty="0"/>
              <a:t>        </a:t>
            </a:r>
            <a:r>
              <a:rPr lang="en" altLang="zh-CN" sz="2000" b="1" dirty="0">
                <a:solidFill>
                  <a:srgbClr val="D33682"/>
                </a:solidFill>
                <a:effectLst/>
              </a:rPr>
              <a:t>return </a:t>
            </a:r>
            <a:r>
              <a:rPr lang="en" altLang="zh-CN" sz="2000" dirty="0">
                <a:solidFill>
                  <a:srgbClr val="5A89E7"/>
                </a:solidFill>
                <a:effectLst/>
              </a:rPr>
              <a:t>c</a:t>
            </a:r>
            <a:r>
              <a:rPr lang="en" altLang="zh-CN" sz="2000" dirty="0"/>
              <a:t>;</a:t>
            </a:r>
            <a:br>
              <a:rPr lang="en" altLang="zh-CN" sz="2000" dirty="0"/>
            </a:br>
            <a:r>
              <a:rPr lang="en" altLang="zh-CN" sz="2000" dirty="0"/>
              <a:t>    </a:t>
            </a:r>
            <a:r>
              <a:rPr lang="en" altLang="zh-CN" sz="2000" i="1" dirty="0">
                <a:solidFill>
                  <a:srgbClr val="859900"/>
                </a:solidFill>
                <a:effectLst/>
              </a:rPr>
              <a:t>}</a:t>
            </a:r>
            <a:br>
              <a:rPr lang="en" altLang="zh-CN" sz="2000" i="1" dirty="0">
                <a:solidFill>
                  <a:srgbClr val="859900"/>
                </a:solidFill>
                <a:effectLst/>
              </a:rPr>
            </a:br>
            <a:br>
              <a:rPr lang="en" altLang="zh-CN" sz="2000" i="1" dirty="0">
                <a:solidFill>
                  <a:srgbClr val="859900"/>
                </a:solidFill>
                <a:effectLst/>
              </a:rPr>
            </a:br>
            <a:r>
              <a:rPr lang="en" altLang="zh-CN" sz="2000" i="1" dirty="0">
                <a:solidFill>
                  <a:srgbClr val="859900"/>
                </a:solidFill>
                <a:effectLst/>
              </a:rPr>
              <a:t>    </a:t>
            </a:r>
            <a:r>
              <a:rPr lang="en" altLang="zh-CN" sz="2000" b="1" dirty="0">
                <a:solidFill>
                  <a:srgbClr val="D33682"/>
                </a:solidFill>
                <a:effectLst/>
              </a:rPr>
              <a:t>public static void </a:t>
            </a:r>
            <a:r>
              <a:rPr lang="en" altLang="zh-CN" sz="2000" dirty="0">
                <a:solidFill>
                  <a:srgbClr val="859900"/>
                </a:solidFill>
                <a:effectLst/>
              </a:rPr>
              <a:t>main</a:t>
            </a:r>
            <a:r>
              <a:rPr lang="en" altLang="zh-CN" sz="2000" i="1" dirty="0">
                <a:solidFill>
                  <a:srgbClr val="859900"/>
                </a:solidFill>
                <a:effectLst/>
              </a:rPr>
              <a:t>(</a:t>
            </a:r>
            <a:r>
              <a:rPr lang="en" altLang="zh-CN" sz="2000" b="1" dirty="0">
                <a:solidFill>
                  <a:srgbClr val="2AA198"/>
                </a:solidFill>
                <a:effectLst/>
              </a:rPr>
              <a:t>String</a:t>
            </a:r>
            <a:r>
              <a:rPr lang="en" altLang="zh-CN" sz="2000" i="1" dirty="0">
                <a:solidFill>
                  <a:srgbClr val="859900"/>
                </a:solidFill>
                <a:effectLst/>
              </a:rPr>
              <a:t>[] </a:t>
            </a:r>
            <a:r>
              <a:rPr lang="en" altLang="zh-CN" sz="2000" dirty="0">
                <a:solidFill>
                  <a:srgbClr val="35C6F5"/>
                </a:solidFill>
                <a:effectLst/>
              </a:rPr>
              <a:t>args</a:t>
            </a:r>
            <a:r>
              <a:rPr lang="en" altLang="zh-CN" sz="2000" i="1" dirty="0">
                <a:solidFill>
                  <a:srgbClr val="859900"/>
                </a:solidFill>
                <a:effectLst/>
              </a:rPr>
              <a:t>) {</a:t>
            </a:r>
            <a:br>
              <a:rPr lang="en" altLang="zh-CN" sz="2000" i="1" dirty="0">
                <a:solidFill>
                  <a:srgbClr val="859900"/>
                </a:solidFill>
                <a:effectLst/>
              </a:rPr>
            </a:br>
            <a:r>
              <a:rPr lang="en" altLang="zh-CN" sz="2000" i="1" dirty="0">
                <a:solidFill>
                  <a:srgbClr val="859900"/>
                </a:solidFill>
                <a:effectLst/>
              </a:rPr>
              <a:t>        </a:t>
            </a:r>
            <a:r>
              <a:rPr lang="en" altLang="zh-CN" sz="2000" b="1" dirty="0">
                <a:solidFill>
                  <a:srgbClr val="2AA198"/>
                </a:solidFill>
                <a:effectLst/>
              </a:rPr>
              <a:t>Demo </a:t>
            </a:r>
            <a:r>
              <a:rPr lang="en" altLang="zh-CN" sz="2000" dirty="0">
                <a:solidFill>
                  <a:srgbClr val="5A89E7"/>
                </a:solidFill>
                <a:effectLst/>
              </a:rPr>
              <a:t>demo </a:t>
            </a:r>
            <a:r>
              <a:rPr lang="en" altLang="zh-CN" sz="2000" dirty="0"/>
              <a:t>= </a:t>
            </a:r>
            <a:r>
              <a:rPr lang="en" altLang="zh-CN" sz="2000" b="1" dirty="0">
                <a:solidFill>
                  <a:srgbClr val="D33682"/>
                </a:solidFill>
                <a:effectLst/>
              </a:rPr>
              <a:t>new </a:t>
            </a:r>
            <a:r>
              <a:rPr lang="en" altLang="zh-CN" sz="2000" dirty="0">
                <a:solidFill>
                  <a:srgbClr val="859900"/>
                </a:solidFill>
                <a:effectLst/>
              </a:rPr>
              <a:t>Demo</a:t>
            </a:r>
            <a:r>
              <a:rPr lang="en" altLang="zh-CN" sz="2000" i="1" dirty="0">
                <a:solidFill>
                  <a:srgbClr val="859900"/>
                </a:solidFill>
                <a:effectLst/>
              </a:rPr>
              <a:t>()</a:t>
            </a:r>
            <a:r>
              <a:rPr lang="en" altLang="zh-CN" sz="2000" dirty="0"/>
              <a:t>;</a:t>
            </a:r>
            <a:br>
              <a:rPr lang="en" altLang="zh-CN" sz="2000" dirty="0"/>
            </a:br>
            <a:r>
              <a:rPr lang="en" altLang="zh-CN" sz="2000" dirty="0"/>
              <a:t>        </a:t>
            </a:r>
            <a:r>
              <a:rPr lang="en" altLang="zh-CN" sz="2000" b="1" dirty="0">
                <a:solidFill>
                  <a:srgbClr val="D33682"/>
                </a:solidFill>
                <a:effectLst/>
              </a:rPr>
              <a:t>int </a:t>
            </a:r>
            <a:r>
              <a:rPr lang="en" altLang="zh-CN" sz="2000" dirty="0">
                <a:solidFill>
                  <a:srgbClr val="5A89E7"/>
                </a:solidFill>
                <a:effectLst/>
              </a:rPr>
              <a:t>math </a:t>
            </a:r>
            <a:r>
              <a:rPr lang="en" altLang="zh-CN" sz="2000" dirty="0"/>
              <a:t>= </a:t>
            </a:r>
            <a:r>
              <a:rPr lang="en" altLang="zh-CN" sz="2000" dirty="0">
                <a:solidFill>
                  <a:srgbClr val="5A89E7"/>
                </a:solidFill>
                <a:effectLst/>
              </a:rPr>
              <a:t>demo</a:t>
            </a:r>
            <a:r>
              <a:rPr lang="en" altLang="zh-CN" sz="2000" dirty="0"/>
              <a:t>.</a:t>
            </a:r>
            <a:r>
              <a:rPr lang="en" altLang="zh-CN" sz="2000" dirty="0">
                <a:solidFill>
                  <a:srgbClr val="44AAB4"/>
                </a:solidFill>
                <a:effectLst/>
              </a:rPr>
              <a:t>math</a:t>
            </a:r>
            <a:r>
              <a:rPr lang="en" altLang="zh-CN" sz="2000" i="1" dirty="0">
                <a:solidFill>
                  <a:srgbClr val="859900"/>
                </a:solidFill>
                <a:effectLst/>
              </a:rPr>
              <a:t>()</a:t>
            </a:r>
            <a:r>
              <a:rPr lang="en" altLang="zh-CN" sz="2000" dirty="0"/>
              <a:t>;</a:t>
            </a:r>
            <a:br>
              <a:rPr lang="en" altLang="zh-CN" sz="2000" dirty="0"/>
            </a:br>
            <a:r>
              <a:rPr lang="en" altLang="zh-CN" sz="2000" dirty="0"/>
              <a:t>    </a:t>
            </a:r>
            <a:r>
              <a:rPr lang="en" altLang="zh-CN" sz="2000" i="1" dirty="0">
                <a:solidFill>
                  <a:srgbClr val="859900"/>
                </a:solidFill>
                <a:effectLst/>
              </a:rPr>
              <a:t>}</a:t>
            </a:r>
            <a:br>
              <a:rPr lang="en" altLang="zh-CN" sz="2000" i="1" dirty="0">
                <a:solidFill>
                  <a:srgbClr val="859900"/>
                </a:solidFill>
                <a:effectLst/>
              </a:rPr>
            </a:br>
            <a:br>
              <a:rPr lang="en" altLang="zh-CN" sz="2000" i="1" dirty="0">
                <a:solidFill>
                  <a:srgbClr val="859900"/>
                </a:solidFill>
                <a:effectLst/>
              </a:rPr>
            </a:br>
            <a:r>
              <a:rPr lang="en" altLang="zh-CN" sz="2000" i="1" dirty="0">
                <a:solidFill>
                  <a:srgbClr val="859900"/>
                </a:solidFill>
                <a:effectLst/>
              </a:rPr>
              <a:t>}</a:t>
            </a:r>
            <a:endParaRPr lang="zh-CN" altLang="en-US" sz="2000"/>
          </a:p>
        </p:txBody>
      </p:sp>
    </p:spTree>
    <p:extLst>
      <p:ext uri="{BB962C8B-B14F-4D97-AF65-F5344CB8AC3E}">
        <p14:creationId xmlns:p14="http://schemas.microsoft.com/office/powerpoint/2010/main" val="11150945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6" name="Freeform 5">
            <a:extLst>
              <a:ext uri="{FF2B5EF4-FFF2-40B4-BE49-F238E27FC236}">
                <a16:creationId xmlns:a16="http://schemas.microsoft.com/office/drawing/2014/main" id="{0660E988-71D9-7F49-B1E7-EBDD08FF8049}"/>
              </a:ext>
            </a:extLst>
          </p:cNvPr>
          <p:cNvSpPr>
            <a:spLocks/>
          </p:cNvSpPr>
          <p:nvPr/>
        </p:nvSpPr>
        <p:spPr bwMode="auto">
          <a:xfrm flipV="1">
            <a:off x="747570" y="858324"/>
            <a:ext cx="10254098" cy="333831"/>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bg1"/>
          </a:solidFill>
          <a:ln>
            <a:solidFill>
              <a:schemeClr val="bg1"/>
            </a:solidFill>
          </a:ln>
        </p:spPr>
        <p:txBody>
          <a:bodyPr vert="horz" wrap="square" lIns="91440" tIns="45720" rIns="91440" bIns="45720" numCol="1" anchor="t" anchorCtr="0" compatLnSpc="1">
            <a:prstTxWarp prst="textNoShape">
              <a:avLst/>
            </a:prstTxWarp>
          </a:bodyPr>
          <a:lstStyle/>
          <a:p>
            <a:endParaRPr lang="zh-CN" altLang="en-US"/>
          </a:p>
        </p:txBody>
      </p:sp>
      <p:sp>
        <p:nvSpPr>
          <p:cNvPr id="5" name="矩形 4">
            <a:extLst>
              <a:ext uri="{FF2B5EF4-FFF2-40B4-BE49-F238E27FC236}">
                <a16:creationId xmlns:a16="http://schemas.microsoft.com/office/drawing/2014/main" id="{9D1A8ACF-6C59-6D4C-9433-83E1B0250B11}"/>
              </a:ext>
            </a:extLst>
          </p:cNvPr>
          <p:cNvSpPr/>
          <p:nvPr/>
        </p:nvSpPr>
        <p:spPr>
          <a:xfrm>
            <a:off x="703454" y="495938"/>
            <a:ext cx="1627369" cy="369332"/>
          </a:xfrm>
          <a:prstGeom prst="rect">
            <a:avLst/>
          </a:prstGeom>
        </p:spPr>
        <p:txBody>
          <a:bodyPr wrap="none">
            <a:spAutoFit/>
          </a:bodyPr>
          <a:lstStyle/>
          <a:p>
            <a:pPr algn="dist"/>
            <a:r>
              <a:rPr lang="zh-CN" altLang="en-US">
                <a:solidFill>
                  <a:schemeClr val="bg1"/>
                </a:solidFill>
                <a:latin typeface="方正静蕾简体" panose="02000000000000000000" pitchFamily="2" charset="-122"/>
                <a:ea typeface="方正静蕾简体" panose="02000000000000000000" pitchFamily="2" charset="-122"/>
              </a:rPr>
              <a:t>查看</a:t>
            </a:r>
            <a:r>
              <a:rPr lang="en-US" altLang="zh-CN" dirty="0">
                <a:solidFill>
                  <a:schemeClr val="bg1"/>
                </a:solidFill>
                <a:latin typeface="方正静蕾简体" panose="02000000000000000000" pitchFamily="2" charset="-122"/>
                <a:ea typeface="方正静蕾简体" panose="02000000000000000000" pitchFamily="2" charset="-122"/>
              </a:rPr>
              <a:t>class</a:t>
            </a:r>
            <a:r>
              <a:rPr lang="zh-CN" altLang="en-US">
                <a:solidFill>
                  <a:schemeClr val="bg1"/>
                </a:solidFill>
                <a:latin typeface="方正静蕾简体" panose="02000000000000000000" pitchFamily="2" charset="-122"/>
                <a:ea typeface="方正静蕾简体" panose="02000000000000000000" pitchFamily="2" charset="-122"/>
              </a:rPr>
              <a:t>文件</a:t>
            </a:r>
          </a:p>
        </p:txBody>
      </p:sp>
      <p:sp>
        <p:nvSpPr>
          <p:cNvPr id="16" name="文本框 15">
            <a:extLst>
              <a:ext uri="{FF2B5EF4-FFF2-40B4-BE49-F238E27FC236}">
                <a16:creationId xmlns:a16="http://schemas.microsoft.com/office/drawing/2014/main" id="{92ABFBD0-AAA8-3B4D-8125-14064A324289}"/>
              </a:ext>
            </a:extLst>
          </p:cNvPr>
          <p:cNvSpPr txBox="1"/>
          <p:nvPr/>
        </p:nvSpPr>
        <p:spPr>
          <a:xfrm>
            <a:off x="2180200" y="2262126"/>
            <a:ext cx="6206364" cy="461665"/>
          </a:xfrm>
          <a:prstGeom prst="rect">
            <a:avLst/>
          </a:prstGeom>
          <a:noFill/>
        </p:spPr>
        <p:txBody>
          <a:bodyPr wrap="square" rtlCol="0">
            <a:spAutoFit/>
          </a:bodyPr>
          <a:lstStyle/>
          <a:p>
            <a:r>
              <a:rPr lang="en-US" altLang="zh-CN" sz="2400" dirty="0">
                <a:solidFill>
                  <a:schemeClr val="bg1"/>
                </a:solidFill>
                <a:latin typeface="+mn-ea"/>
              </a:rPr>
              <a:t>javac</a:t>
            </a:r>
            <a:r>
              <a:rPr lang="zh-CN" altLang="en-US" sz="2400">
                <a:solidFill>
                  <a:schemeClr val="bg1"/>
                </a:solidFill>
                <a:latin typeface="+mn-ea"/>
              </a:rPr>
              <a:t> 将</a:t>
            </a:r>
            <a:r>
              <a:rPr lang="en-US" altLang="zh-CN" sz="2400" dirty="0">
                <a:solidFill>
                  <a:schemeClr val="bg1"/>
                </a:solidFill>
                <a:latin typeface="+mn-ea"/>
              </a:rPr>
              <a:t>.java</a:t>
            </a:r>
            <a:r>
              <a:rPr lang="zh-CN" altLang="en-US" sz="2400">
                <a:solidFill>
                  <a:schemeClr val="bg1"/>
                </a:solidFill>
                <a:latin typeface="+mn-ea"/>
              </a:rPr>
              <a:t>文件编译为</a:t>
            </a:r>
            <a:r>
              <a:rPr lang="en-US" altLang="zh-CN" sz="2400" dirty="0">
                <a:solidFill>
                  <a:schemeClr val="bg1"/>
                </a:solidFill>
                <a:latin typeface="+mn-ea"/>
              </a:rPr>
              <a:t>.class</a:t>
            </a:r>
            <a:r>
              <a:rPr lang="zh-CN" altLang="en-US" sz="2400">
                <a:solidFill>
                  <a:schemeClr val="bg1"/>
                </a:solidFill>
                <a:latin typeface="+mn-ea"/>
              </a:rPr>
              <a:t>字节码文件</a:t>
            </a:r>
          </a:p>
        </p:txBody>
      </p:sp>
      <p:sp>
        <p:nvSpPr>
          <p:cNvPr id="17" name="椭圆 16">
            <a:extLst>
              <a:ext uri="{FF2B5EF4-FFF2-40B4-BE49-F238E27FC236}">
                <a16:creationId xmlns:a16="http://schemas.microsoft.com/office/drawing/2014/main" id="{C37AAF22-5CFA-4248-BDFA-376014787520}"/>
              </a:ext>
            </a:extLst>
          </p:cNvPr>
          <p:cNvSpPr/>
          <p:nvPr/>
        </p:nvSpPr>
        <p:spPr>
          <a:xfrm>
            <a:off x="1923540" y="2383586"/>
            <a:ext cx="155551" cy="20121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algn="ctr"/>
            <a:endParaRPr kumimoji="1" lang="zh-CN" altLang="en-US" sz="2400"/>
          </a:p>
        </p:txBody>
      </p:sp>
      <p:sp>
        <p:nvSpPr>
          <p:cNvPr id="18" name="Freeform 5">
            <a:extLst>
              <a:ext uri="{FF2B5EF4-FFF2-40B4-BE49-F238E27FC236}">
                <a16:creationId xmlns:a16="http://schemas.microsoft.com/office/drawing/2014/main" id="{5D670F9C-2E06-9948-942D-272E5CF3342D}"/>
              </a:ext>
            </a:extLst>
          </p:cNvPr>
          <p:cNvSpPr>
            <a:spLocks/>
          </p:cNvSpPr>
          <p:nvPr/>
        </p:nvSpPr>
        <p:spPr bwMode="auto">
          <a:xfrm>
            <a:off x="2143033" y="2674167"/>
            <a:ext cx="6243531" cy="316147"/>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solidFill>
              <a:schemeClr val="bg1"/>
            </a:solidFill>
          </a:ln>
        </p:spPr>
        <p:txBody>
          <a:bodyPr vert="horz" wrap="square" lIns="91440" tIns="45720" rIns="91440" bIns="45720" numCol="1" anchor="t" anchorCtr="0" compatLnSpc="1">
            <a:prstTxWarp prst="textNoShape">
              <a:avLst/>
            </a:prstTxWarp>
          </a:bodyPr>
          <a:lstStyle/>
          <a:p>
            <a:endParaRPr lang="zh-CN" altLang="en-US" sz="2400"/>
          </a:p>
        </p:txBody>
      </p:sp>
      <p:sp>
        <p:nvSpPr>
          <p:cNvPr id="20" name="文本框 19">
            <a:extLst>
              <a:ext uri="{FF2B5EF4-FFF2-40B4-BE49-F238E27FC236}">
                <a16:creationId xmlns:a16="http://schemas.microsoft.com/office/drawing/2014/main" id="{C9816F45-4F0F-B34C-A625-75E0742E9C98}"/>
              </a:ext>
            </a:extLst>
          </p:cNvPr>
          <p:cNvSpPr txBox="1"/>
          <p:nvPr/>
        </p:nvSpPr>
        <p:spPr>
          <a:xfrm>
            <a:off x="2180200" y="3638024"/>
            <a:ext cx="4135682" cy="461665"/>
          </a:xfrm>
          <a:prstGeom prst="rect">
            <a:avLst/>
          </a:prstGeom>
          <a:noFill/>
        </p:spPr>
        <p:txBody>
          <a:bodyPr wrap="square" rtlCol="0">
            <a:spAutoFit/>
          </a:bodyPr>
          <a:lstStyle/>
          <a:p>
            <a:r>
              <a:rPr lang="en-US" altLang="zh-CN" sz="2400" dirty="0">
                <a:solidFill>
                  <a:schemeClr val="bg1"/>
                </a:solidFill>
                <a:latin typeface="+mn-ea"/>
              </a:rPr>
              <a:t>javap</a:t>
            </a:r>
            <a:r>
              <a:rPr lang="zh-CN" altLang="en-US" sz="2400">
                <a:solidFill>
                  <a:schemeClr val="bg1"/>
                </a:solidFill>
                <a:latin typeface="+mn-ea"/>
              </a:rPr>
              <a:t> 自带的反汇编工具。</a:t>
            </a:r>
          </a:p>
        </p:txBody>
      </p:sp>
      <p:sp>
        <p:nvSpPr>
          <p:cNvPr id="24" name="椭圆 23">
            <a:extLst>
              <a:ext uri="{FF2B5EF4-FFF2-40B4-BE49-F238E27FC236}">
                <a16:creationId xmlns:a16="http://schemas.microsoft.com/office/drawing/2014/main" id="{AC44F10B-F44E-D045-A554-A44C837A69A0}"/>
              </a:ext>
            </a:extLst>
          </p:cNvPr>
          <p:cNvSpPr/>
          <p:nvPr/>
        </p:nvSpPr>
        <p:spPr>
          <a:xfrm>
            <a:off x="1923539" y="3759484"/>
            <a:ext cx="155551" cy="20121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algn="ctr"/>
            <a:endParaRPr kumimoji="1" lang="zh-CN" altLang="en-US" sz="2400"/>
          </a:p>
        </p:txBody>
      </p:sp>
      <p:sp>
        <p:nvSpPr>
          <p:cNvPr id="25" name="Freeform 5">
            <a:extLst>
              <a:ext uri="{FF2B5EF4-FFF2-40B4-BE49-F238E27FC236}">
                <a16:creationId xmlns:a16="http://schemas.microsoft.com/office/drawing/2014/main" id="{60DAD812-B0CB-3B45-A455-EDEAE215F08C}"/>
              </a:ext>
            </a:extLst>
          </p:cNvPr>
          <p:cNvSpPr>
            <a:spLocks/>
          </p:cNvSpPr>
          <p:nvPr/>
        </p:nvSpPr>
        <p:spPr bwMode="auto">
          <a:xfrm>
            <a:off x="2143032" y="4099689"/>
            <a:ext cx="4172849" cy="316147"/>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solidFill>
              <a:schemeClr val="bg1"/>
            </a:solidFill>
          </a:ln>
        </p:spPr>
        <p:txBody>
          <a:bodyPr vert="horz" wrap="square" lIns="91440" tIns="45720" rIns="91440" bIns="45720" numCol="1" anchor="t" anchorCtr="0" compatLnSpc="1">
            <a:prstTxWarp prst="textNoShape">
              <a:avLst/>
            </a:prstTxWarp>
          </a:bodyPr>
          <a:lstStyle/>
          <a:p>
            <a:endParaRPr lang="zh-CN" altLang="en-US" sz="2400"/>
          </a:p>
        </p:txBody>
      </p:sp>
      <p:sp>
        <p:nvSpPr>
          <p:cNvPr id="27" name="文本框 26">
            <a:extLst>
              <a:ext uri="{FF2B5EF4-FFF2-40B4-BE49-F238E27FC236}">
                <a16:creationId xmlns:a16="http://schemas.microsoft.com/office/drawing/2014/main" id="{9CFDD94A-6922-0D4B-9C7B-6C3434C57289}"/>
              </a:ext>
            </a:extLst>
          </p:cNvPr>
          <p:cNvSpPr txBox="1"/>
          <p:nvPr/>
        </p:nvSpPr>
        <p:spPr>
          <a:xfrm>
            <a:off x="2508914" y="4747399"/>
            <a:ext cx="4135682" cy="412041"/>
          </a:xfrm>
          <a:prstGeom prst="rect">
            <a:avLst/>
          </a:prstGeom>
          <a:noFill/>
        </p:spPr>
        <p:txBody>
          <a:bodyPr wrap="square">
            <a:spAutoFit/>
          </a:bodyPr>
          <a:lstStyle/>
          <a:p>
            <a:r>
              <a:rPr lang="en-US" altLang="zh-CN" sz="2000" dirty="0">
                <a:solidFill>
                  <a:schemeClr val="bg1"/>
                </a:solidFill>
                <a:latin typeface="+mn-ea"/>
              </a:rPr>
              <a:t>javap</a:t>
            </a:r>
            <a:r>
              <a:rPr lang="zh-CN" altLang="en-US" sz="2000">
                <a:solidFill>
                  <a:schemeClr val="bg1"/>
                </a:solidFill>
                <a:latin typeface="+mn-ea"/>
              </a:rPr>
              <a:t> </a:t>
            </a:r>
            <a:r>
              <a:rPr lang="en-US" altLang="zh-CN" sz="2000" dirty="0">
                <a:solidFill>
                  <a:schemeClr val="bg1"/>
                </a:solidFill>
                <a:latin typeface="+mn-ea"/>
              </a:rPr>
              <a:t>-c</a:t>
            </a:r>
            <a:r>
              <a:rPr lang="zh-CN" altLang="en-US" sz="2000">
                <a:solidFill>
                  <a:schemeClr val="bg1"/>
                </a:solidFill>
                <a:latin typeface="+mn-ea"/>
              </a:rPr>
              <a:t> 对字节码文件进行反汇编</a:t>
            </a:r>
          </a:p>
        </p:txBody>
      </p:sp>
      <p:sp>
        <p:nvSpPr>
          <p:cNvPr id="2" name="文本框 1">
            <a:extLst>
              <a:ext uri="{FF2B5EF4-FFF2-40B4-BE49-F238E27FC236}">
                <a16:creationId xmlns:a16="http://schemas.microsoft.com/office/drawing/2014/main" id="{4275D54C-2B4A-EB46-91FD-B4A96555DA45}"/>
              </a:ext>
            </a:extLst>
          </p:cNvPr>
          <p:cNvSpPr txBox="1"/>
          <p:nvPr/>
        </p:nvSpPr>
        <p:spPr>
          <a:xfrm>
            <a:off x="2508914" y="5487442"/>
            <a:ext cx="1812419" cy="369332"/>
          </a:xfrm>
          <a:prstGeom prst="rect">
            <a:avLst/>
          </a:prstGeom>
          <a:noFill/>
        </p:spPr>
        <p:txBody>
          <a:bodyPr wrap="none" rtlCol="0">
            <a:spAutoFit/>
          </a:bodyPr>
          <a:lstStyle/>
          <a:p>
            <a:r>
              <a:rPr kumimoji="1" lang="en-US" altLang="zh-CN" dirty="0">
                <a:solidFill>
                  <a:schemeClr val="bg1"/>
                </a:solidFill>
              </a:rPr>
              <a:t>IDEA</a:t>
            </a:r>
            <a:r>
              <a:rPr kumimoji="1" lang="zh-CN" altLang="en-US" dirty="0">
                <a:solidFill>
                  <a:schemeClr val="bg1"/>
                </a:solidFill>
              </a:rPr>
              <a:t>插件</a:t>
            </a:r>
            <a:r>
              <a:rPr kumimoji="1" lang="en-US" altLang="zh-CN" dirty="0">
                <a:solidFill>
                  <a:schemeClr val="bg1"/>
                </a:solidFill>
              </a:rPr>
              <a:t>jclasslib</a:t>
            </a:r>
            <a:endParaRPr kumimoji="1" lang="zh-CN" altLang="en-US" dirty="0">
              <a:solidFill>
                <a:schemeClr val="bg1"/>
              </a:solidFill>
            </a:endParaRPr>
          </a:p>
        </p:txBody>
      </p:sp>
    </p:spTree>
    <p:extLst>
      <p:ext uri="{BB962C8B-B14F-4D97-AF65-F5344CB8AC3E}">
        <p14:creationId xmlns:p14="http://schemas.microsoft.com/office/powerpoint/2010/main" val="18700689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6" name="Freeform 5">
            <a:extLst>
              <a:ext uri="{FF2B5EF4-FFF2-40B4-BE49-F238E27FC236}">
                <a16:creationId xmlns:a16="http://schemas.microsoft.com/office/drawing/2014/main" id="{0660E988-71D9-7F49-B1E7-EBDD08FF8049}"/>
              </a:ext>
            </a:extLst>
          </p:cNvPr>
          <p:cNvSpPr>
            <a:spLocks/>
          </p:cNvSpPr>
          <p:nvPr/>
        </p:nvSpPr>
        <p:spPr bwMode="auto">
          <a:xfrm flipV="1">
            <a:off x="747570" y="858324"/>
            <a:ext cx="10254098" cy="333831"/>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bg1"/>
          </a:solidFill>
          <a:ln>
            <a:solidFill>
              <a:schemeClr val="bg1"/>
            </a:solidFill>
          </a:ln>
        </p:spPr>
        <p:txBody>
          <a:bodyPr vert="horz" wrap="square" lIns="91440" tIns="45720" rIns="91440" bIns="45720" numCol="1" anchor="t" anchorCtr="0" compatLnSpc="1">
            <a:prstTxWarp prst="textNoShape">
              <a:avLst/>
            </a:prstTxWarp>
          </a:bodyPr>
          <a:lstStyle/>
          <a:p>
            <a:endParaRPr lang="zh-CN" altLang="en-US"/>
          </a:p>
        </p:txBody>
      </p:sp>
      <p:sp>
        <p:nvSpPr>
          <p:cNvPr id="5" name="矩形 4">
            <a:extLst>
              <a:ext uri="{FF2B5EF4-FFF2-40B4-BE49-F238E27FC236}">
                <a16:creationId xmlns:a16="http://schemas.microsoft.com/office/drawing/2014/main" id="{9D1A8ACF-6C59-6D4C-9433-83E1B0250B11}"/>
              </a:ext>
            </a:extLst>
          </p:cNvPr>
          <p:cNvSpPr/>
          <p:nvPr/>
        </p:nvSpPr>
        <p:spPr>
          <a:xfrm>
            <a:off x="670842" y="488992"/>
            <a:ext cx="1457450" cy="369332"/>
          </a:xfrm>
          <a:prstGeom prst="rect">
            <a:avLst/>
          </a:prstGeom>
        </p:spPr>
        <p:txBody>
          <a:bodyPr wrap="none">
            <a:spAutoFit/>
          </a:bodyPr>
          <a:lstStyle/>
          <a:p>
            <a:pPr algn="dist"/>
            <a:r>
              <a:rPr lang="en-US" altLang="zh-CN" dirty="0">
                <a:solidFill>
                  <a:schemeClr val="bg1"/>
                </a:solidFill>
                <a:latin typeface="方正静蕾简体" panose="02000000000000000000" pitchFamily="2" charset="-122"/>
                <a:ea typeface="方正静蕾简体" panose="02000000000000000000" pitchFamily="2" charset="-122"/>
              </a:rPr>
              <a:t>Class</a:t>
            </a:r>
            <a:r>
              <a:rPr lang="zh-CN" altLang="en-US">
                <a:solidFill>
                  <a:schemeClr val="bg1"/>
                </a:solidFill>
                <a:latin typeface="方正静蕾简体" panose="02000000000000000000" pitchFamily="2" charset="-122"/>
                <a:ea typeface="方正静蕾简体" panose="02000000000000000000" pitchFamily="2" charset="-122"/>
              </a:rPr>
              <a:t>类文件</a:t>
            </a:r>
          </a:p>
        </p:txBody>
      </p:sp>
      <p:sp>
        <p:nvSpPr>
          <p:cNvPr id="13" name="文本框 12">
            <a:extLst>
              <a:ext uri="{FF2B5EF4-FFF2-40B4-BE49-F238E27FC236}">
                <a16:creationId xmlns:a16="http://schemas.microsoft.com/office/drawing/2014/main" id="{234B10C3-9635-2D47-B406-AC5E4780B315}"/>
              </a:ext>
            </a:extLst>
          </p:cNvPr>
          <p:cNvSpPr txBox="1"/>
          <p:nvPr/>
        </p:nvSpPr>
        <p:spPr>
          <a:xfrm>
            <a:off x="1399567" y="1710266"/>
            <a:ext cx="5153975" cy="369332"/>
          </a:xfrm>
          <a:prstGeom prst="rect">
            <a:avLst/>
          </a:prstGeom>
          <a:noFill/>
        </p:spPr>
        <p:txBody>
          <a:bodyPr wrap="none" rtlCol="0">
            <a:spAutoFit/>
          </a:bodyPr>
          <a:lstStyle/>
          <a:p>
            <a:r>
              <a:rPr kumimoji="1" lang="en-US" altLang="zh-CN" dirty="0">
                <a:solidFill>
                  <a:schemeClr val="bg1"/>
                </a:solidFill>
              </a:rPr>
              <a:t>Class</a:t>
            </a:r>
            <a:r>
              <a:rPr kumimoji="1" lang="zh-CN" altLang="en-US" dirty="0">
                <a:solidFill>
                  <a:schemeClr val="bg1"/>
                </a:solidFill>
              </a:rPr>
              <a:t>文件是一组以</a:t>
            </a:r>
            <a:r>
              <a:rPr kumimoji="1" lang="en-US" altLang="zh-CN" dirty="0">
                <a:solidFill>
                  <a:schemeClr val="bg1"/>
                </a:solidFill>
              </a:rPr>
              <a:t>8</a:t>
            </a:r>
            <a:r>
              <a:rPr kumimoji="1" lang="zh-CN" altLang="en-US" dirty="0">
                <a:solidFill>
                  <a:schemeClr val="bg1"/>
                </a:solidFill>
              </a:rPr>
              <a:t>个字节为基础单位的二进制流</a:t>
            </a:r>
            <a:endParaRPr kumimoji="1" lang="en-US" altLang="zh-CN" dirty="0">
              <a:solidFill>
                <a:schemeClr val="bg1"/>
              </a:solidFill>
            </a:endParaRPr>
          </a:p>
        </p:txBody>
      </p:sp>
      <p:sp>
        <p:nvSpPr>
          <p:cNvPr id="14" name="椭圆 13">
            <a:extLst>
              <a:ext uri="{FF2B5EF4-FFF2-40B4-BE49-F238E27FC236}">
                <a16:creationId xmlns:a16="http://schemas.microsoft.com/office/drawing/2014/main" id="{5495B576-B994-4F4D-B5ED-91848FBE5605}"/>
              </a:ext>
            </a:extLst>
          </p:cNvPr>
          <p:cNvSpPr/>
          <p:nvPr/>
        </p:nvSpPr>
        <p:spPr>
          <a:xfrm>
            <a:off x="1600200" y="2523067"/>
            <a:ext cx="135467" cy="1439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3EFEE6B5-CB94-7A4B-82FB-C146EDA4DEEE}"/>
              </a:ext>
            </a:extLst>
          </p:cNvPr>
          <p:cNvSpPr txBox="1"/>
          <p:nvPr/>
        </p:nvSpPr>
        <p:spPr>
          <a:xfrm>
            <a:off x="1888067" y="2410367"/>
            <a:ext cx="1107996" cy="369332"/>
          </a:xfrm>
          <a:prstGeom prst="rect">
            <a:avLst/>
          </a:prstGeom>
          <a:noFill/>
        </p:spPr>
        <p:txBody>
          <a:bodyPr wrap="none" rtlCol="0">
            <a:spAutoFit/>
          </a:bodyPr>
          <a:lstStyle/>
          <a:p>
            <a:r>
              <a:rPr kumimoji="1" lang="zh-CN" altLang="en-US">
                <a:solidFill>
                  <a:schemeClr val="bg1"/>
                </a:solidFill>
              </a:rPr>
              <a:t>无符号数</a:t>
            </a:r>
          </a:p>
        </p:txBody>
      </p:sp>
      <p:sp>
        <p:nvSpPr>
          <p:cNvPr id="17" name="椭圆 16">
            <a:extLst>
              <a:ext uri="{FF2B5EF4-FFF2-40B4-BE49-F238E27FC236}">
                <a16:creationId xmlns:a16="http://schemas.microsoft.com/office/drawing/2014/main" id="{17BCBA2C-55A7-A64F-9E8B-1AD3F1DF83AA}"/>
              </a:ext>
            </a:extLst>
          </p:cNvPr>
          <p:cNvSpPr/>
          <p:nvPr/>
        </p:nvSpPr>
        <p:spPr>
          <a:xfrm>
            <a:off x="1600200" y="4303701"/>
            <a:ext cx="135467" cy="1439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a:extLst>
              <a:ext uri="{FF2B5EF4-FFF2-40B4-BE49-F238E27FC236}">
                <a16:creationId xmlns:a16="http://schemas.microsoft.com/office/drawing/2014/main" id="{1B430577-6C20-2646-9AFA-FA9A56A80E9D}"/>
              </a:ext>
            </a:extLst>
          </p:cNvPr>
          <p:cNvSpPr txBox="1"/>
          <p:nvPr/>
        </p:nvSpPr>
        <p:spPr>
          <a:xfrm>
            <a:off x="1888067" y="4191001"/>
            <a:ext cx="415498" cy="369332"/>
          </a:xfrm>
          <a:prstGeom prst="rect">
            <a:avLst/>
          </a:prstGeom>
          <a:noFill/>
        </p:spPr>
        <p:txBody>
          <a:bodyPr wrap="none" rtlCol="0">
            <a:spAutoFit/>
          </a:bodyPr>
          <a:lstStyle/>
          <a:p>
            <a:r>
              <a:rPr kumimoji="1" lang="zh-CN" altLang="en-US">
                <a:solidFill>
                  <a:schemeClr val="bg1"/>
                </a:solidFill>
              </a:rPr>
              <a:t>表</a:t>
            </a:r>
          </a:p>
        </p:txBody>
      </p:sp>
      <p:sp>
        <p:nvSpPr>
          <p:cNvPr id="16" name="文本框 15">
            <a:extLst>
              <a:ext uri="{FF2B5EF4-FFF2-40B4-BE49-F238E27FC236}">
                <a16:creationId xmlns:a16="http://schemas.microsoft.com/office/drawing/2014/main" id="{06DA529F-6219-ED44-91C7-2EE18CA5B0C2}"/>
              </a:ext>
            </a:extLst>
          </p:cNvPr>
          <p:cNvSpPr txBox="1"/>
          <p:nvPr/>
        </p:nvSpPr>
        <p:spPr>
          <a:xfrm>
            <a:off x="2001655" y="2920368"/>
            <a:ext cx="5418471" cy="1200329"/>
          </a:xfrm>
          <a:prstGeom prst="rect">
            <a:avLst/>
          </a:prstGeom>
          <a:noFill/>
        </p:spPr>
        <p:txBody>
          <a:bodyPr wrap="none" rtlCol="0">
            <a:spAutoFit/>
          </a:bodyPr>
          <a:lstStyle/>
          <a:p>
            <a:r>
              <a:rPr kumimoji="1" lang="zh-CN" altLang="en-US">
                <a:solidFill>
                  <a:schemeClr val="bg1"/>
                </a:solidFill>
              </a:rPr>
              <a:t>无符号数属于基本的数据类型。</a:t>
            </a:r>
            <a:endParaRPr kumimoji="1" lang="en-US" altLang="zh-CN" dirty="0">
              <a:solidFill>
                <a:schemeClr val="bg1"/>
              </a:solidFill>
            </a:endParaRPr>
          </a:p>
          <a:p>
            <a:r>
              <a:rPr kumimoji="1" lang="zh-CN" altLang="en-US">
                <a:solidFill>
                  <a:schemeClr val="bg1"/>
                </a:solidFill>
              </a:rPr>
              <a:t>以</a:t>
            </a:r>
            <a:r>
              <a:rPr kumimoji="1" lang="en-US" altLang="zh-CN" dirty="0">
                <a:solidFill>
                  <a:schemeClr val="bg1"/>
                </a:solidFill>
              </a:rPr>
              <a:t>u1</a:t>
            </a:r>
            <a:r>
              <a:rPr kumimoji="1" lang="zh-CN" altLang="en-US">
                <a:solidFill>
                  <a:schemeClr val="bg1"/>
                </a:solidFill>
              </a:rPr>
              <a:t>、</a:t>
            </a:r>
            <a:r>
              <a:rPr kumimoji="1" lang="en-US" altLang="zh-CN" dirty="0">
                <a:solidFill>
                  <a:schemeClr val="bg1"/>
                </a:solidFill>
              </a:rPr>
              <a:t>u2</a:t>
            </a:r>
            <a:r>
              <a:rPr kumimoji="1" lang="zh-CN" altLang="en-US">
                <a:solidFill>
                  <a:schemeClr val="bg1"/>
                </a:solidFill>
              </a:rPr>
              <a:t>、</a:t>
            </a:r>
            <a:r>
              <a:rPr kumimoji="1" lang="en-US" altLang="zh-CN" dirty="0">
                <a:solidFill>
                  <a:schemeClr val="bg1"/>
                </a:solidFill>
              </a:rPr>
              <a:t>u4</a:t>
            </a:r>
            <a:r>
              <a:rPr kumimoji="1" lang="zh-CN" altLang="en-US">
                <a:solidFill>
                  <a:schemeClr val="bg1"/>
                </a:solidFill>
              </a:rPr>
              <a:t>、</a:t>
            </a:r>
            <a:r>
              <a:rPr kumimoji="1" lang="en-US" altLang="zh-CN" dirty="0">
                <a:solidFill>
                  <a:schemeClr val="bg1"/>
                </a:solidFill>
              </a:rPr>
              <a:t>u8</a:t>
            </a:r>
            <a:r>
              <a:rPr kumimoji="1" lang="zh-CN" altLang="en-US">
                <a:solidFill>
                  <a:schemeClr val="bg1"/>
                </a:solidFill>
              </a:rPr>
              <a:t>来分代表</a:t>
            </a:r>
            <a:r>
              <a:rPr kumimoji="1" lang="en-US" altLang="zh-CN" dirty="0">
                <a:solidFill>
                  <a:schemeClr val="bg1"/>
                </a:solidFill>
              </a:rPr>
              <a:t>1</a:t>
            </a:r>
            <a:r>
              <a:rPr kumimoji="1" lang="zh-CN" altLang="en-US">
                <a:solidFill>
                  <a:schemeClr val="bg1"/>
                </a:solidFill>
              </a:rPr>
              <a:t>个字节、</a:t>
            </a:r>
            <a:r>
              <a:rPr kumimoji="1" lang="en-US" altLang="zh-CN" dirty="0">
                <a:solidFill>
                  <a:schemeClr val="bg1"/>
                </a:solidFill>
              </a:rPr>
              <a:t>2</a:t>
            </a:r>
            <a:r>
              <a:rPr kumimoji="1" lang="zh-CN" altLang="en-US">
                <a:solidFill>
                  <a:schemeClr val="bg1"/>
                </a:solidFill>
              </a:rPr>
              <a:t>个字节、</a:t>
            </a:r>
            <a:endParaRPr kumimoji="1" lang="en-US" altLang="zh-CN" dirty="0">
              <a:solidFill>
                <a:schemeClr val="bg1"/>
              </a:solidFill>
            </a:endParaRPr>
          </a:p>
          <a:p>
            <a:r>
              <a:rPr kumimoji="1" lang="en-US" altLang="zh-CN" dirty="0">
                <a:solidFill>
                  <a:schemeClr val="bg1"/>
                </a:solidFill>
              </a:rPr>
              <a:t>4</a:t>
            </a:r>
            <a:r>
              <a:rPr kumimoji="1" lang="zh-CN" altLang="en-US">
                <a:solidFill>
                  <a:schemeClr val="bg1"/>
                </a:solidFill>
              </a:rPr>
              <a:t>个字节和</a:t>
            </a:r>
            <a:r>
              <a:rPr kumimoji="1" lang="en-US" altLang="zh-CN" dirty="0">
                <a:solidFill>
                  <a:schemeClr val="bg1"/>
                </a:solidFill>
              </a:rPr>
              <a:t>8</a:t>
            </a:r>
            <a:r>
              <a:rPr kumimoji="1" lang="zh-CN" altLang="en-US">
                <a:solidFill>
                  <a:schemeClr val="bg1"/>
                </a:solidFill>
              </a:rPr>
              <a:t>个字节的无符号数，可以用它描述</a:t>
            </a:r>
            <a:endParaRPr kumimoji="1" lang="en-US" altLang="zh-CN" dirty="0">
              <a:solidFill>
                <a:schemeClr val="bg1"/>
              </a:solidFill>
            </a:endParaRPr>
          </a:p>
          <a:p>
            <a:r>
              <a:rPr kumimoji="1" lang="zh-CN" altLang="en-US">
                <a:solidFill>
                  <a:schemeClr val="bg1"/>
                </a:solidFill>
              </a:rPr>
              <a:t>数字、索引引用、数量值或者</a:t>
            </a:r>
            <a:r>
              <a:rPr kumimoji="1" lang="en-US" altLang="zh-CN" dirty="0">
                <a:solidFill>
                  <a:schemeClr val="bg1"/>
                </a:solidFill>
              </a:rPr>
              <a:t>utf8</a:t>
            </a:r>
            <a:r>
              <a:rPr kumimoji="1" lang="zh-CN" altLang="en-US">
                <a:solidFill>
                  <a:schemeClr val="bg1"/>
                </a:solidFill>
              </a:rPr>
              <a:t>编码的字符串值。</a:t>
            </a:r>
          </a:p>
        </p:txBody>
      </p:sp>
      <p:sp>
        <p:nvSpPr>
          <p:cNvPr id="19" name="文本框 18">
            <a:extLst>
              <a:ext uri="{FF2B5EF4-FFF2-40B4-BE49-F238E27FC236}">
                <a16:creationId xmlns:a16="http://schemas.microsoft.com/office/drawing/2014/main" id="{AADAFDFB-2E7A-494A-A4FA-89663CE32D80}"/>
              </a:ext>
            </a:extLst>
          </p:cNvPr>
          <p:cNvSpPr txBox="1"/>
          <p:nvPr/>
        </p:nvSpPr>
        <p:spPr>
          <a:xfrm>
            <a:off x="2001655" y="4686069"/>
            <a:ext cx="4546629" cy="646331"/>
          </a:xfrm>
          <a:prstGeom prst="rect">
            <a:avLst/>
          </a:prstGeom>
          <a:noFill/>
        </p:spPr>
        <p:txBody>
          <a:bodyPr wrap="none" rtlCol="0">
            <a:spAutoFit/>
          </a:bodyPr>
          <a:lstStyle/>
          <a:p>
            <a:r>
              <a:rPr kumimoji="1" lang="zh-CN" altLang="en-US">
                <a:solidFill>
                  <a:schemeClr val="bg1"/>
                </a:solidFill>
              </a:rPr>
              <a:t>由多个无符号数或者其它表作为数据项</a:t>
            </a:r>
            <a:endParaRPr kumimoji="1" lang="en-US" altLang="zh-CN" dirty="0">
              <a:solidFill>
                <a:schemeClr val="bg1"/>
              </a:solidFill>
            </a:endParaRPr>
          </a:p>
          <a:p>
            <a:r>
              <a:rPr kumimoji="1" lang="zh-CN" altLang="en-US">
                <a:solidFill>
                  <a:schemeClr val="bg1"/>
                </a:solidFill>
              </a:rPr>
              <a:t>构成的复合数据类型，命名以</a:t>
            </a:r>
            <a:r>
              <a:rPr kumimoji="1" lang="en-US" altLang="zh-CN" dirty="0">
                <a:solidFill>
                  <a:schemeClr val="bg1"/>
                </a:solidFill>
              </a:rPr>
              <a:t>”_info”</a:t>
            </a:r>
            <a:r>
              <a:rPr kumimoji="1" lang="zh-CN" altLang="en-US">
                <a:solidFill>
                  <a:schemeClr val="bg1"/>
                </a:solidFill>
              </a:rPr>
              <a:t>结尾。</a:t>
            </a:r>
          </a:p>
        </p:txBody>
      </p:sp>
      <p:graphicFrame>
        <p:nvGraphicFramePr>
          <p:cNvPr id="24" name="表格 23">
            <a:extLst>
              <a:ext uri="{FF2B5EF4-FFF2-40B4-BE49-F238E27FC236}">
                <a16:creationId xmlns:a16="http://schemas.microsoft.com/office/drawing/2014/main" id="{65CCE573-B461-D942-BFAA-41F17B82621A}"/>
              </a:ext>
            </a:extLst>
          </p:cNvPr>
          <p:cNvGraphicFramePr>
            <a:graphicFrameLocks noGrp="1"/>
          </p:cNvGraphicFramePr>
          <p:nvPr>
            <p:extLst>
              <p:ext uri="{D42A27DB-BD31-4B8C-83A1-F6EECF244321}">
                <p14:modId xmlns:p14="http://schemas.microsoft.com/office/powerpoint/2010/main" val="3450063387"/>
              </p:ext>
            </p:extLst>
          </p:nvPr>
        </p:nvGraphicFramePr>
        <p:xfrm>
          <a:off x="7212068" y="1771346"/>
          <a:ext cx="4167132" cy="4351338"/>
        </p:xfrm>
        <a:graphic>
          <a:graphicData uri="http://schemas.openxmlformats.org/drawingml/2006/table">
            <a:tbl>
              <a:tblPr>
                <a:tableStyleId>{5C22544A-7EE6-4342-B048-85BDC9FD1C3A}</a:tableStyleId>
              </a:tblPr>
              <a:tblGrid>
                <a:gridCol w="801294">
                  <a:extLst>
                    <a:ext uri="{9D8B030D-6E8A-4147-A177-3AD203B41FA5}">
                      <a16:colId xmlns:a16="http://schemas.microsoft.com/office/drawing/2014/main" val="3995911102"/>
                    </a:ext>
                  </a:extLst>
                </a:gridCol>
                <a:gridCol w="1184410">
                  <a:extLst>
                    <a:ext uri="{9D8B030D-6E8A-4147-A177-3AD203B41FA5}">
                      <a16:colId xmlns:a16="http://schemas.microsoft.com/office/drawing/2014/main" val="1264520536"/>
                    </a:ext>
                  </a:extLst>
                </a:gridCol>
                <a:gridCol w="1260157">
                  <a:extLst>
                    <a:ext uri="{9D8B030D-6E8A-4147-A177-3AD203B41FA5}">
                      <a16:colId xmlns:a16="http://schemas.microsoft.com/office/drawing/2014/main" val="1786047465"/>
                    </a:ext>
                  </a:extLst>
                </a:gridCol>
                <a:gridCol w="921271">
                  <a:extLst>
                    <a:ext uri="{9D8B030D-6E8A-4147-A177-3AD203B41FA5}">
                      <a16:colId xmlns:a16="http://schemas.microsoft.com/office/drawing/2014/main" val="3034127346"/>
                    </a:ext>
                  </a:extLst>
                </a:gridCol>
              </a:tblGrid>
              <a:tr h="248018">
                <a:tc>
                  <a:txBody>
                    <a:bodyPr/>
                    <a:lstStyle/>
                    <a:p>
                      <a:pPr algn="ctr" fontAlgn="ctr"/>
                      <a:r>
                        <a:rPr lang="zh-CN" altLang="en-US" sz="1000" u="none" strike="noStrike" dirty="0">
                          <a:effectLst/>
                        </a:rPr>
                        <a:t>类型</a:t>
                      </a:r>
                      <a:endParaRPr lang="zh-CN" altLang="en-US" sz="1000" b="1"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zh-CN" altLang="en-US" sz="1000" u="none" strike="noStrike">
                          <a:effectLst/>
                        </a:rPr>
                        <a:t>名称</a:t>
                      </a:r>
                      <a:endParaRPr lang="zh-CN" altLang="en-US" sz="1000" b="1" i="0" u="none" strike="noStrike">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zh-CN" altLang="en-US" sz="1000" u="none" strike="noStrike">
                          <a:effectLst/>
                        </a:rPr>
                        <a:t>数量</a:t>
                      </a:r>
                      <a:endParaRPr lang="zh-CN" altLang="en-US" sz="1000" b="1" i="0" u="none" strike="noStrike">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zh-CN" altLang="en-US" sz="1000" u="none" strike="noStrike">
                          <a:effectLst/>
                        </a:rPr>
                        <a:t>说明</a:t>
                      </a:r>
                      <a:endParaRPr lang="zh-CN" altLang="en-US" sz="1000" b="1" i="0" u="none" strike="noStrike">
                        <a:solidFill>
                          <a:srgbClr val="000000"/>
                        </a:solidFill>
                        <a:effectLst/>
                        <a:latin typeface="宋体" panose="02010600030101010101" pitchFamily="2" charset="-122"/>
                        <a:ea typeface="宋体" panose="02010600030101010101" pitchFamily="2" charset="-122"/>
                      </a:endParaRPr>
                    </a:p>
                  </a:txBody>
                  <a:tcPr marL="6889" marR="6889" marT="6889" marB="0" anchor="ctr"/>
                </a:tc>
                <a:extLst>
                  <a:ext uri="{0D108BD9-81ED-4DB2-BD59-A6C34878D82A}">
                    <a16:rowId xmlns:a16="http://schemas.microsoft.com/office/drawing/2014/main" val="3050687697"/>
                  </a:ext>
                </a:extLst>
              </a:tr>
              <a:tr h="248018">
                <a:tc>
                  <a:txBody>
                    <a:bodyPr/>
                    <a:lstStyle/>
                    <a:p>
                      <a:pPr algn="ctr" fontAlgn="ctr"/>
                      <a:r>
                        <a:rPr lang="en" sz="1000" u="none" strike="noStrike" dirty="0">
                          <a:effectLst/>
                        </a:rPr>
                        <a:t>u4</a:t>
                      </a:r>
                      <a:endParaRPr lang="e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en" sz="1000" u="none" strike="noStrike" dirty="0">
                          <a:effectLst/>
                        </a:rPr>
                        <a:t>magic</a:t>
                      </a:r>
                      <a:endParaRPr lang="e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en-US" altLang="zh-CN" sz="1000" u="none" strike="noStrike" dirty="0">
                          <a:effectLst/>
                        </a:rPr>
                        <a:t>1</a:t>
                      </a:r>
                      <a:endParaRPr lang="en-US" altLang="zh-C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zh-CN" altLang="en-US" sz="1000" u="none" strike="noStrike">
                          <a:effectLst/>
                        </a:rPr>
                        <a:t>魔数</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6889" marR="6889" marT="6889" marB="0" anchor="ctr"/>
                </a:tc>
                <a:extLst>
                  <a:ext uri="{0D108BD9-81ED-4DB2-BD59-A6C34878D82A}">
                    <a16:rowId xmlns:a16="http://schemas.microsoft.com/office/drawing/2014/main" val="1374904538"/>
                  </a:ext>
                </a:extLst>
              </a:tr>
              <a:tr h="248018">
                <a:tc>
                  <a:txBody>
                    <a:bodyPr/>
                    <a:lstStyle/>
                    <a:p>
                      <a:pPr algn="ctr" fontAlgn="ctr"/>
                      <a:r>
                        <a:rPr lang="en" sz="1000" u="none" strike="noStrike" dirty="0">
                          <a:effectLst/>
                        </a:rPr>
                        <a:t>u2</a:t>
                      </a:r>
                      <a:endParaRPr lang="e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en" sz="1000" u="none" strike="noStrike" dirty="0">
                          <a:effectLst/>
                        </a:rPr>
                        <a:t>minor_version</a:t>
                      </a:r>
                      <a:endParaRPr lang="e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en-US" altLang="zh-CN" sz="1000" u="none" strike="noStrike" dirty="0">
                          <a:effectLst/>
                        </a:rPr>
                        <a:t>1</a:t>
                      </a:r>
                      <a:endParaRPr lang="en-US" altLang="zh-C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zh-CN" altLang="en-US" sz="1000" u="none" strike="noStrike">
                          <a:effectLst/>
                        </a:rPr>
                        <a:t>副版本号</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6889" marR="6889" marT="6889" marB="0" anchor="ctr"/>
                </a:tc>
                <a:extLst>
                  <a:ext uri="{0D108BD9-81ED-4DB2-BD59-A6C34878D82A}">
                    <a16:rowId xmlns:a16="http://schemas.microsoft.com/office/drawing/2014/main" val="1051798961"/>
                  </a:ext>
                </a:extLst>
              </a:tr>
              <a:tr h="248018">
                <a:tc>
                  <a:txBody>
                    <a:bodyPr/>
                    <a:lstStyle/>
                    <a:p>
                      <a:pPr algn="ctr" fontAlgn="ctr"/>
                      <a:r>
                        <a:rPr lang="en" sz="1000" u="none" strike="noStrike" dirty="0">
                          <a:effectLst/>
                        </a:rPr>
                        <a:t>u2</a:t>
                      </a:r>
                      <a:endParaRPr lang="e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en" sz="1000" u="none" strike="noStrike" dirty="0">
                          <a:effectLst/>
                        </a:rPr>
                        <a:t>major_version</a:t>
                      </a:r>
                      <a:endParaRPr lang="e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en-US" altLang="zh-CN" sz="1000" u="none" strike="noStrike" dirty="0">
                          <a:effectLst/>
                        </a:rPr>
                        <a:t>1</a:t>
                      </a:r>
                      <a:endParaRPr lang="en-US" altLang="zh-C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zh-CN" altLang="en-US" sz="1000" u="none" strike="noStrike">
                          <a:effectLst/>
                        </a:rPr>
                        <a:t>主版本号</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6889" marR="6889" marT="6889" marB="0" anchor="ctr"/>
                </a:tc>
                <a:extLst>
                  <a:ext uri="{0D108BD9-81ED-4DB2-BD59-A6C34878D82A}">
                    <a16:rowId xmlns:a16="http://schemas.microsoft.com/office/drawing/2014/main" val="2864323903"/>
                  </a:ext>
                </a:extLst>
              </a:tr>
              <a:tr h="315534">
                <a:tc>
                  <a:txBody>
                    <a:bodyPr/>
                    <a:lstStyle/>
                    <a:p>
                      <a:pPr algn="ctr" fontAlgn="ctr"/>
                      <a:r>
                        <a:rPr lang="en" sz="1000" u="none" strike="noStrike" dirty="0">
                          <a:effectLst/>
                        </a:rPr>
                        <a:t>u2</a:t>
                      </a:r>
                      <a:endParaRPr lang="e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en" sz="1000" u="none" strike="noStrike" dirty="0">
                          <a:effectLst/>
                        </a:rPr>
                        <a:t>constant_pool_count</a:t>
                      </a:r>
                      <a:endParaRPr lang="e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en-US" altLang="zh-CN" sz="1000" u="none" strike="noStrike" dirty="0">
                          <a:effectLst/>
                        </a:rPr>
                        <a:t>1</a:t>
                      </a:r>
                      <a:endParaRPr lang="en-US" altLang="zh-C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zh-CN" altLang="en-US" sz="1000" u="none" strike="noStrike">
                          <a:effectLst/>
                        </a:rPr>
                        <a:t>常量池计数器</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6889" marR="6889" marT="6889" marB="0" anchor="ctr"/>
                </a:tc>
                <a:extLst>
                  <a:ext uri="{0D108BD9-81ED-4DB2-BD59-A6C34878D82A}">
                    <a16:rowId xmlns:a16="http://schemas.microsoft.com/office/drawing/2014/main" val="2530297978"/>
                  </a:ext>
                </a:extLst>
              </a:tr>
              <a:tr h="315534">
                <a:tc>
                  <a:txBody>
                    <a:bodyPr/>
                    <a:lstStyle/>
                    <a:p>
                      <a:pPr algn="ctr" fontAlgn="ctr"/>
                      <a:r>
                        <a:rPr lang="en" sz="1000" u="none" strike="noStrike" dirty="0">
                          <a:effectLst/>
                        </a:rPr>
                        <a:t>cp_info</a:t>
                      </a:r>
                      <a:endParaRPr lang="e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en" sz="1000" u="none" strike="noStrike" dirty="0">
                          <a:effectLst/>
                        </a:rPr>
                        <a:t>constant_pool</a:t>
                      </a:r>
                      <a:endParaRPr lang="e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en" sz="1000" u="none" strike="noStrike" dirty="0">
                          <a:effectLst/>
                        </a:rPr>
                        <a:t>constant_pool_count-1</a:t>
                      </a:r>
                      <a:endParaRPr lang="e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zh-CN" altLang="en-US" sz="1000" u="none" strike="noStrike">
                          <a:effectLst/>
                        </a:rPr>
                        <a:t>常量池数据区</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6889" marR="6889" marT="6889" marB="0" anchor="ctr"/>
                </a:tc>
                <a:extLst>
                  <a:ext uri="{0D108BD9-81ED-4DB2-BD59-A6C34878D82A}">
                    <a16:rowId xmlns:a16="http://schemas.microsoft.com/office/drawing/2014/main" val="2181080879"/>
                  </a:ext>
                </a:extLst>
              </a:tr>
              <a:tr h="248018">
                <a:tc>
                  <a:txBody>
                    <a:bodyPr/>
                    <a:lstStyle/>
                    <a:p>
                      <a:pPr algn="ctr" fontAlgn="ctr"/>
                      <a:r>
                        <a:rPr lang="en" sz="1000" u="none" strike="noStrike" dirty="0">
                          <a:effectLst/>
                        </a:rPr>
                        <a:t>u2</a:t>
                      </a:r>
                      <a:endParaRPr lang="e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en" sz="1000" u="none" strike="noStrike" dirty="0">
                          <a:effectLst/>
                        </a:rPr>
                        <a:t>access_flags</a:t>
                      </a:r>
                      <a:endParaRPr lang="e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en-US" altLang="zh-CN" sz="1000" u="none" strike="noStrike" dirty="0">
                          <a:effectLst/>
                        </a:rPr>
                        <a:t>1</a:t>
                      </a:r>
                      <a:endParaRPr lang="en-US" altLang="zh-C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zh-CN" altLang="en-US" sz="1000" u="none" strike="noStrike">
                          <a:effectLst/>
                        </a:rPr>
                        <a:t>访问标志</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6889" marR="6889" marT="6889" marB="0" anchor="ctr"/>
                </a:tc>
                <a:extLst>
                  <a:ext uri="{0D108BD9-81ED-4DB2-BD59-A6C34878D82A}">
                    <a16:rowId xmlns:a16="http://schemas.microsoft.com/office/drawing/2014/main" val="2755600730"/>
                  </a:ext>
                </a:extLst>
              </a:tr>
              <a:tr h="248018">
                <a:tc>
                  <a:txBody>
                    <a:bodyPr/>
                    <a:lstStyle/>
                    <a:p>
                      <a:pPr algn="ctr" fontAlgn="ctr"/>
                      <a:r>
                        <a:rPr lang="en" sz="1000" u="none" strike="noStrike" dirty="0">
                          <a:effectLst/>
                        </a:rPr>
                        <a:t>u2</a:t>
                      </a:r>
                      <a:endParaRPr lang="e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en" sz="1000" u="none" strike="noStrike" dirty="0">
                          <a:effectLst/>
                        </a:rPr>
                        <a:t>this_class</a:t>
                      </a:r>
                      <a:endParaRPr lang="e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en-US" altLang="zh-CN" sz="1000" u="none" strike="noStrike" dirty="0">
                          <a:effectLst/>
                        </a:rPr>
                        <a:t>1</a:t>
                      </a:r>
                      <a:endParaRPr lang="en-US" altLang="zh-C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zh-CN" altLang="en-US" sz="1000" u="none" strike="noStrike">
                          <a:effectLst/>
                        </a:rPr>
                        <a:t>类索引</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6889" marR="6889" marT="6889" marB="0" anchor="ctr"/>
                </a:tc>
                <a:extLst>
                  <a:ext uri="{0D108BD9-81ED-4DB2-BD59-A6C34878D82A}">
                    <a16:rowId xmlns:a16="http://schemas.microsoft.com/office/drawing/2014/main" val="3356394136"/>
                  </a:ext>
                </a:extLst>
              </a:tr>
              <a:tr h="248018">
                <a:tc>
                  <a:txBody>
                    <a:bodyPr/>
                    <a:lstStyle/>
                    <a:p>
                      <a:pPr algn="ctr" fontAlgn="ctr"/>
                      <a:r>
                        <a:rPr lang="en" sz="1000" u="none" strike="noStrike" dirty="0">
                          <a:effectLst/>
                        </a:rPr>
                        <a:t>u2</a:t>
                      </a:r>
                      <a:endParaRPr lang="e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en" sz="1000" u="none" strike="noStrike" dirty="0">
                          <a:effectLst/>
                        </a:rPr>
                        <a:t>super_class</a:t>
                      </a:r>
                      <a:endParaRPr lang="e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en-US" altLang="zh-CN" sz="1000" u="none" strike="noStrike" dirty="0">
                          <a:effectLst/>
                        </a:rPr>
                        <a:t>1</a:t>
                      </a:r>
                      <a:endParaRPr lang="en-US" altLang="zh-C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zh-CN" altLang="en-US" sz="1000" u="none" strike="noStrike">
                          <a:effectLst/>
                        </a:rPr>
                        <a:t>父类索引</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6889" marR="6889" marT="6889" marB="0" anchor="ctr"/>
                </a:tc>
                <a:extLst>
                  <a:ext uri="{0D108BD9-81ED-4DB2-BD59-A6C34878D82A}">
                    <a16:rowId xmlns:a16="http://schemas.microsoft.com/office/drawing/2014/main" val="3466149753"/>
                  </a:ext>
                </a:extLst>
              </a:tr>
              <a:tr h="248018">
                <a:tc>
                  <a:txBody>
                    <a:bodyPr/>
                    <a:lstStyle/>
                    <a:p>
                      <a:pPr algn="ctr" fontAlgn="ctr"/>
                      <a:r>
                        <a:rPr lang="en" sz="1000" u="none" strike="noStrike" dirty="0">
                          <a:effectLst/>
                        </a:rPr>
                        <a:t>u2</a:t>
                      </a:r>
                      <a:endParaRPr lang="e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en" sz="1000" u="none" strike="noStrike" dirty="0">
                          <a:effectLst/>
                        </a:rPr>
                        <a:t>interfaces_count</a:t>
                      </a:r>
                      <a:endParaRPr lang="e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en-US" altLang="zh-CN" sz="1000" u="none" strike="noStrike" dirty="0">
                          <a:effectLst/>
                        </a:rPr>
                        <a:t>1</a:t>
                      </a:r>
                      <a:endParaRPr lang="en-US" altLang="zh-C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zh-CN" altLang="en-US" sz="1000" u="none" strike="noStrike">
                          <a:effectLst/>
                        </a:rPr>
                        <a:t>接口计数器</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6889" marR="6889" marT="6889" marB="0" anchor="ctr"/>
                </a:tc>
                <a:extLst>
                  <a:ext uri="{0D108BD9-81ED-4DB2-BD59-A6C34878D82A}">
                    <a16:rowId xmlns:a16="http://schemas.microsoft.com/office/drawing/2014/main" val="2180281252"/>
                  </a:ext>
                </a:extLst>
              </a:tr>
              <a:tr h="248018">
                <a:tc>
                  <a:txBody>
                    <a:bodyPr/>
                    <a:lstStyle/>
                    <a:p>
                      <a:pPr algn="ctr" fontAlgn="ctr"/>
                      <a:r>
                        <a:rPr lang="en" sz="1000" u="none" strike="noStrike" dirty="0">
                          <a:effectLst/>
                        </a:rPr>
                        <a:t>u2</a:t>
                      </a:r>
                      <a:endParaRPr lang="e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en" sz="1000" u="none" strike="noStrike" dirty="0">
                          <a:effectLst/>
                        </a:rPr>
                        <a:t>interfaces</a:t>
                      </a:r>
                      <a:endParaRPr lang="e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en" sz="1000" u="none" strike="noStrike" dirty="0">
                          <a:effectLst/>
                        </a:rPr>
                        <a:t>interfaces_count</a:t>
                      </a:r>
                      <a:endParaRPr lang="e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zh-CN" altLang="en-US" sz="1000" u="none" strike="noStrike">
                          <a:effectLst/>
                        </a:rPr>
                        <a:t>接口表</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6889" marR="6889" marT="6889" marB="0" anchor="ctr"/>
                </a:tc>
                <a:extLst>
                  <a:ext uri="{0D108BD9-81ED-4DB2-BD59-A6C34878D82A}">
                    <a16:rowId xmlns:a16="http://schemas.microsoft.com/office/drawing/2014/main" val="2137067953"/>
                  </a:ext>
                </a:extLst>
              </a:tr>
              <a:tr h="248018">
                <a:tc>
                  <a:txBody>
                    <a:bodyPr/>
                    <a:lstStyle/>
                    <a:p>
                      <a:pPr algn="ctr" fontAlgn="ctr"/>
                      <a:r>
                        <a:rPr lang="en" sz="1000" u="none" strike="noStrike" dirty="0">
                          <a:effectLst/>
                        </a:rPr>
                        <a:t>u2</a:t>
                      </a:r>
                      <a:endParaRPr lang="e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en" sz="1000" u="none" strike="noStrike" dirty="0">
                          <a:effectLst/>
                        </a:rPr>
                        <a:t>fields_count</a:t>
                      </a:r>
                      <a:endParaRPr lang="e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en-US" altLang="zh-CN" sz="1000" u="none" strike="noStrike" dirty="0">
                          <a:effectLst/>
                        </a:rPr>
                        <a:t>1</a:t>
                      </a:r>
                      <a:endParaRPr lang="en-US" altLang="zh-C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zh-CN" altLang="en-US" sz="1000" u="none" strike="noStrike">
                          <a:effectLst/>
                        </a:rPr>
                        <a:t>字段计数器</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6889" marR="6889" marT="6889" marB="0" anchor="ctr"/>
                </a:tc>
                <a:extLst>
                  <a:ext uri="{0D108BD9-81ED-4DB2-BD59-A6C34878D82A}">
                    <a16:rowId xmlns:a16="http://schemas.microsoft.com/office/drawing/2014/main" val="2843374657"/>
                  </a:ext>
                </a:extLst>
              </a:tr>
              <a:tr h="248018">
                <a:tc>
                  <a:txBody>
                    <a:bodyPr/>
                    <a:lstStyle/>
                    <a:p>
                      <a:pPr algn="ctr" fontAlgn="ctr"/>
                      <a:r>
                        <a:rPr lang="en" sz="1000" u="none" strike="noStrike" dirty="0">
                          <a:effectLst/>
                        </a:rPr>
                        <a:t>field_info</a:t>
                      </a:r>
                      <a:endParaRPr lang="e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en" sz="1000" u="none" strike="noStrike" dirty="0">
                          <a:effectLst/>
                        </a:rPr>
                        <a:t>fields</a:t>
                      </a:r>
                      <a:endParaRPr lang="e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en" sz="1000" u="none" strike="noStrike" dirty="0">
                          <a:effectLst/>
                        </a:rPr>
                        <a:t>fields_count</a:t>
                      </a:r>
                      <a:endParaRPr lang="e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zh-CN" altLang="en-US" sz="1000" u="none" strike="noStrike">
                          <a:effectLst/>
                        </a:rPr>
                        <a:t>字段表</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6889" marR="6889" marT="6889" marB="0" anchor="ctr"/>
                </a:tc>
                <a:extLst>
                  <a:ext uri="{0D108BD9-81ED-4DB2-BD59-A6C34878D82A}">
                    <a16:rowId xmlns:a16="http://schemas.microsoft.com/office/drawing/2014/main" val="829566315"/>
                  </a:ext>
                </a:extLst>
              </a:tr>
              <a:tr h="248018">
                <a:tc>
                  <a:txBody>
                    <a:bodyPr/>
                    <a:lstStyle/>
                    <a:p>
                      <a:pPr algn="ctr" fontAlgn="ctr"/>
                      <a:r>
                        <a:rPr lang="en" sz="1000" u="none" strike="noStrike" dirty="0">
                          <a:effectLst/>
                        </a:rPr>
                        <a:t>u2</a:t>
                      </a:r>
                      <a:endParaRPr lang="e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en" sz="1000" u="none" strike="noStrike" dirty="0">
                          <a:effectLst/>
                        </a:rPr>
                        <a:t>methods_count</a:t>
                      </a:r>
                      <a:endParaRPr lang="e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en-US" altLang="zh-CN" sz="1000" u="none" strike="noStrike" dirty="0">
                          <a:effectLst/>
                        </a:rPr>
                        <a:t>1</a:t>
                      </a:r>
                      <a:endParaRPr lang="en-US" altLang="zh-C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zh-CN" altLang="en-US" sz="1000" u="none" strike="noStrike">
                          <a:effectLst/>
                        </a:rPr>
                        <a:t>方法计数器</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6889" marR="6889" marT="6889" marB="0" anchor="ctr"/>
                </a:tc>
                <a:extLst>
                  <a:ext uri="{0D108BD9-81ED-4DB2-BD59-A6C34878D82A}">
                    <a16:rowId xmlns:a16="http://schemas.microsoft.com/office/drawing/2014/main" val="4144907639"/>
                  </a:ext>
                </a:extLst>
              </a:tr>
              <a:tr h="248018">
                <a:tc>
                  <a:txBody>
                    <a:bodyPr/>
                    <a:lstStyle/>
                    <a:p>
                      <a:pPr algn="ctr" fontAlgn="ctr"/>
                      <a:r>
                        <a:rPr lang="en" sz="1000" u="none" strike="noStrike" dirty="0">
                          <a:effectLst/>
                        </a:rPr>
                        <a:t>method_info</a:t>
                      </a:r>
                      <a:endParaRPr lang="e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en" sz="1000" u="none" strike="noStrike" dirty="0">
                          <a:effectLst/>
                        </a:rPr>
                        <a:t>methods</a:t>
                      </a:r>
                      <a:endParaRPr lang="e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en" sz="1000" u="none" strike="noStrike" dirty="0">
                          <a:effectLst/>
                        </a:rPr>
                        <a:t>methods_count</a:t>
                      </a:r>
                      <a:endParaRPr lang="e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zh-CN" altLang="en-US" sz="1000" u="none" strike="noStrike">
                          <a:effectLst/>
                        </a:rPr>
                        <a:t>方法表</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6889" marR="6889" marT="6889" marB="0" anchor="ctr"/>
                </a:tc>
                <a:extLst>
                  <a:ext uri="{0D108BD9-81ED-4DB2-BD59-A6C34878D82A}">
                    <a16:rowId xmlns:a16="http://schemas.microsoft.com/office/drawing/2014/main" val="1329904358"/>
                  </a:ext>
                </a:extLst>
              </a:tr>
              <a:tr h="248018">
                <a:tc>
                  <a:txBody>
                    <a:bodyPr/>
                    <a:lstStyle/>
                    <a:p>
                      <a:pPr algn="ctr" fontAlgn="ctr"/>
                      <a:r>
                        <a:rPr lang="en" sz="1000" u="none" strike="noStrike" dirty="0">
                          <a:effectLst/>
                        </a:rPr>
                        <a:t>u2</a:t>
                      </a:r>
                      <a:endParaRPr lang="e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en" sz="1000" u="none" strike="noStrike" dirty="0">
                          <a:effectLst/>
                        </a:rPr>
                        <a:t>attributes_count</a:t>
                      </a:r>
                      <a:endParaRPr lang="e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en-US" altLang="zh-CN" sz="1000" u="none" strike="noStrike" dirty="0">
                          <a:effectLst/>
                        </a:rPr>
                        <a:t>1</a:t>
                      </a:r>
                      <a:endParaRPr lang="en-US" altLang="zh-C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zh-CN" altLang="en-US" sz="1000" u="none" strike="noStrike">
                          <a:effectLst/>
                        </a:rPr>
                        <a:t>属性计数器</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6889" marR="6889" marT="6889" marB="0" anchor="ctr"/>
                </a:tc>
                <a:extLst>
                  <a:ext uri="{0D108BD9-81ED-4DB2-BD59-A6C34878D82A}">
                    <a16:rowId xmlns:a16="http://schemas.microsoft.com/office/drawing/2014/main" val="1361115460"/>
                  </a:ext>
                </a:extLst>
              </a:tr>
              <a:tr h="248018">
                <a:tc>
                  <a:txBody>
                    <a:bodyPr/>
                    <a:lstStyle/>
                    <a:p>
                      <a:pPr algn="ctr" fontAlgn="ctr"/>
                      <a:r>
                        <a:rPr lang="en" sz="1000" u="none" strike="noStrike" dirty="0">
                          <a:effectLst/>
                        </a:rPr>
                        <a:t>attribute_info</a:t>
                      </a:r>
                      <a:endParaRPr lang="e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en" sz="1000" u="none" strike="noStrike" dirty="0">
                          <a:effectLst/>
                        </a:rPr>
                        <a:t>attributes</a:t>
                      </a:r>
                      <a:endParaRPr lang="e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en" sz="1000" u="none" strike="noStrike" dirty="0">
                          <a:effectLst/>
                        </a:rPr>
                        <a:t>attributes_count</a:t>
                      </a:r>
                      <a:endParaRPr lang="en" sz="1000" b="0" i="0" u="none" strike="noStrike" dirty="0">
                        <a:solidFill>
                          <a:srgbClr val="000000"/>
                        </a:solidFill>
                        <a:effectLst/>
                        <a:latin typeface="宋体" panose="02010600030101010101" pitchFamily="2" charset="-122"/>
                        <a:ea typeface="宋体" panose="02010600030101010101" pitchFamily="2" charset="-122"/>
                      </a:endParaRPr>
                    </a:p>
                  </a:txBody>
                  <a:tcPr marL="6889" marR="6889" marT="6889" marB="0" anchor="ctr"/>
                </a:tc>
                <a:tc>
                  <a:txBody>
                    <a:bodyPr/>
                    <a:lstStyle/>
                    <a:p>
                      <a:pPr algn="ctr" fontAlgn="ctr"/>
                      <a:r>
                        <a:rPr lang="zh-CN" altLang="en-US" sz="1000" u="none" strike="noStrike">
                          <a:effectLst/>
                        </a:rPr>
                        <a:t>属性表</a:t>
                      </a:r>
                      <a:endParaRPr lang="zh-CN" altLang="en-US" sz="1000" b="0" i="0" u="none" strike="noStrike">
                        <a:solidFill>
                          <a:srgbClr val="000000"/>
                        </a:solidFill>
                        <a:effectLst/>
                        <a:latin typeface="宋体" panose="02010600030101010101" pitchFamily="2" charset="-122"/>
                        <a:ea typeface="宋体" panose="02010600030101010101" pitchFamily="2" charset="-122"/>
                      </a:endParaRPr>
                    </a:p>
                  </a:txBody>
                  <a:tcPr marL="6889" marR="6889" marT="6889" marB="0" anchor="ctr"/>
                </a:tc>
                <a:extLst>
                  <a:ext uri="{0D108BD9-81ED-4DB2-BD59-A6C34878D82A}">
                    <a16:rowId xmlns:a16="http://schemas.microsoft.com/office/drawing/2014/main" val="1445593712"/>
                  </a:ext>
                </a:extLst>
              </a:tr>
            </a:tbl>
          </a:graphicData>
        </a:graphic>
      </p:graphicFrame>
      <p:sp>
        <p:nvSpPr>
          <p:cNvPr id="26" name="文本框 25">
            <a:extLst>
              <a:ext uri="{FF2B5EF4-FFF2-40B4-BE49-F238E27FC236}">
                <a16:creationId xmlns:a16="http://schemas.microsoft.com/office/drawing/2014/main" id="{C537130E-1FA5-D541-8493-FA3807FA087C}"/>
              </a:ext>
            </a:extLst>
          </p:cNvPr>
          <p:cNvSpPr txBox="1"/>
          <p:nvPr/>
        </p:nvSpPr>
        <p:spPr>
          <a:xfrm>
            <a:off x="8508399" y="1340934"/>
            <a:ext cx="1574470" cy="369332"/>
          </a:xfrm>
          <a:prstGeom prst="rect">
            <a:avLst/>
          </a:prstGeom>
          <a:noFill/>
        </p:spPr>
        <p:txBody>
          <a:bodyPr wrap="none" rtlCol="0">
            <a:spAutoFit/>
          </a:bodyPr>
          <a:lstStyle/>
          <a:p>
            <a:r>
              <a:rPr kumimoji="1" lang="en-US" altLang="zh-CN" dirty="0">
                <a:solidFill>
                  <a:schemeClr val="bg1"/>
                </a:solidFill>
              </a:rPr>
              <a:t>Class</a:t>
            </a:r>
            <a:r>
              <a:rPr kumimoji="1" lang="zh-CN" altLang="en-US">
                <a:solidFill>
                  <a:schemeClr val="bg1"/>
                </a:solidFill>
              </a:rPr>
              <a:t>文件格式</a:t>
            </a:r>
          </a:p>
        </p:txBody>
      </p:sp>
    </p:spTree>
    <p:extLst>
      <p:ext uri="{BB962C8B-B14F-4D97-AF65-F5344CB8AC3E}">
        <p14:creationId xmlns:p14="http://schemas.microsoft.com/office/powerpoint/2010/main" val="6104116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6" name="Freeform 5">
            <a:extLst>
              <a:ext uri="{FF2B5EF4-FFF2-40B4-BE49-F238E27FC236}">
                <a16:creationId xmlns:a16="http://schemas.microsoft.com/office/drawing/2014/main" id="{0660E988-71D9-7F49-B1E7-EBDD08FF8049}"/>
              </a:ext>
            </a:extLst>
          </p:cNvPr>
          <p:cNvSpPr>
            <a:spLocks/>
          </p:cNvSpPr>
          <p:nvPr/>
        </p:nvSpPr>
        <p:spPr bwMode="auto">
          <a:xfrm flipV="1">
            <a:off x="747570" y="858324"/>
            <a:ext cx="10254098" cy="333831"/>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bg1"/>
          </a:solidFill>
          <a:ln>
            <a:solidFill>
              <a:schemeClr val="bg1"/>
            </a:solidFill>
          </a:ln>
        </p:spPr>
        <p:txBody>
          <a:bodyPr vert="horz" wrap="square" lIns="91440" tIns="45720" rIns="91440" bIns="45720" numCol="1" anchor="t" anchorCtr="0" compatLnSpc="1">
            <a:prstTxWarp prst="textNoShape">
              <a:avLst/>
            </a:prstTxWarp>
          </a:bodyPr>
          <a:lstStyle/>
          <a:p>
            <a:endParaRPr lang="zh-CN" altLang="en-US"/>
          </a:p>
        </p:txBody>
      </p:sp>
      <p:sp>
        <p:nvSpPr>
          <p:cNvPr id="5" name="矩形 4">
            <a:extLst>
              <a:ext uri="{FF2B5EF4-FFF2-40B4-BE49-F238E27FC236}">
                <a16:creationId xmlns:a16="http://schemas.microsoft.com/office/drawing/2014/main" id="{9D1A8ACF-6C59-6D4C-9433-83E1B0250B11}"/>
              </a:ext>
            </a:extLst>
          </p:cNvPr>
          <p:cNvSpPr/>
          <p:nvPr/>
        </p:nvSpPr>
        <p:spPr>
          <a:xfrm>
            <a:off x="747570" y="502625"/>
            <a:ext cx="1665841" cy="369332"/>
          </a:xfrm>
          <a:prstGeom prst="rect">
            <a:avLst/>
          </a:prstGeom>
        </p:spPr>
        <p:txBody>
          <a:bodyPr wrap="none">
            <a:spAutoFit/>
          </a:bodyPr>
          <a:lstStyle/>
          <a:p>
            <a:pPr algn="dist"/>
            <a:r>
              <a:rPr lang="en-US" altLang="zh-CN" dirty="0">
                <a:solidFill>
                  <a:schemeClr val="bg1"/>
                </a:solidFill>
                <a:latin typeface="方正静蕾简体" panose="02000000000000000000" pitchFamily="2" charset="-122"/>
                <a:ea typeface="方正静蕾简体" panose="02000000000000000000" pitchFamily="2" charset="-122"/>
              </a:rPr>
              <a:t>Class</a:t>
            </a:r>
            <a:r>
              <a:rPr lang="zh-CN" altLang="en-US">
                <a:solidFill>
                  <a:schemeClr val="bg1"/>
                </a:solidFill>
                <a:latin typeface="方正静蕾简体" panose="02000000000000000000" pitchFamily="2" charset="-122"/>
                <a:ea typeface="方正静蕾简体" panose="02000000000000000000" pitchFamily="2" charset="-122"/>
              </a:rPr>
              <a:t>文件解析</a:t>
            </a:r>
          </a:p>
        </p:txBody>
      </p:sp>
      <p:sp>
        <p:nvSpPr>
          <p:cNvPr id="2" name="矩形 1">
            <a:extLst>
              <a:ext uri="{FF2B5EF4-FFF2-40B4-BE49-F238E27FC236}">
                <a16:creationId xmlns:a16="http://schemas.microsoft.com/office/drawing/2014/main" id="{BE5F8A47-78D2-2243-A002-021047EF1408}"/>
              </a:ext>
            </a:extLst>
          </p:cNvPr>
          <p:cNvSpPr/>
          <p:nvPr/>
        </p:nvSpPr>
        <p:spPr>
          <a:xfrm>
            <a:off x="1159933" y="1456267"/>
            <a:ext cx="2949617" cy="4766733"/>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 altLang="zh-CN" sz="1200" dirty="0">
                <a:solidFill>
                  <a:srgbClr val="FF0000"/>
                </a:solidFill>
              </a:rPr>
              <a:t>cafe babe </a:t>
            </a:r>
            <a:r>
              <a:rPr kumimoji="1" lang="en" altLang="zh-CN" sz="1200" dirty="0">
                <a:solidFill>
                  <a:srgbClr val="92D050"/>
                </a:solidFill>
              </a:rPr>
              <a:t>0000</a:t>
            </a:r>
            <a:r>
              <a:rPr kumimoji="1" lang="en" altLang="zh-CN" sz="1200" dirty="0"/>
              <a:t> </a:t>
            </a:r>
            <a:r>
              <a:rPr kumimoji="1" lang="en" altLang="zh-CN" sz="1200" dirty="0">
                <a:solidFill>
                  <a:srgbClr val="FFC000"/>
                </a:solidFill>
              </a:rPr>
              <a:t>0034</a:t>
            </a:r>
            <a:r>
              <a:rPr kumimoji="1" lang="en" altLang="zh-CN" sz="1200" dirty="0"/>
              <a:t> </a:t>
            </a:r>
            <a:r>
              <a:rPr kumimoji="1" lang="en" altLang="zh-CN" sz="1200" dirty="0">
                <a:solidFill>
                  <a:srgbClr val="00B050"/>
                </a:solidFill>
              </a:rPr>
              <a:t>0014</a:t>
            </a:r>
            <a:r>
              <a:rPr kumimoji="1" lang="en" altLang="zh-CN" sz="1200" dirty="0"/>
              <a:t> </a:t>
            </a:r>
            <a:r>
              <a:rPr kumimoji="1" lang="en" altLang="zh-CN" sz="1200" dirty="0">
                <a:solidFill>
                  <a:schemeClr val="bg1"/>
                </a:solidFill>
                <a:highlight>
                  <a:srgbClr val="00FF00"/>
                </a:highlight>
              </a:rPr>
              <a:t>0a</a:t>
            </a:r>
            <a:r>
              <a:rPr kumimoji="1" lang="en" altLang="zh-CN" sz="1200" dirty="0">
                <a:solidFill>
                  <a:schemeClr val="accent1">
                    <a:lumMod val="75000"/>
                  </a:schemeClr>
                </a:solidFill>
                <a:highlight>
                  <a:srgbClr val="00FF00"/>
                </a:highlight>
              </a:rPr>
              <a:t>00 0500 10</a:t>
            </a:r>
            <a:r>
              <a:rPr kumimoji="1" lang="en" altLang="zh-CN" sz="1200" dirty="0">
                <a:solidFill>
                  <a:schemeClr val="bg1"/>
                </a:solidFill>
                <a:highlight>
                  <a:srgbClr val="00FF00"/>
                </a:highlight>
              </a:rPr>
              <a:t>07</a:t>
            </a:r>
          </a:p>
          <a:p>
            <a:r>
              <a:rPr kumimoji="1" lang="en" altLang="zh-CN" sz="1200" dirty="0">
                <a:solidFill>
                  <a:srgbClr val="0070C0"/>
                </a:solidFill>
                <a:highlight>
                  <a:srgbClr val="00FF00"/>
                </a:highlight>
              </a:rPr>
              <a:t>0011</a:t>
            </a:r>
            <a:r>
              <a:rPr kumimoji="1" lang="en" altLang="zh-CN" sz="1200" dirty="0">
                <a:highlight>
                  <a:srgbClr val="00FF00"/>
                </a:highlight>
              </a:rPr>
              <a:t> 0a</a:t>
            </a:r>
            <a:r>
              <a:rPr kumimoji="1" lang="en" altLang="zh-CN" sz="1200" dirty="0">
                <a:solidFill>
                  <a:srgbClr val="0070C0"/>
                </a:solidFill>
                <a:highlight>
                  <a:srgbClr val="00FF00"/>
                </a:highlight>
              </a:rPr>
              <a:t>00 0200 10</a:t>
            </a:r>
            <a:r>
              <a:rPr kumimoji="1" lang="en" altLang="zh-CN" sz="1200" dirty="0">
                <a:highlight>
                  <a:srgbClr val="00FF00"/>
                </a:highlight>
              </a:rPr>
              <a:t>0a </a:t>
            </a:r>
            <a:r>
              <a:rPr kumimoji="1" lang="en" altLang="zh-CN" sz="1200" dirty="0">
                <a:solidFill>
                  <a:srgbClr val="0070C0"/>
                </a:solidFill>
                <a:highlight>
                  <a:srgbClr val="00FF00"/>
                </a:highlight>
              </a:rPr>
              <a:t>0002 0012</a:t>
            </a:r>
            <a:r>
              <a:rPr kumimoji="1" lang="en" altLang="zh-CN" sz="1200" dirty="0">
                <a:highlight>
                  <a:srgbClr val="00FF00"/>
                </a:highlight>
              </a:rPr>
              <a:t> 07</a:t>
            </a:r>
            <a:r>
              <a:rPr kumimoji="1" lang="en" altLang="zh-CN" sz="1200" dirty="0">
                <a:solidFill>
                  <a:srgbClr val="0070C0"/>
                </a:solidFill>
                <a:highlight>
                  <a:srgbClr val="00FF00"/>
                </a:highlight>
              </a:rPr>
              <a:t>00 13</a:t>
            </a:r>
            <a:r>
              <a:rPr kumimoji="1" lang="en" altLang="zh-CN" sz="1200" dirty="0">
                <a:highlight>
                  <a:srgbClr val="00FF00"/>
                </a:highlight>
              </a:rPr>
              <a:t>01</a:t>
            </a:r>
          </a:p>
          <a:p>
            <a:r>
              <a:rPr kumimoji="1" lang="en" altLang="zh-CN" sz="1200" dirty="0">
                <a:solidFill>
                  <a:srgbClr val="0070C0"/>
                </a:solidFill>
                <a:highlight>
                  <a:srgbClr val="00FF00"/>
                </a:highlight>
              </a:rPr>
              <a:t>0006 </a:t>
            </a:r>
            <a:r>
              <a:rPr kumimoji="1" lang="en" altLang="zh-CN" sz="1200" dirty="0">
                <a:solidFill>
                  <a:srgbClr val="FF9CFF"/>
                </a:solidFill>
                <a:highlight>
                  <a:srgbClr val="00FF00"/>
                </a:highlight>
              </a:rPr>
              <a:t>3c69 6e69 743e</a:t>
            </a:r>
            <a:r>
              <a:rPr kumimoji="1" lang="en" altLang="zh-CN" sz="1200" dirty="0">
                <a:highlight>
                  <a:srgbClr val="00FF00"/>
                </a:highlight>
              </a:rPr>
              <a:t> 01</a:t>
            </a:r>
            <a:r>
              <a:rPr kumimoji="1" lang="en" altLang="zh-CN" sz="1200" dirty="0">
                <a:solidFill>
                  <a:srgbClr val="0070C0"/>
                </a:solidFill>
                <a:highlight>
                  <a:srgbClr val="00FF00"/>
                </a:highlight>
              </a:rPr>
              <a:t>00 03</a:t>
            </a:r>
            <a:r>
              <a:rPr kumimoji="1" lang="en" altLang="zh-CN" sz="1200" dirty="0">
                <a:solidFill>
                  <a:srgbClr val="FF9CFF"/>
                </a:solidFill>
                <a:highlight>
                  <a:srgbClr val="00FF00"/>
                </a:highlight>
              </a:rPr>
              <a:t>28 2956</a:t>
            </a:r>
            <a:r>
              <a:rPr kumimoji="1" lang="en" altLang="zh-CN" sz="1200" dirty="0">
                <a:highlight>
                  <a:srgbClr val="00FF00"/>
                </a:highlight>
              </a:rPr>
              <a:t> 01</a:t>
            </a:r>
            <a:r>
              <a:rPr kumimoji="1" lang="en" altLang="zh-CN" sz="1200" dirty="0">
                <a:solidFill>
                  <a:srgbClr val="0070C0"/>
                </a:solidFill>
                <a:highlight>
                  <a:srgbClr val="00FF00"/>
                </a:highlight>
              </a:rPr>
              <a:t>00</a:t>
            </a:r>
          </a:p>
          <a:p>
            <a:r>
              <a:rPr kumimoji="1" lang="en" altLang="zh-CN" sz="1200" dirty="0">
                <a:solidFill>
                  <a:srgbClr val="0070C0"/>
                </a:solidFill>
                <a:highlight>
                  <a:srgbClr val="00FF00"/>
                </a:highlight>
              </a:rPr>
              <a:t>04</a:t>
            </a:r>
            <a:r>
              <a:rPr kumimoji="1" lang="en" altLang="zh-CN" sz="1200" dirty="0">
                <a:solidFill>
                  <a:srgbClr val="FF9CFF"/>
                </a:solidFill>
                <a:highlight>
                  <a:srgbClr val="00FF00"/>
                </a:highlight>
              </a:rPr>
              <a:t>43 6f64 65</a:t>
            </a:r>
            <a:r>
              <a:rPr kumimoji="1" lang="en" altLang="zh-CN" sz="1200" dirty="0">
                <a:highlight>
                  <a:srgbClr val="00FF00"/>
                </a:highlight>
              </a:rPr>
              <a:t>01 </a:t>
            </a:r>
            <a:r>
              <a:rPr kumimoji="1" lang="en" altLang="zh-CN" sz="1200" dirty="0">
                <a:solidFill>
                  <a:srgbClr val="0070C0"/>
                </a:solidFill>
                <a:highlight>
                  <a:srgbClr val="00FF00"/>
                </a:highlight>
              </a:rPr>
              <a:t>000f</a:t>
            </a:r>
            <a:r>
              <a:rPr kumimoji="1" lang="en" altLang="zh-CN" sz="1200" dirty="0">
                <a:highlight>
                  <a:srgbClr val="00FF00"/>
                </a:highlight>
              </a:rPr>
              <a:t> </a:t>
            </a:r>
            <a:r>
              <a:rPr kumimoji="1" lang="en" altLang="zh-CN" sz="1200" dirty="0">
                <a:solidFill>
                  <a:srgbClr val="FF9CFF"/>
                </a:solidFill>
                <a:highlight>
                  <a:srgbClr val="00FF00"/>
                </a:highlight>
              </a:rPr>
              <a:t>4c69 6e65 4e75 6d62</a:t>
            </a:r>
          </a:p>
          <a:p>
            <a:r>
              <a:rPr kumimoji="1" lang="en" altLang="zh-CN" sz="1200" dirty="0">
                <a:solidFill>
                  <a:srgbClr val="FF9CFF"/>
                </a:solidFill>
                <a:highlight>
                  <a:srgbClr val="00FF00"/>
                </a:highlight>
              </a:rPr>
              <a:t>6572 5461 626c 65</a:t>
            </a:r>
            <a:r>
              <a:rPr kumimoji="1" lang="en" altLang="zh-CN" sz="1200" dirty="0">
                <a:highlight>
                  <a:srgbClr val="00FF00"/>
                </a:highlight>
              </a:rPr>
              <a:t>01 </a:t>
            </a:r>
            <a:r>
              <a:rPr kumimoji="1" lang="en" altLang="zh-CN" sz="1200" dirty="0">
                <a:solidFill>
                  <a:srgbClr val="0070C0"/>
                </a:solidFill>
                <a:highlight>
                  <a:srgbClr val="00FF00"/>
                </a:highlight>
              </a:rPr>
              <a:t>0004</a:t>
            </a:r>
            <a:r>
              <a:rPr kumimoji="1" lang="en" altLang="zh-CN" sz="1200" dirty="0">
                <a:highlight>
                  <a:srgbClr val="00FF00"/>
                </a:highlight>
              </a:rPr>
              <a:t> </a:t>
            </a:r>
            <a:r>
              <a:rPr kumimoji="1" lang="en" altLang="zh-CN" sz="1200" dirty="0">
                <a:solidFill>
                  <a:srgbClr val="FF9CFF"/>
                </a:solidFill>
                <a:highlight>
                  <a:srgbClr val="00FF00"/>
                </a:highlight>
              </a:rPr>
              <a:t>6d61 7468</a:t>
            </a:r>
            <a:r>
              <a:rPr kumimoji="1" lang="en" altLang="zh-CN" sz="1200" dirty="0">
                <a:highlight>
                  <a:srgbClr val="00FF00"/>
                </a:highlight>
              </a:rPr>
              <a:t> 01</a:t>
            </a:r>
            <a:r>
              <a:rPr kumimoji="1" lang="en" altLang="zh-CN" sz="1200" dirty="0">
                <a:solidFill>
                  <a:srgbClr val="0070C0"/>
                </a:solidFill>
                <a:highlight>
                  <a:srgbClr val="00FF00"/>
                </a:highlight>
              </a:rPr>
              <a:t>00</a:t>
            </a:r>
          </a:p>
          <a:p>
            <a:r>
              <a:rPr kumimoji="1" lang="en" altLang="zh-CN" sz="1200" dirty="0">
                <a:solidFill>
                  <a:srgbClr val="0070C0"/>
                </a:solidFill>
                <a:highlight>
                  <a:srgbClr val="00FF00"/>
                </a:highlight>
              </a:rPr>
              <a:t>03</a:t>
            </a:r>
            <a:r>
              <a:rPr kumimoji="1" lang="en" altLang="zh-CN" sz="1200" dirty="0">
                <a:solidFill>
                  <a:srgbClr val="FF9CFF"/>
                </a:solidFill>
                <a:highlight>
                  <a:srgbClr val="00FF00"/>
                </a:highlight>
              </a:rPr>
              <a:t>28 2949</a:t>
            </a:r>
            <a:r>
              <a:rPr kumimoji="1" lang="en" altLang="zh-CN" sz="1200" dirty="0">
                <a:highlight>
                  <a:srgbClr val="00FF00"/>
                </a:highlight>
              </a:rPr>
              <a:t> 01</a:t>
            </a:r>
            <a:r>
              <a:rPr kumimoji="1" lang="en" altLang="zh-CN" sz="1200" dirty="0">
                <a:solidFill>
                  <a:srgbClr val="0070C0"/>
                </a:solidFill>
                <a:highlight>
                  <a:srgbClr val="00FF00"/>
                </a:highlight>
              </a:rPr>
              <a:t>00 04</a:t>
            </a:r>
            <a:r>
              <a:rPr kumimoji="1" lang="en" altLang="zh-CN" sz="1200" dirty="0">
                <a:solidFill>
                  <a:srgbClr val="FF9CFF"/>
                </a:solidFill>
                <a:highlight>
                  <a:srgbClr val="00FF00"/>
                </a:highlight>
              </a:rPr>
              <a:t>6d 6169 6e</a:t>
            </a:r>
            <a:r>
              <a:rPr kumimoji="1" lang="en" altLang="zh-CN" sz="1200" dirty="0">
                <a:highlight>
                  <a:srgbClr val="00FF00"/>
                </a:highlight>
              </a:rPr>
              <a:t>01 </a:t>
            </a:r>
            <a:r>
              <a:rPr kumimoji="1" lang="en" altLang="zh-CN" sz="1200" dirty="0">
                <a:solidFill>
                  <a:srgbClr val="0070C0"/>
                </a:solidFill>
                <a:highlight>
                  <a:srgbClr val="00FF00"/>
                </a:highlight>
              </a:rPr>
              <a:t>0016</a:t>
            </a:r>
            <a:r>
              <a:rPr kumimoji="1" lang="en" altLang="zh-CN" sz="1200" dirty="0">
                <a:highlight>
                  <a:srgbClr val="00FF00"/>
                </a:highlight>
              </a:rPr>
              <a:t> </a:t>
            </a:r>
            <a:r>
              <a:rPr kumimoji="1" lang="en" altLang="zh-CN" sz="1200" dirty="0">
                <a:solidFill>
                  <a:srgbClr val="FF9CFF"/>
                </a:solidFill>
                <a:highlight>
                  <a:srgbClr val="00FF00"/>
                </a:highlight>
              </a:rPr>
              <a:t>285b</a:t>
            </a:r>
          </a:p>
          <a:p>
            <a:r>
              <a:rPr kumimoji="1" lang="en" altLang="zh-CN" sz="1200" dirty="0">
                <a:solidFill>
                  <a:srgbClr val="FF9CFF"/>
                </a:solidFill>
                <a:highlight>
                  <a:srgbClr val="00FF00"/>
                </a:highlight>
              </a:rPr>
              <a:t>4c6a 6176 612f 6c61 6e67 2f53 7472 696e</a:t>
            </a:r>
          </a:p>
          <a:p>
            <a:r>
              <a:rPr kumimoji="1" lang="en" altLang="zh-CN" sz="1200" dirty="0">
                <a:solidFill>
                  <a:srgbClr val="FF9CFF"/>
                </a:solidFill>
                <a:highlight>
                  <a:srgbClr val="00FF00"/>
                </a:highlight>
              </a:rPr>
              <a:t>673b 2956</a:t>
            </a:r>
            <a:r>
              <a:rPr kumimoji="1" lang="en" altLang="zh-CN" sz="1200" dirty="0">
                <a:highlight>
                  <a:srgbClr val="00FF00"/>
                </a:highlight>
              </a:rPr>
              <a:t> 01</a:t>
            </a:r>
            <a:r>
              <a:rPr kumimoji="1" lang="en" altLang="zh-CN" sz="1200" dirty="0">
                <a:solidFill>
                  <a:srgbClr val="0070C0"/>
                </a:solidFill>
                <a:highlight>
                  <a:srgbClr val="00FF00"/>
                </a:highlight>
              </a:rPr>
              <a:t>00 0a</a:t>
            </a:r>
            <a:r>
              <a:rPr kumimoji="1" lang="en" altLang="zh-CN" sz="1200" dirty="0">
                <a:solidFill>
                  <a:srgbClr val="FF9CFF"/>
                </a:solidFill>
                <a:highlight>
                  <a:srgbClr val="00FF00"/>
                </a:highlight>
              </a:rPr>
              <a:t>53 6f75 7263 6546 696c</a:t>
            </a:r>
          </a:p>
          <a:p>
            <a:r>
              <a:rPr kumimoji="1" lang="en" altLang="zh-CN" sz="1200" dirty="0">
                <a:solidFill>
                  <a:srgbClr val="FF9CFF"/>
                </a:solidFill>
                <a:highlight>
                  <a:srgbClr val="00FF00"/>
                </a:highlight>
              </a:rPr>
              <a:t>65</a:t>
            </a:r>
            <a:r>
              <a:rPr kumimoji="1" lang="en" altLang="zh-CN" sz="1200" dirty="0">
                <a:highlight>
                  <a:srgbClr val="00FF00"/>
                </a:highlight>
              </a:rPr>
              <a:t>01 </a:t>
            </a:r>
            <a:r>
              <a:rPr kumimoji="1" lang="en" altLang="zh-CN" sz="1200" dirty="0">
                <a:solidFill>
                  <a:srgbClr val="0070C0"/>
                </a:solidFill>
                <a:highlight>
                  <a:srgbClr val="00FF00"/>
                </a:highlight>
              </a:rPr>
              <a:t>0009</a:t>
            </a:r>
            <a:r>
              <a:rPr kumimoji="1" lang="en" altLang="zh-CN" sz="1200" dirty="0">
                <a:highlight>
                  <a:srgbClr val="00FF00"/>
                </a:highlight>
              </a:rPr>
              <a:t> </a:t>
            </a:r>
            <a:r>
              <a:rPr kumimoji="1" lang="en" altLang="zh-CN" sz="1200" dirty="0">
                <a:solidFill>
                  <a:srgbClr val="FF9CFF"/>
                </a:solidFill>
                <a:highlight>
                  <a:srgbClr val="00FF00"/>
                </a:highlight>
              </a:rPr>
              <a:t>4465 6d6f 2e6a 6176 61</a:t>
            </a:r>
            <a:r>
              <a:rPr kumimoji="1" lang="en" altLang="zh-CN" sz="1200" dirty="0">
                <a:highlight>
                  <a:srgbClr val="00FF00"/>
                </a:highlight>
              </a:rPr>
              <a:t>0c </a:t>
            </a:r>
            <a:r>
              <a:rPr kumimoji="1" lang="en" altLang="zh-CN" sz="1200" dirty="0">
                <a:solidFill>
                  <a:srgbClr val="00B0F0"/>
                </a:solidFill>
                <a:highlight>
                  <a:srgbClr val="00FF00"/>
                </a:highlight>
              </a:rPr>
              <a:t>0006</a:t>
            </a:r>
          </a:p>
          <a:p>
            <a:r>
              <a:rPr kumimoji="1" lang="en" altLang="zh-CN" sz="1200" dirty="0">
                <a:solidFill>
                  <a:schemeClr val="accent2">
                    <a:lumMod val="60000"/>
                    <a:lumOff val="40000"/>
                  </a:schemeClr>
                </a:solidFill>
                <a:highlight>
                  <a:srgbClr val="00FF00"/>
                </a:highlight>
              </a:rPr>
              <a:t>0007</a:t>
            </a:r>
            <a:r>
              <a:rPr kumimoji="1" lang="en" altLang="zh-CN" sz="1200" dirty="0">
                <a:highlight>
                  <a:srgbClr val="00FF00"/>
                </a:highlight>
              </a:rPr>
              <a:t> 01</a:t>
            </a:r>
            <a:r>
              <a:rPr kumimoji="1" lang="en" altLang="zh-CN" sz="1200" dirty="0">
                <a:solidFill>
                  <a:srgbClr val="0070C0"/>
                </a:solidFill>
                <a:highlight>
                  <a:srgbClr val="00FF00"/>
                </a:highlight>
              </a:rPr>
              <a:t>00 1b</a:t>
            </a:r>
            <a:r>
              <a:rPr kumimoji="1" lang="en" altLang="zh-CN" sz="1200" dirty="0">
                <a:solidFill>
                  <a:srgbClr val="FF9CFF"/>
                </a:solidFill>
                <a:highlight>
                  <a:srgbClr val="00FF00"/>
                </a:highlight>
              </a:rPr>
              <a:t>63 6f6d 2f73 7273 2f6a 6176</a:t>
            </a:r>
          </a:p>
          <a:p>
            <a:r>
              <a:rPr kumimoji="1" lang="en" altLang="zh-CN" sz="1200" dirty="0">
                <a:solidFill>
                  <a:srgbClr val="FF9CFF"/>
                </a:solidFill>
                <a:highlight>
                  <a:srgbClr val="00FF00"/>
                </a:highlight>
              </a:rPr>
              <a:t>612f 6a76 6d2f 7374 6163 6b2f 4465 6d6f</a:t>
            </a:r>
          </a:p>
          <a:p>
            <a:r>
              <a:rPr kumimoji="1" lang="en" altLang="zh-CN" sz="1200" dirty="0">
                <a:highlight>
                  <a:srgbClr val="00FF00"/>
                </a:highlight>
              </a:rPr>
              <a:t>0c</a:t>
            </a:r>
            <a:r>
              <a:rPr kumimoji="1" lang="en" altLang="zh-CN" sz="1200" dirty="0">
                <a:solidFill>
                  <a:srgbClr val="00B0F0"/>
                </a:solidFill>
                <a:highlight>
                  <a:srgbClr val="00FF00"/>
                </a:highlight>
              </a:rPr>
              <a:t>00 0a</a:t>
            </a:r>
            <a:r>
              <a:rPr kumimoji="1" lang="en" altLang="zh-CN" sz="1200" dirty="0">
                <a:solidFill>
                  <a:srgbClr val="FFC000"/>
                </a:solidFill>
                <a:highlight>
                  <a:srgbClr val="00FF00"/>
                </a:highlight>
              </a:rPr>
              <a:t>00 0b</a:t>
            </a:r>
            <a:r>
              <a:rPr kumimoji="1" lang="en" altLang="zh-CN" sz="1200" dirty="0">
                <a:highlight>
                  <a:srgbClr val="00FF00"/>
                </a:highlight>
              </a:rPr>
              <a:t>01</a:t>
            </a:r>
            <a:r>
              <a:rPr kumimoji="1" lang="en" altLang="zh-CN" sz="1200" dirty="0">
                <a:solidFill>
                  <a:srgbClr val="0070C0"/>
                </a:solidFill>
                <a:highlight>
                  <a:srgbClr val="00FF00"/>
                </a:highlight>
              </a:rPr>
              <a:t> 0010</a:t>
            </a:r>
            <a:r>
              <a:rPr kumimoji="1" lang="en" altLang="zh-CN" sz="1200" dirty="0">
                <a:highlight>
                  <a:srgbClr val="00FF00"/>
                </a:highlight>
              </a:rPr>
              <a:t> </a:t>
            </a:r>
            <a:r>
              <a:rPr kumimoji="1" lang="en" altLang="zh-CN" sz="1200" dirty="0">
                <a:solidFill>
                  <a:srgbClr val="FF9CFF"/>
                </a:solidFill>
                <a:highlight>
                  <a:srgbClr val="00FF00"/>
                </a:highlight>
              </a:rPr>
              <a:t>6a61 7661 2f6c 616e</a:t>
            </a:r>
          </a:p>
          <a:p>
            <a:r>
              <a:rPr kumimoji="1" lang="en" altLang="zh-CN" sz="1200" dirty="0">
                <a:solidFill>
                  <a:srgbClr val="FF9CFF"/>
                </a:solidFill>
                <a:highlight>
                  <a:srgbClr val="00FF00"/>
                </a:highlight>
              </a:rPr>
              <a:t>672f 4f62 6a65 6374</a:t>
            </a:r>
            <a:r>
              <a:rPr kumimoji="1" lang="en" altLang="zh-CN" sz="1200" dirty="0"/>
              <a:t> </a:t>
            </a:r>
            <a:r>
              <a:rPr kumimoji="1" lang="en" altLang="zh-CN" sz="1200" dirty="0">
                <a:solidFill>
                  <a:schemeClr val="accent6">
                    <a:lumMod val="75000"/>
                  </a:schemeClr>
                </a:solidFill>
              </a:rPr>
              <a:t>0021</a:t>
            </a:r>
            <a:r>
              <a:rPr kumimoji="1" lang="en" altLang="zh-CN" sz="1200" dirty="0"/>
              <a:t> </a:t>
            </a:r>
            <a:r>
              <a:rPr kumimoji="1" lang="en" altLang="zh-CN" sz="1200" dirty="0">
                <a:solidFill>
                  <a:srgbClr val="FF0000"/>
                </a:solidFill>
              </a:rPr>
              <a:t>0002</a:t>
            </a:r>
            <a:r>
              <a:rPr kumimoji="1" lang="en" altLang="zh-CN" sz="1200" dirty="0"/>
              <a:t> </a:t>
            </a:r>
            <a:r>
              <a:rPr kumimoji="1" lang="en" altLang="zh-CN" sz="1200" dirty="0">
                <a:solidFill>
                  <a:srgbClr val="FFC000"/>
                </a:solidFill>
              </a:rPr>
              <a:t>0005</a:t>
            </a:r>
            <a:r>
              <a:rPr kumimoji="1" lang="en" altLang="zh-CN" sz="1200" dirty="0"/>
              <a:t> </a:t>
            </a:r>
            <a:r>
              <a:rPr kumimoji="1" lang="en" altLang="zh-CN" sz="1200" dirty="0">
                <a:solidFill>
                  <a:srgbClr val="FFFF00"/>
                </a:solidFill>
              </a:rPr>
              <a:t>0000</a:t>
            </a:r>
          </a:p>
          <a:p>
            <a:r>
              <a:rPr kumimoji="1" lang="en" altLang="zh-CN" sz="1200" dirty="0">
                <a:solidFill>
                  <a:srgbClr val="00B050"/>
                </a:solidFill>
              </a:rPr>
              <a:t>0000</a:t>
            </a:r>
            <a:r>
              <a:rPr kumimoji="1" lang="en" altLang="zh-CN" sz="1200" dirty="0"/>
              <a:t> </a:t>
            </a:r>
            <a:r>
              <a:rPr kumimoji="1" lang="en" altLang="zh-CN" sz="1200" dirty="0">
                <a:solidFill>
                  <a:schemeClr val="accent2">
                    <a:lumMod val="60000"/>
                    <a:lumOff val="40000"/>
                  </a:schemeClr>
                </a:solidFill>
              </a:rPr>
              <a:t>0003</a:t>
            </a:r>
            <a:r>
              <a:rPr kumimoji="1" lang="en" altLang="zh-CN" sz="1200" dirty="0"/>
              <a:t> </a:t>
            </a:r>
            <a:r>
              <a:rPr kumimoji="1" lang="en" altLang="zh-CN" sz="1200" dirty="0">
                <a:solidFill>
                  <a:srgbClr val="FFB5F1"/>
                </a:solidFill>
              </a:rPr>
              <a:t>0001</a:t>
            </a:r>
            <a:r>
              <a:rPr kumimoji="1" lang="en" altLang="zh-CN" sz="1200" dirty="0"/>
              <a:t> 0006 0007 0001 0008 0000</a:t>
            </a:r>
          </a:p>
          <a:p>
            <a:r>
              <a:rPr kumimoji="1" lang="en" altLang="zh-CN" sz="1200" dirty="0"/>
              <a:t>001d 0001 0001 0000 0005 </a:t>
            </a:r>
            <a:r>
              <a:rPr kumimoji="1" lang="en" altLang="zh-CN" sz="1200" dirty="0">
                <a:solidFill>
                  <a:srgbClr val="FFB5F1"/>
                </a:solidFill>
              </a:rPr>
              <a:t>2ab7 0001 b1</a:t>
            </a:r>
            <a:r>
              <a:rPr kumimoji="1" lang="en" altLang="zh-CN" sz="1200" dirty="0">
                <a:solidFill>
                  <a:srgbClr val="00B0F0"/>
                </a:solidFill>
              </a:rPr>
              <a:t>00</a:t>
            </a:r>
          </a:p>
          <a:p>
            <a:r>
              <a:rPr kumimoji="1" lang="en" altLang="zh-CN" sz="1200" dirty="0">
                <a:solidFill>
                  <a:srgbClr val="00B0F0"/>
                </a:solidFill>
              </a:rPr>
              <a:t>00</a:t>
            </a:r>
            <a:r>
              <a:rPr kumimoji="1" lang="en" altLang="zh-CN" sz="1200" dirty="0">
                <a:solidFill>
                  <a:srgbClr val="A154AD"/>
                </a:solidFill>
              </a:rPr>
              <a:t>00 01</a:t>
            </a:r>
            <a:r>
              <a:rPr kumimoji="1" lang="en" altLang="zh-CN" sz="1200" dirty="0"/>
              <a:t>00 0900 0000 0600 0100 0000 0e00</a:t>
            </a:r>
          </a:p>
          <a:p>
            <a:r>
              <a:rPr kumimoji="1" lang="en" altLang="zh-CN" sz="1200" dirty="0"/>
              <a:t>0100 0a00 0b00 0100 0800 0000 3100 0200</a:t>
            </a:r>
          </a:p>
          <a:p>
            <a:r>
              <a:rPr kumimoji="1" lang="en" altLang="zh-CN" sz="1200" dirty="0"/>
              <a:t>0400 0000 0d04 3c05 3d1b 1c60 100a 683e</a:t>
            </a:r>
          </a:p>
          <a:p>
            <a:r>
              <a:rPr kumimoji="1" lang="en" altLang="zh-CN" sz="1200" dirty="0"/>
              <a:t>1dac 0000 0001 0009 0000 0012 0004 0000</a:t>
            </a:r>
          </a:p>
          <a:p>
            <a:r>
              <a:rPr kumimoji="1" lang="en" altLang="zh-CN" sz="1200" dirty="0"/>
              <a:t>0011 0002 0012 0004 0013 000b 0014 0009</a:t>
            </a:r>
          </a:p>
          <a:p>
            <a:r>
              <a:rPr kumimoji="1" lang="en" altLang="zh-CN" sz="1200" dirty="0"/>
              <a:t>000c 000d 0001 0008 0000 002e 0002 0002</a:t>
            </a:r>
          </a:p>
          <a:p>
            <a:r>
              <a:rPr kumimoji="1" lang="en" altLang="zh-CN" sz="1200" dirty="0"/>
              <a:t>0000 000e bb00 0259 b700 034c 2bb6 0004</a:t>
            </a:r>
          </a:p>
          <a:p>
            <a:r>
              <a:rPr kumimoji="1" lang="en" altLang="zh-CN" sz="1200" dirty="0"/>
              <a:t>57b1 0000 0001 0009 0000 000e 0003 0000</a:t>
            </a:r>
          </a:p>
          <a:p>
            <a:r>
              <a:rPr kumimoji="1" lang="en" altLang="zh-CN" sz="1200" dirty="0"/>
              <a:t>0018 0008 0019 000d 001a 0001 000e 0000</a:t>
            </a:r>
          </a:p>
          <a:p>
            <a:r>
              <a:rPr kumimoji="1" lang="en" altLang="zh-CN" sz="1200" dirty="0"/>
              <a:t>0002 000f </a:t>
            </a:r>
            <a:endParaRPr kumimoji="1" lang="zh-CN" altLang="en-US" sz="1200"/>
          </a:p>
        </p:txBody>
      </p:sp>
      <p:sp>
        <p:nvSpPr>
          <p:cNvPr id="3" name="文本框 2">
            <a:extLst>
              <a:ext uri="{FF2B5EF4-FFF2-40B4-BE49-F238E27FC236}">
                <a16:creationId xmlns:a16="http://schemas.microsoft.com/office/drawing/2014/main" id="{AE86EBE3-CA98-F440-96F1-1BE3127D16A0}"/>
              </a:ext>
            </a:extLst>
          </p:cNvPr>
          <p:cNvSpPr txBox="1"/>
          <p:nvPr/>
        </p:nvSpPr>
        <p:spPr>
          <a:xfrm>
            <a:off x="5011811" y="1406635"/>
            <a:ext cx="2266967" cy="646331"/>
          </a:xfrm>
          <a:prstGeom prst="rect">
            <a:avLst/>
          </a:prstGeom>
          <a:noFill/>
        </p:spPr>
        <p:txBody>
          <a:bodyPr wrap="none" rtlCol="0">
            <a:spAutoFit/>
          </a:bodyPr>
          <a:lstStyle/>
          <a:p>
            <a:r>
              <a:rPr kumimoji="1" lang="en" altLang="zh-CN" dirty="0">
                <a:solidFill>
                  <a:srgbClr val="FF0000"/>
                </a:solidFill>
              </a:rPr>
              <a:t>cafe babe</a:t>
            </a:r>
            <a:endParaRPr kumimoji="1" lang="en-US" altLang="zh-CN" dirty="0">
              <a:solidFill>
                <a:schemeClr val="bg1"/>
              </a:solidFill>
            </a:endParaRPr>
          </a:p>
          <a:p>
            <a:r>
              <a:rPr kumimoji="1" lang="zh-CN" altLang="en-US">
                <a:solidFill>
                  <a:schemeClr val="bg1"/>
                </a:solidFill>
              </a:rPr>
              <a:t>确定是一个</a:t>
            </a:r>
            <a:r>
              <a:rPr kumimoji="1" lang="en-US" altLang="zh-CN" dirty="0">
                <a:solidFill>
                  <a:schemeClr val="bg1"/>
                </a:solidFill>
              </a:rPr>
              <a:t>Class</a:t>
            </a:r>
            <a:r>
              <a:rPr kumimoji="1" lang="zh-CN" altLang="en-US">
                <a:solidFill>
                  <a:schemeClr val="bg1"/>
                </a:solidFill>
              </a:rPr>
              <a:t>文件</a:t>
            </a:r>
          </a:p>
        </p:txBody>
      </p:sp>
      <p:sp>
        <p:nvSpPr>
          <p:cNvPr id="4" name="文本框 3">
            <a:extLst>
              <a:ext uri="{FF2B5EF4-FFF2-40B4-BE49-F238E27FC236}">
                <a16:creationId xmlns:a16="http://schemas.microsoft.com/office/drawing/2014/main" id="{24D1F3F4-AB88-D744-A981-EA4B4EA41A7A}"/>
              </a:ext>
            </a:extLst>
          </p:cNvPr>
          <p:cNvSpPr txBox="1"/>
          <p:nvPr/>
        </p:nvSpPr>
        <p:spPr>
          <a:xfrm>
            <a:off x="5011811" y="2256378"/>
            <a:ext cx="1107996" cy="646331"/>
          </a:xfrm>
          <a:prstGeom prst="rect">
            <a:avLst/>
          </a:prstGeom>
          <a:noFill/>
        </p:spPr>
        <p:txBody>
          <a:bodyPr wrap="none" rtlCol="0">
            <a:spAutoFit/>
          </a:bodyPr>
          <a:lstStyle/>
          <a:p>
            <a:r>
              <a:rPr kumimoji="1" lang="en" altLang="zh-CN" dirty="0">
                <a:solidFill>
                  <a:srgbClr val="92D050"/>
                </a:solidFill>
              </a:rPr>
              <a:t>0000</a:t>
            </a:r>
            <a:endParaRPr kumimoji="1" lang="en-US" altLang="zh-CN" dirty="0">
              <a:solidFill>
                <a:schemeClr val="bg1"/>
              </a:solidFill>
            </a:endParaRPr>
          </a:p>
          <a:p>
            <a:r>
              <a:rPr kumimoji="1" lang="zh-CN" altLang="en-US">
                <a:solidFill>
                  <a:schemeClr val="bg1"/>
                </a:solidFill>
              </a:rPr>
              <a:t>副版本号</a:t>
            </a:r>
          </a:p>
        </p:txBody>
      </p:sp>
      <p:sp>
        <p:nvSpPr>
          <p:cNvPr id="6" name="文本框 5">
            <a:extLst>
              <a:ext uri="{FF2B5EF4-FFF2-40B4-BE49-F238E27FC236}">
                <a16:creationId xmlns:a16="http://schemas.microsoft.com/office/drawing/2014/main" id="{2E899619-00DB-F24D-973E-2CE58CDFE8BF}"/>
              </a:ext>
            </a:extLst>
          </p:cNvPr>
          <p:cNvSpPr txBox="1"/>
          <p:nvPr/>
        </p:nvSpPr>
        <p:spPr>
          <a:xfrm>
            <a:off x="5011811" y="3105835"/>
            <a:ext cx="1107996" cy="646331"/>
          </a:xfrm>
          <a:prstGeom prst="rect">
            <a:avLst/>
          </a:prstGeom>
          <a:noFill/>
        </p:spPr>
        <p:txBody>
          <a:bodyPr wrap="none" rtlCol="0">
            <a:spAutoFit/>
          </a:bodyPr>
          <a:lstStyle/>
          <a:p>
            <a:r>
              <a:rPr kumimoji="1" lang="en" altLang="zh-CN" dirty="0">
                <a:solidFill>
                  <a:srgbClr val="FFC000"/>
                </a:solidFill>
              </a:rPr>
              <a:t>0034</a:t>
            </a:r>
            <a:endParaRPr kumimoji="1" lang="en-US" altLang="zh-CN" dirty="0">
              <a:solidFill>
                <a:schemeClr val="bg1"/>
              </a:solidFill>
            </a:endParaRPr>
          </a:p>
          <a:p>
            <a:r>
              <a:rPr kumimoji="1" lang="zh-CN" altLang="en-US">
                <a:solidFill>
                  <a:schemeClr val="bg1"/>
                </a:solidFill>
              </a:rPr>
              <a:t>主版本号</a:t>
            </a:r>
          </a:p>
        </p:txBody>
      </p:sp>
      <p:sp>
        <p:nvSpPr>
          <p:cNvPr id="7" name="文本框 6">
            <a:extLst>
              <a:ext uri="{FF2B5EF4-FFF2-40B4-BE49-F238E27FC236}">
                <a16:creationId xmlns:a16="http://schemas.microsoft.com/office/drawing/2014/main" id="{9851CB20-DC19-4E49-B457-C51D832716DC}"/>
              </a:ext>
            </a:extLst>
          </p:cNvPr>
          <p:cNvSpPr txBox="1"/>
          <p:nvPr/>
        </p:nvSpPr>
        <p:spPr>
          <a:xfrm>
            <a:off x="5011811" y="3955292"/>
            <a:ext cx="3995004" cy="1200329"/>
          </a:xfrm>
          <a:prstGeom prst="rect">
            <a:avLst/>
          </a:prstGeom>
          <a:noFill/>
        </p:spPr>
        <p:txBody>
          <a:bodyPr wrap="none" rtlCol="0">
            <a:spAutoFit/>
          </a:bodyPr>
          <a:lstStyle/>
          <a:p>
            <a:r>
              <a:rPr kumimoji="1" lang="en" altLang="zh-CN" dirty="0">
                <a:solidFill>
                  <a:srgbClr val="00B050"/>
                </a:solidFill>
              </a:rPr>
              <a:t>0014</a:t>
            </a:r>
            <a:endParaRPr kumimoji="1" lang="en-US" altLang="zh-CN" dirty="0">
              <a:solidFill>
                <a:schemeClr val="bg1"/>
              </a:solidFill>
            </a:endParaRPr>
          </a:p>
          <a:p>
            <a:r>
              <a:rPr kumimoji="1" lang="zh-CN" altLang="en-US" dirty="0">
                <a:solidFill>
                  <a:schemeClr val="bg1"/>
                </a:solidFill>
              </a:rPr>
              <a:t>常量池计数器</a:t>
            </a:r>
            <a:endParaRPr kumimoji="1" lang="en-US" altLang="zh-CN" dirty="0">
              <a:solidFill>
                <a:schemeClr val="bg1"/>
              </a:solidFill>
            </a:endParaRPr>
          </a:p>
          <a:p>
            <a:r>
              <a:rPr kumimoji="1" lang="zh-CN" altLang="en-US" dirty="0">
                <a:solidFill>
                  <a:schemeClr val="bg1"/>
                </a:solidFill>
              </a:rPr>
              <a:t>从</a:t>
            </a:r>
            <a:r>
              <a:rPr kumimoji="1" lang="en-US" altLang="zh-CN" dirty="0">
                <a:solidFill>
                  <a:schemeClr val="bg1"/>
                </a:solidFill>
              </a:rPr>
              <a:t>1</a:t>
            </a:r>
            <a:r>
              <a:rPr kumimoji="1" lang="zh-CN" altLang="en-US" dirty="0">
                <a:solidFill>
                  <a:schemeClr val="bg1"/>
                </a:solidFill>
              </a:rPr>
              <a:t>开始计数</a:t>
            </a:r>
            <a:endParaRPr kumimoji="1" lang="en-US" altLang="zh-CN" dirty="0">
              <a:solidFill>
                <a:schemeClr val="bg1"/>
              </a:solidFill>
            </a:endParaRPr>
          </a:p>
          <a:p>
            <a:r>
              <a:rPr kumimoji="1" lang="en-US" altLang="zh-CN" dirty="0">
                <a:solidFill>
                  <a:schemeClr val="bg1"/>
                </a:solidFill>
              </a:rPr>
              <a:t>0</a:t>
            </a:r>
            <a:r>
              <a:rPr kumimoji="1" lang="zh-CN" altLang="en-US" dirty="0">
                <a:solidFill>
                  <a:schemeClr val="bg1"/>
                </a:solidFill>
              </a:rPr>
              <a:t>表示“不引用任何一个常量池项目”</a:t>
            </a:r>
          </a:p>
        </p:txBody>
      </p:sp>
      <p:sp>
        <p:nvSpPr>
          <p:cNvPr id="8" name="文本框 7">
            <a:extLst>
              <a:ext uri="{FF2B5EF4-FFF2-40B4-BE49-F238E27FC236}">
                <a16:creationId xmlns:a16="http://schemas.microsoft.com/office/drawing/2014/main" id="{11A09995-E4E6-A149-8FBF-AFED57D39415}"/>
              </a:ext>
            </a:extLst>
          </p:cNvPr>
          <p:cNvSpPr txBox="1"/>
          <p:nvPr/>
        </p:nvSpPr>
        <p:spPr>
          <a:xfrm>
            <a:off x="6119807" y="3094481"/>
            <a:ext cx="1428596" cy="646331"/>
          </a:xfrm>
          <a:prstGeom prst="rect">
            <a:avLst/>
          </a:prstGeom>
          <a:noFill/>
        </p:spPr>
        <p:txBody>
          <a:bodyPr wrap="none" rtlCol="0">
            <a:spAutoFit/>
          </a:bodyPr>
          <a:lstStyle/>
          <a:p>
            <a:r>
              <a:rPr kumimoji="1" lang="en-US" altLang="zh-CN" dirty="0">
                <a:solidFill>
                  <a:schemeClr val="bg1"/>
                </a:solidFill>
              </a:rPr>
              <a:t>3x16</a:t>
            </a:r>
            <a:r>
              <a:rPr kumimoji="1" lang="zh-CN" altLang="en-US">
                <a:solidFill>
                  <a:schemeClr val="bg1"/>
                </a:solidFill>
              </a:rPr>
              <a:t> </a:t>
            </a:r>
            <a:r>
              <a:rPr kumimoji="1" lang="en-US" altLang="zh-CN" dirty="0">
                <a:solidFill>
                  <a:schemeClr val="bg1"/>
                </a:solidFill>
              </a:rPr>
              <a:t>+</a:t>
            </a:r>
            <a:r>
              <a:rPr kumimoji="1" lang="zh-CN" altLang="en-US">
                <a:solidFill>
                  <a:schemeClr val="bg1"/>
                </a:solidFill>
              </a:rPr>
              <a:t> </a:t>
            </a:r>
            <a:r>
              <a:rPr kumimoji="1" lang="en-US" altLang="zh-CN" dirty="0">
                <a:solidFill>
                  <a:schemeClr val="bg1"/>
                </a:solidFill>
              </a:rPr>
              <a:t>4</a:t>
            </a:r>
            <a:r>
              <a:rPr kumimoji="1" lang="zh-CN" altLang="en-US">
                <a:solidFill>
                  <a:schemeClr val="bg1"/>
                </a:solidFill>
              </a:rPr>
              <a:t> </a:t>
            </a:r>
            <a:r>
              <a:rPr kumimoji="1" lang="en-US" altLang="zh-CN" dirty="0">
                <a:solidFill>
                  <a:schemeClr val="bg1"/>
                </a:solidFill>
              </a:rPr>
              <a:t>=</a:t>
            </a:r>
            <a:r>
              <a:rPr kumimoji="1" lang="zh-CN" altLang="en-US">
                <a:solidFill>
                  <a:schemeClr val="bg1"/>
                </a:solidFill>
              </a:rPr>
              <a:t> </a:t>
            </a:r>
            <a:r>
              <a:rPr kumimoji="1" lang="en-US" altLang="zh-CN" dirty="0">
                <a:solidFill>
                  <a:schemeClr val="bg1"/>
                </a:solidFill>
              </a:rPr>
              <a:t>52</a:t>
            </a:r>
          </a:p>
          <a:p>
            <a:r>
              <a:rPr kumimoji="1" lang="en-US" altLang="zh-CN" dirty="0">
                <a:solidFill>
                  <a:schemeClr val="bg1"/>
                </a:solidFill>
              </a:rPr>
              <a:t>52</a:t>
            </a:r>
            <a:r>
              <a:rPr kumimoji="1" lang="zh-CN" altLang="en-US">
                <a:solidFill>
                  <a:schemeClr val="bg1"/>
                </a:solidFill>
              </a:rPr>
              <a:t>指代</a:t>
            </a:r>
            <a:r>
              <a:rPr kumimoji="1" lang="en-US" altLang="zh-CN" dirty="0">
                <a:solidFill>
                  <a:schemeClr val="bg1"/>
                </a:solidFill>
              </a:rPr>
              <a:t>jdk8</a:t>
            </a:r>
            <a:endParaRPr kumimoji="1" lang="zh-CN" altLang="en-US">
              <a:solidFill>
                <a:schemeClr val="bg1"/>
              </a:solidFill>
            </a:endParaRPr>
          </a:p>
        </p:txBody>
      </p:sp>
      <p:sp>
        <p:nvSpPr>
          <p:cNvPr id="9" name="文本框 8">
            <a:extLst>
              <a:ext uri="{FF2B5EF4-FFF2-40B4-BE49-F238E27FC236}">
                <a16:creationId xmlns:a16="http://schemas.microsoft.com/office/drawing/2014/main" id="{FFDAA5F8-E793-304F-930E-58ACB395F639}"/>
              </a:ext>
            </a:extLst>
          </p:cNvPr>
          <p:cNvSpPr txBox="1"/>
          <p:nvPr/>
        </p:nvSpPr>
        <p:spPr>
          <a:xfrm>
            <a:off x="6493478" y="3955292"/>
            <a:ext cx="1803699" cy="646331"/>
          </a:xfrm>
          <a:prstGeom prst="rect">
            <a:avLst/>
          </a:prstGeom>
          <a:noFill/>
        </p:spPr>
        <p:txBody>
          <a:bodyPr wrap="none" rtlCol="0">
            <a:spAutoFit/>
          </a:bodyPr>
          <a:lstStyle/>
          <a:p>
            <a:r>
              <a:rPr kumimoji="1" lang="en-US" altLang="zh-CN" dirty="0">
                <a:solidFill>
                  <a:schemeClr val="bg1"/>
                </a:solidFill>
              </a:rPr>
              <a:t>14</a:t>
            </a:r>
            <a:r>
              <a:rPr kumimoji="1" lang="zh-CN" altLang="en-US">
                <a:solidFill>
                  <a:schemeClr val="bg1"/>
                </a:solidFill>
              </a:rPr>
              <a:t>十进制为</a:t>
            </a:r>
            <a:r>
              <a:rPr kumimoji="1" lang="en-US" altLang="zh-CN" dirty="0">
                <a:solidFill>
                  <a:schemeClr val="bg1"/>
                </a:solidFill>
              </a:rPr>
              <a:t>20</a:t>
            </a:r>
          </a:p>
          <a:p>
            <a:r>
              <a:rPr kumimoji="1" lang="zh-CN" altLang="en-US">
                <a:solidFill>
                  <a:schemeClr val="bg1"/>
                </a:solidFill>
              </a:rPr>
              <a:t>常量池长度为</a:t>
            </a:r>
            <a:r>
              <a:rPr kumimoji="1" lang="en-US" altLang="zh-CN" dirty="0">
                <a:solidFill>
                  <a:schemeClr val="bg1"/>
                </a:solidFill>
              </a:rPr>
              <a:t>19</a:t>
            </a:r>
            <a:endParaRPr kumimoji="1" lang="zh-CN" altLang="en-US">
              <a:solidFill>
                <a:schemeClr val="bg1"/>
              </a:solidFill>
            </a:endParaRPr>
          </a:p>
        </p:txBody>
      </p:sp>
      <p:sp>
        <p:nvSpPr>
          <p:cNvPr id="10" name="文本框 9">
            <a:extLst>
              <a:ext uri="{FF2B5EF4-FFF2-40B4-BE49-F238E27FC236}">
                <a16:creationId xmlns:a16="http://schemas.microsoft.com/office/drawing/2014/main" id="{EA525A5B-A3DD-F546-A6F2-1A37D00F910E}"/>
              </a:ext>
            </a:extLst>
          </p:cNvPr>
          <p:cNvSpPr txBox="1"/>
          <p:nvPr/>
        </p:nvSpPr>
        <p:spPr>
          <a:xfrm>
            <a:off x="5016150" y="5203461"/>
            <a:ext cx="2954655" cy="1200329"/>
          </a:xfrm>
          <a:prstGeom prst="rect">
            <a:avLst/>
          </a:prstGeom>
          <a:noFill/>
        </p:spPr>
        <p:txBody>
          <a:bodyPr wrap="none" rtlCol="0">
            <a:spAutoFit/>
          </a:bodyPr>
          <a:lstStyle/>
          <a:p>
            <a:r>
              <a:rPr kumimoji="1" lang="zh-CN" altLang="en-US" dirty="0">
                <a:solidFill>
                  <a:schemeClr val="bg1"/>
                </a:solidFill>
                <a:highlight>
                  <a:srgbClr val="16FF11"/>
                </a:highlight>
              </a:rPr>
              <a:t>绿色</a:t>
            </a:r>
            <a:r>
              <a:rPr kumimoji="1" lang="zh-CN" altLang="en-US" dirty="0">
                <a:solidFill>
                  <a:schemeClr val="bg1"/>
                </a:solidFill>
              </a:rPr>
              <a:t>背景为常量池内容</a:t>
            </a:r>
            <a:endParaRPr kumimoji="1" lang="en-US" altLang="zh-CN" dirty="0">
              <a:solidFill>
                <a:schemeClr val="bg1"/>
              </a:solidFill>
            </a:endParaRPr>
          </a:p>
          <a:p>
            <a:r>
              <a:rPr kumimoji="1" lang="zh-CN" altLang="en-US" dirty="0">
                <a:solidFill>
                  <a:schemeClr val="bg1"/>
                </a:solidFill>
              </a:rPr>
              <a:t>白色字体为常量池类型标志</a:t>
            </a:r>
            <a:endParaRPr kumimoji="1" lang="en-US" altLang="zh-CN" dirty="0">
              <a:solidFill>
                <a:schemeClr val="bg1"/>
              </a:solidFill>
            </a:endParaRPr>
          </a:p>
          <a:p>
            <a:r>
              <a:rPr kumimoji="1" lang="zh-CN" altLang="en-US" dirty="0">
                <a:solidFill>
                  <a:schemeClr val="bg1"/>
                </a:solidFill>
              </a:rPr>
              <a:t>蓝色字体为</a:t>
            </a:r>
            <a:r>
              <a:rPr kumimoji="1" lang="en-US" altLang="zh-CN" dirty="0">
                <a:solidFill>
                  <a:schemeClr val="bg1"/>
                </a:solidFill>
              </a:rPr>
              <a:t>tag</a:t>
            </a:r>
          </a:p>
          <a:p>
            <a:r>
              <a:rPr kumimoji="1" lang="zh-CN" altLang="en-US" dirty="0">
                <a:solidFill>
                  <a:schemeClr val="bg1"/>
                </a:solidFill>
              </a:rPr>
              <a:t>粉色字体为类型属性</a:t>
            </a:r>
            <a:endParaRPr kumimoji="1" lang="en-US" altLang="zh-CN" dirty="0">
              <a:solidFill>
                <a:schemeClr val="bg1"/>
              </a:solidFill>
            </a:endParaRPr>
          </a:p>
        </p:txBody>
      </p:sp>
      <p:sp>
        <p:nvSpPr>
          <p:cNvPr id="11" name="文本框 10">
            <a:extLst>
              <a:ext uri="{FF2B5EF4-FFF2-40B4-BE49-F238E27FC236}">
                <a16:creationId xmlns:a16="http://schemas.microsoft.com/office/drawing/2014/main" id="{DD77F795-5C3E-1649-92DC-2E1AD2A09CFF}"/>
              </a:ext>
            </a:extLst>
          </p:cNvPr>
          <p:cNvSpPr txBox="1"/>
          <p:nvPr/>
        </p:nvSpPr>
        <p:spPr>
          <a:xfrm>
            <a:off x="8373533" y="1540933"/>
            <a:ext cx="1274708" cy="369332"/>
          </a:xfrm>
          <a:prstGeom prst="rect">
            <a:avLst/>
          </a:prstGeom>
          <a:noFill/>
        </p:spPr>
        <p:txBody>
          <a:bodyPr wrap="none" rtlCol="0">
            <a:spAutoFit/>
          </a:bodyPr>
          <a:lstStyle/>
          <a:p>
            <a:r>
              <a:rPr kumimoji="1" lang="en" altLang="zh-CN" dirty="0">
                <a:solidFill>
                  <a:schemeClr val="accent6">
                    <a:lumMod val="75000"/>
                  </a:schemeClr>
                </a:solidFill>
              </a:rPr>
              <a:t>0021</a:t>
            </a:r>
            <a:r>
              <a:rPr kumimoji="1" lang="zh-CN" altLang="en-US">
                <a:solidFill>
                  <a:schemeClr val="bg1"/>
                </a:solidFill>
              </a:rPr>
              <a:t> </a:t>
            </a:r>
            <a:r>
              <a:rPr kumimoji="1" lang="en-US" altLang="zh-CN" dirty="0">
                <a:solidFill>
                  <a:schemeClr val="bg1"/>
                </a:solidFill>
              </a:rPr>
              <a:t>public</a:t>
            </a:r>
            <a:endParaRPr kumimoji="1" lang="zh-CN" altLang="en-US">
              <a:solidFill>
                <a:schemeClr val="bg1"/>
              </a:solidFill>
            </a:endParaRPr>
          </a:p>
        </p:txBody>
      </p:sp>
      <p:sp>
        <p:nvSpPr>
          <p:cNvPr id="12" name="文本框 11">
            <a:extLst>
              <a:ext uri="{FF2B5EF4-FFF2-40B4-BE49-F238E27FC236}">
                <a16:creationId xmlns:a16="http://schemas.microsoft.com/office/drawing/2014/main" id="{320B6EBB-0B5C-5B40-A3BF-862DFCAB1671}"/>
              </a:ext>
            </a:extLst>
          </p:cNvPr>
          <p:cNvSpPr txBox="1"/>
          <p:nvPr/>
        </p:nvSpPr>
        <p:spPr>
          <a:xfrm>
            <a:off x="8373533" y="1856136"/>
            <a:ext cx="1398140" cy="369332"/>
          </a:xfrm>
          <a:prstGeom prst="rect">
            <a:avLst/>
          </a:prstGeom>
          <a:noFill/>
        </p:spPr>
        <p:txBody>
          <a:bodyPr wrap="none" rtlCol="0">
            <a:spAutoFit/>
          </a:bodyPr>
          <a:lstStyle/>
          <a:p>
            <a:r>
              <a:rPr kumimoji="1" lang="en" altLang="zh-CN" dirty="0">
                <a:solidFill>
                  <a:srgbClr val="FF0000"/>
                </a:solidFill>
              </a:rPr>
              <a:t>0002</a:t>
            </a:r>
            <a:r>
              <a:rPr kumimoji="1" lang="zh-CN" altLang="en-US">
                <a:solidFill>
                  <a:schemeClr val="bg1"/>
                </a:solidFill>
              </a:rPr>
              <a:t> 类索引</a:t>
            </a:r>
          </a:p>
        </p:txBody>
      </p:sp>
      <p:sp>
        <p:nvSpPr>
          <p:cNvPr id="20" name="文本框 19">
            <a:extLst>
              <a:ext uri="{FF2B5EF4-FFF2-40B4-BE49-F238E27FC236}">
                <a16:creationId xmlns:a16="http://schemas.microsoft.com/office/drawing/2014/main" id="{596F4F1E-CBE3-4848-A122-8EBA018204F4}"/>
              </a:ext>
            </a:extLst>
          </p:cNvPr>
          <p:cNvSpPr txBox="1"/>
          <p:nvPr/>
        </p:nvSpPr>
        <p:spPr>
          <a:xfrm>
            <a:off x="8363635" y="2204391"/>
            <a:ext cx="1628972" cy="369332"/>
          </a:xfrm>
          <a:prstGeom prst="rect">
            <a:avLst/>
          </a:prstGeom>
          <a:noFill/>
        </p:spPr>
        <p:txBody>
          <a:bodyPr wrap="none" rtlCol="0">
            <a:spAutoFit/>
          </a:bodyPr>
          <a:lstStyle/>
          <a:p>
            <a:r>
              <a:rPr kumimoji="1" lang="en" altLang="zh-CN" dirty="0">
                <a:solidFill>
                  <a:srgbClr val="FFC000"/>
                </a:solidFill>
              </a:rPr>
              <a:t>0005</a:t>
            </a:r>
            <a:r>
              <a:rPr kumimoji="1" lang="zh-CN" altLang="en-US">
                <a:solidFill>
                  <a:schemeClr val="bg1"/>
                </a:solidFill>
              </a:rPr>
              <a:t> 父类索引</a:t>
            </a:r>
          </a:p>
        </p:txBody>
      </p:sp>
      <p:sp>
        <p:nvSpPr>
          <p:cNvPr id="21" name="文本框 20">
            <a:extLst>
              <a:ext uri="{FF2B5EF4-FFF2-40B4-BE49-F238E27FC236}">
                <a16:creationId xmlns:a16="http://schemas.microsoft.com/office/drawing/2014/main" id="{C7633447-E6B5-C14F-96B9-EB3D3F52BE93}"/>
              </a:ext>
            </a:extLst>
          </p:cNvPr>
          <p:cNvSpPr txBox="1"/>
          <p:nvPr/>
        </p:nvSpPr>
        <p:spPr>
          <a:xfrm>
            <a:off x="8373533" y="2549173"/>
            <a:ext cx="1859805" cy="369332"/>
          </a:xfrm>
          <a:prstGeom prst="rect">
            <a:avLst/>
          </a:prstGeom>
          <a:noFill/>
        </p:spPr>
        <p:txBody>
          <a:bodyPr wrap="none" rtlCol="0">
            <a:spAutoFit/>
          </a:bodyPr>
          <a:lstStyle/>
          <a:p>
            <a:r>
              <a:rPr kumimoji="1" lang="en" altLang="zh-CN" dirty="0">
                <a:solidFill>
                  <a:srgbClr val="FFFF00"/>
                </a:solidFill>
              </a:rPr>
              <a:t>0000</a:t>
            </a:r>
            <a:r>
              <a:rPr kumimoji="1" lang="zh-CN" altLang="en-US"/>
              <a:t> </a:t>
            </a:r>
            <a:r>
              <a:rPr kumimoji="1" lang="zh-CN" altLang="en-US">
                <a:solidFill>
                  <a:schemeClr val="bg1"/>
                </a:solidFill>
              </a:rPr>
              <a:t>接口计数器</a:t>
            </a:r>
          </a:p>
        </p:txBody>
      </p:sp>
      <p:sp>
        <p:nvSpPr>
          <p:cNvPr id="25" name="文本框 24">
            <a:extLst>
              <a:ext uri="{FF2B5EF4-FFF2-40B4-BE49-F238E27FC236}">
                <a16:creationId xmlns:a16="http://schemas.microsoft.com/office/drawing/2014/main" id="{0BB4CE7D-7CC4-A341-A3F1-87C40BD32EC4}"/>
              </a:ext>
            </a:extLst>
          </p:cNvPr>
          <p:cNvSpPr txBox="1"/>
          <p:nvPr/>
        </p:nvSpPr>
        <p:spPr>
          <a:xfrm>
            <a:off x="8373533" y="2848779"/>
            <a:ext cx="1859805" cy="369332"/>
          </a:xfrm>
          <a:prstGeom prst="rect">
            <a:avLst/>
          </a:prstGeom>
          <a:noFill/>
        </p:spPr>
        <p:txBody>
          <a:bodyPr wrap="none" rtlCol="0">
            <a:spAutoFit/>
          </a:bodyPr>
          <a:lstStyle/>
          <a:p>
            <a:r>
              <a:rPr kumimoji="1" lang="en" altLang="zh-CN" dirty="0">
                <a:solidFill>
                  <a:srgbClr val="00B050"/>
                </a:solidFill>
              </a:rPr>
              <a:t>0000</a:t>
            </a:r>
            <a:r>
              <a:rPr kumimoji="1" lang="zh-CN" altLang="en-US">
                <a:solidFill>
                  <a:schemeClr val="bg1"/>
                </a:solidFill>
              </a:rPr>
              <a:t> 字段计数器</a:t>
            </a:r>
          </a:p>
        </p:txBody>
      </p:sp>
      <p:sp>
        <p:nvSpPr>
          <p:cNvPr id="22" name="文本框 21">
            <a:extLst>
              <a:ext uri="{FF2B5EF4-FFF2-40B4-BE49-F238E27FC236}">
                <a16:creationId xmlns:a16="http://schemas.microsoft.com/office/drawing/2014/main" id="{4AD55FE2-77D9-3843-A6E1-03B71E129302}"/>
              </a:ext>
            </a:extLst>
          </p:cNvPr>
          <p:cNvSpPr txBox="1"/>
          <p:nvPr/>
        </p:nvSpPr>
        <p:spPr>
          <a:xfrm>
            <a:off x="8373533" y="3193561"/>
            <a:ext cx="1859805" cy="369332"/>
          </a:xfrm>
          <a:prstGeom prst="rect">
            <a:avLst/>
          </a:prstGeom>
          <a:noFill/>
        </p:spPr>
        <p:txBody>
          <a:bodyPr wrap="none" rtlCol="0">
            <a:spAutoFit/>
          </a:bodyPr>
          <a:lstStyle/>
          <a:p>
            <a:r>
              <a:rPr kumimoji="1" lang="en" altLang="zh-CN" dirty="0">
                <a:solidFill>
                  <a:schemeClr val="accent2">
                    <a:lumMod val="60000"/>
                    <a:lumOff val="40000"/>
                  </a:schemeClr>
                </a:solidFill>
              </a:rPr>
              <a:t>0003</a:t>
            </a:r>
            <a:r>
              <a:rPr kumimoji="1" lang="zh-CN" altLang="en-US">
                <a:solidFill>
                  <a:schemeClr val="bg1"/>
                </a:solidFill>
              </a:rPr>
              <a:t> 方法计数器</a:t>
            </a:r>
          </a:p>
        </p:txBody>
      </p:sp>
      <p:sp>
        <p:nvSpPr>
          <p:cNvPr id="23" name="文本框 22">
            <a:extLst>
              <a:ext uri="{FF2B5EF4-FFF2-40B4-BE49-F238E27FC236}">
                <a16:creationId xmlns:a16="http://schemas.microsoft.com/office/drawing/2014/main" id="{EB90775C-9002-7D46-AA9C-97FED96EA378}"/>
              </a:ext>
            </a:extLst>
          </p:cNvPr>
          <p:cNvSpPr txBox="1"/>
          <p:nvPr/>
        </p:nvSpPr>
        <p:spPr>
          <a:xfrm>
            <a:off x="8873066" y="3803282"/>
            <a:ext cx="2954335" cy="2585323"/>
          </a:xfrm>
          <a:prstGeom prst="rect">
            <a:avLst/>
          </a:prstGeom>
          <a:noFill/>
        </p:spPr>
        <p:txBody>
          <a:bodyPr wrap="none" rtlCol="0">
            <a:spAutoFit/>
          </a:bodyPr>
          <a:lstStyle/>
          <a:p>
            <a:r>
              <a:rPr kumimoji="1" lang="en-US" altLang="zh-CN" dirty="0">
                <a:solidFill>
                  <a:srgbClr val="FFB5F1"/>
                </a:solidFill>
              </a:rPr>
              <a:t>0001</a:t>
            </a:r>
            <a:r>
              <a:rPr kumimoji="1" lang="zh-CN" altLang="en-US" dirty="0">
                <a:solidFill>
                  <a:schemeClr val="bg1"/>
                </a:solidFill>
              </a:rPr>
              <a:t> </a:t>
            </a:r>
            <a:r>
              <a:rPr kumimoji="1" lang="en-US" altLang="zh-CN" dirty="0">
                <a:solidFill>
                  <a:schemeClr val="bg1"/>
                </a:solidFill>
              </a:rPr>
              <a:t>public</a:t>
            </a:r>
          </a:p>
          <a:p>
            <a:r>
              <a:rPr kumimoji="1" lang="en-US" altLang="zh-CN" dirty="0">
                <a:solidFill>
                  <a:schemeClr val="bg1"/>
                </a:solidFill>
              </a:rPr>
              <a:t>0001</a:t>
            </a:r>
            <a:r>
              <a:rPr kumimoji="1" lang="zh-CN" altLang="en-US" dirty="0">
                <a:solidFill>
                  <a:schemeClr val="bg1"/>
                </a:solidFill>
              </a:rPr>
              <a:t> 属性个数</a:t>
            </a:r>
            <a:endParaRPr kumimoji="1" lang="en-US" altLang="zh-CN" dirty="0">
              <a:solidFill>
                <a:schemeClr val="bg1"/>
              </a:solidFill>
            </a:endParaRPr>
          </a:p>
          <a:p>
            <a:r>
              <a:rPr kumimoji="1" lang="en-US" altLang="zh-CN" dirty="0">
                <a:solidFill>
                  <a:schemeClr val="bg1"/>
                </a:solidFill>
              </a:rPr>
              <a:t>0008</a:t>
            </a:r>
            <a:r>
              <a:rPr kumimoji="1" lang="zh-CN" altLang="en-US" dirty="0">
                <a:solidFill>
                  <a:schemeClr val="bg1"/>
                </a:solidFill>
              </a:rPr>
              <a:t> 属性名称下标</a:t>
            </a:r>
            <a:endParaRPr kumimoji="1" lang="en-US" altLang="zh-CN" dirty="0">
              <a:solidFill>
                <a:schemeClr val="bg1"/>
              </a:solidFill>
            </a:endParaRPr>
          </a:p>
          <a:p>
            <a:r>
              <a:rPr kumimoji="1" lang="en-US" altLang="zh-CN" dirty="0">
                <a:solidFill>
                  <a:schemeClr val="bg1"/>
                </a:solidFill>
              </a:rPr>
              <a:t>0000</a:t>
            </a:r>
            <a:r>
              <a:rPr kumimoji="1" lang="zh-CN" altLang="en-US" dirty="0">
                <a:solidFill>
                  <a:schemeClr val="bg1"/>
                </a:solidFill>
              </a:rPr>
              <a:t> </a:t>
            </a:r>
            <a:r>
              <a:rPr kumimoji="1" lang="en-US" altLang="zh-CN" dirty="0">
                <a:solidFill>
                  <a:schemeClr val="bg1"/>
                </a:solidFill>
              </a:rPr>
              <a:t>001d</a:t>
            </a:r>
            <a:r>
              <a:rPr kumimoji="1" lang="zh-CN" altLang="en-US" dirty="0">
                <a:solidFill>
                  <a:schemeClr val="bg1"/>
                </a:solidFill>
              </a:rPr>
              <a:t>属性长度</a:t>
            </a:r>
            <a:endParaRPr kumimoji="1" lang="en-US" altLang="zh-CN" dirty="0">
              <a:solidFill>
                <a:schemeClr val="bg1"/>
              </a:solidFill>
            </a:endParaRPr>
          </a:p>
          <a:p>
            <a:r>
              <a:rPr kumimoji="1" lang="en-US" altLang="zh-CN" dirty="0">
                <a:solidFill>
                  <a:schemeClr val="bg1"/>
                </a:solidFill>
              </a:rPr>
              <a:t>0001</a:t>
            </a:r>
            <a:r>
              <a:rPr kumimoji="1" lang="zh-CN" altLang="en-US" dirty="0">
                <a:solidFill>
                  <a:schemeClr val="bg1"/>
                </a:solidFill>
              </a:rPr>
              <a:t> 操作数栈深度最大值</a:t>
            </a:r>
            <a:endParaRPr kumimoji="1" lang="en-US" altLang="zh-CN" dirty="0">
              <a:solidFill>
                <a:schemeClr val="bg1"/>
              </a:solidFill>
            </a:endParaRPr>
          </a:p>
          <a:p>
            <a:r>
              <a:rPr kumimoji="1" lang="en-US" altLang="zh-CN" dirty="0">
                <a:solidFill>
                  <a:schemeClr val="bg1"/>
                </a:solidFill>
              </a:rPr>
              <a:t>0001</a:t>
            </a:r>
            <a:r>
              <a:rPr kumimoji="1" lang="zh-CN" altLang="en-US" dirty="0">
                <a:solidFill>
                  <a:schemeClr val="bg1"/>
                </a:solidFill>
              </a:rPr>
              <a:t> 局部变量表存储空间</a:t>
            </a:r>
            <a:endParaRPr kumimoji="1" lang="en-US" altLang="zh-CN" dirty="0">
              <a:solidFill>
                <a:schemeClr val="bg1"/>
              </a:solidFill>
            </a:endParaRPr>
          </a:p>
          <a:p>
            <a:r>
              <a:rPr kumimoji="1" lang="en-US" altLang="zh-CN" dirty="0">
                <a:solidFill>
                  <a:schemeClr val="bg1"/>
                </a:solidFill>
              </a:rPr>
              <a:t>0000</a:t>
            </a:r>
            <a:r>
              <a:rPr kumimoji="1" lang="zh-CN" altLang="en-US" dirty="0">
                <a:solidFill>
                  <a:schemeClr val="bg1"/>
                </a:solidFill>
              </a:rPr>
              <a:t> </a:t>
            </a:r>
            <a:r>
              <a:rPr kumimoji="1" lang="en-US" altLang="zh-CN" dirty="0">
                <a:solidFill>
                  <a:schemeClr val="bg1"/>
                </a:solidFill>
              </a:rPr>
              <a:t>0005</a:t>
            </a:r>
            <a:r>
              <a:rPr kumimoji="1" lang="zh-CN" altLang="en-US" dirty="0">
                <a:solidFill>
                  <a:schemeClr val="bg1"/>
                </a:solidFill>
              </a:rPr>
              <a:t> </a:t>
            </a:r>
            <a:r>
              <a:rPr kumimoji="1" lang="en-US" altLang="zh-CN" dirty="0">
                <a:solidFill>
                  <a:schemeClr val="bg1"/>
                </a:solidFill>
              </a:rPr>
              <a:t>Code</a:t>
            </a:r>
            <a:r>
              <a:rPr kumimoji="1" lang="zh-CN" altLang="en-US" dirty="0">
                <a:solidFill>
                  <a:schemeClr val="bg1"/>
                </a:solidFill>
              </a:rPr>
              <a:t>长度</a:t>
            </a:r>
            <a:endParaRPr kumimoji="1" lang="en-US" altLang="zh-CN" dirty="0">
              <a:solidFill>
                <a:schemeClr val="bg1"/>
              </a:solidFill>
            </a:endParaRPr>
          </a:p>
          <a:p>
            <a:r>
              <a:rPr kumimoji="1" lang="en" altLang="zh-CN" dirty="0">
                <a:solidFill>
                  <a:srgbClr val="FFB5F1"/>
                </a:solidFill>
                <a:highlight>
                  <a:srgbClr val="00FFFF"/>
                </a:highlight>
              </a:rPr>
              <a:t>2ab7 0001 b1</a:t>
            </a:r>
            <a:r>
              <a:rPr kumimoji="1" lang="zh-CN" altLang="en-US" dirty="0">
                <a:solidFill>
                  <a:schemeClr val="bg1"/>
                </a:solidFill>
              </a:rPr>
              <a:t> </a:t>
            </a:r>
            <a:r>
              <a:rPr kumimoji="1" lang="en-US" altLang="zh-CN" dirty="0">
                <a:solidFill>
                  <a:schemeClr val="bg1"/>
                </a:solidFill>
              </a:rPr>
              <a:t>code</a:t>
            </a:r>
            <a:r>
              <a:rPr kumimoji="1" lang="zh-CN" altLang="en-US" dirty="0">
                <a:solidFill>
                  <a:schemeClr val="bg1"/>
                </a:solidFill>
              </a:rPr>
              <a:t> </a:t>
            </a:r>
            <a:r>
              <a:rPr kumimoji="1" lang="en-US" altLang="zh-CN" dirty="0">
                <a:solidFill>
                  <a:schemeClr val="bg1"/>
                </a:solidFill>
              </a:rPr>
              <a:t>0001</a:t>
            </a:r>
            <a:r>
              <a:rPr kumimoji="1" lang="zh-CN" altLang="en-US" dirty="0">
                <a:solidFill>
                  <a:schemeClr val="bg1"/>
                </a:solidFill>
              </a:rPr>
              <a:t>参数</a:t>
            </a:r>
            <a:endParaRPr kumimoji="1" lang="en-US" altLang="zh-CN" dirty="0">
              <a:solidFill>
                <a:schemeClr val="bg1"/>
              </a:solidFill>
            </a:endParaRPr>
          </a:p>
          <a:p>
            <a:r>
              <a:rPr kumimoji="1" lang="en-US" altLang="zh-CN" dirty="0">
                <a:solidFill>
                  <a:schemeClr val="bg1"/>
                </a:solidFill>
              </a:rPr>
              <a:t>2b</a:t>
            </a:r>
            <a:r>
              <a:rPr kumimoji="1" lang="zh-CN" altLang="en-US" dirty="0">
                <a:solidFill>
                  <a:schemeClr val="bg1"/>
                </a:solidFill>
              </a:rPr>
              <a:t> </a:t>
            </a:r>
            <a:r>
              <a:rPr kumimoji="1" lang="en-US" altLang="zh-CN" dirty="0">
                <a:solidFill>
                  <a:schemeClr val="bg1"/>
                </a:solidFill>
              </a:rPr>
              <a:t>b7</a:t>
            </a:r>
            <a:r>
              <a:rPr kumimoji="1" lang="zh-CN" altLang="en-US" dirty="0">
                <a:solidFill>
                  <a:schemeClr val="bg1"/>
                </a:solidFill>
              </a:rPr>
              <a:t> </a:t>
            </a:r>
            <a:r>
              <a:rPr kumimoji="1" lang="en-US" altLang="zh-CN" dirty="0">
                <a:solidFill>
                  <a:schemeClr val="bg1"/>
                </a:solidFill>
              </a:rPr>
              <a:t>b1</a:t>
            </a:r>
            <a:r>
              <a:rPr kumimoji="1" lang="zh-CN" altLang="en-US" dirty="0">
                <a:solidFill>
                  <a:schemeClr val="bg1"/>
                </a:solidFill>
              </a:rPr>
              <a:t>看字节码指令集</a:t>
            </a:r>
          </a:p>
        </p:txBody>
      </p:sp>
      <p:sp>
        <p:nvSpPr>
          <p:cNvPr id="27" name="文本框 26">
            <a:extLst>
              <a:ext uri="{FF2B5EF4-FFF2-40B4-BE49-F238E27FC236}">
                <a16:creationId xmlns:a16="http://schemas.microsoft.com/office/drawing/2014/main" id="{C78EDCF3-F0AC-B641-8950-6D099997B849}"/>
              </a:ext>
            </a:extLst>
          </p:cNvPr>
          <p:cNvSpPr txBox="1"/>
          <p:nvPr/>
        </p:nvSpPr>
        <p:spPr>
          <a:xfrm>
            <a:off x="8970343" y="6411672"/>
            <a:ext cx="2031325" cy="369332"/>
          </a:xfrm>
          <a:prstGeom prst="rect">
            <a:avLst/>
          </a:prstGeom>
          <a:noFill/>
        </p:spPr>
        <p:txBody>
          <a:bodyPr wrap="none" rtlCol="0">
            <a:spAutoFit/>
          </a:bodyPr>
          <a:lstStyle/>
          <a:p>
            <a:r>
              <a:rPr kumimoji="1" lang="zh-CN" altLang="en-US" dirty="0">
                <a:solidFill>
                  <a:srgbClr val="FF0000"/>
                </a:solidFill>
              </a:rPr>
              <a:t>看不下去了。。。</a:t>
            </a:r>
          </a:p>
        </p:txBody>
      </p:sp>
      <p:sp>
        <p:nvSpPr>
          <p:cNvPr id="28" name="文本框 27">
            <a:extLst>
              <a:ext uri="{FF2B5EF4-FFF2-40B4-BE49-F238E27FC236}">
                <a16:creationId xmlns:a16="http://schemas.microsoft.com/office/drawing/2014/main" id="{64365059-92D9-2E48-A915-D2C43DDC0FA7}"/>
              </a:ext>
            </a:extLst>
          </p:cNvPr>
          <p:cNvSpPr txBox="1"/>
          <p:nvPr/>
        </p:nvSpPr>
        <p:spPr>
          <a:xfrm>
            <a:off x="4962516" y="1030197"/>
            <a:ext cx="2302233" cy="369332"/>
          </a:xfrm>
          <a:prstGeom prst="rect">
            <a:avLst/>
          </a:prstGeom>
          <a:noFill/>
        </p:spPr>
        <p:txBody>
          <a:bodyPr wrap="none" rtlCol="0">
            <a:spAutoFit/>
          </a:bodyPr>
          <a:lstStyle/>
          <a:p>
            <a:r>
              <a:rPr kumimoji="1" lang="en-US" altLang="zh-CN" dirty="0">
                <a:solidFill>
                  <a:schemeClr val="bg1"/>
                </a:solidFill>
              </a:rPr>
              <a:t>1</a:t>
            </a:r>
            <a:r>
              <a:rPr kumimoji="1" lang="zh-CN" altLang="en-US">
                <a:solidFill>
                  <a:schemeClr val="bg1"/>
                </a:solidFill>
              </a:rPr>
              <a:t>个</a:t>
            </a:r>
            <a:r>
              <a:rPr kumimoji="1" lang="en-US" altLang="zh-CN" dirty="0">
                <a:solidFill>
                  <a:schemeClr val="bg1"/>
                </a:solidFill>
              </a:rPr>
              <a:t>16</a:t>
            </a:r>
            <a:r>
              <a:rPr kumimoji="1" lang="zh-CN" altLang="en-US">
                <a:solidFill>
                  <a:schemeClr val="bg1"/>
                </a:solidFill>
              </a:rPr>
              <a:t>进制位 </a:t>
            </a:r>
            <a:r>
              <a:rPr kumimoji="1" lang="en-US" altLang="zh-CN" dirty="0">
                <a:solidFill>
                  <a:schemeClr val="bg1"/>
                </a:solidFill>
              </a:rPr>
              <a:t>=</a:t>
            </a:r>
            <a:r>
              <a:rPr kumimoji="1" lang="zh-CN" altLang="en-US">
                <a:solidFill>
                  <a:schemeClr val="bg1"/>
                </a:solidFill>
              </a:rPr>
              <a:t> </a:t>
            </a:r>
            <a:r>
              <a:rPr kumimoji="1" lang="en-US" altLang="zh-CN" dirty="0">
                <a:solidFill>
                  <a:schemeClr val="bg1"/>
                </a:solidFill>
              </a:rPr>
              <a:t>?</a:t>
            </a:r>
            <a:r>
              <a:rPr kumimoji="1" lang="zh-CN" altLang="en-US">
                <a:solidFill>
                  <a:schemeClr val="bg1"/>
                </a:solidFill>
              </a:rPr>
              <a:t>字节</a:t>
            </a:r>
          </a:p>
        </p:txBody>
      </p:sp>
    </p:spTree>
    <p:extLst>
      <p:ext uri="{BB962C8B-B14F-4D97-AF65-F5344CB8AC3E}">
        <p14:creationId xmlns:p14="http://schemas.microsoft.com/office/powerpoint/2010/main" val="25122873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{7A31C3FA-7675-2B40-A0F9-1E97A676DFBB}tf16401378</Template>
  <TotalTime>29093</TotalTime>
  <Words>1760</Words>
  <Application>Microsoft Macintosh PowerPoint</Application>
  <PresentationFormat>宽屏</PresentationFormat>
  <Paragraphs>356</Paragraphs>
  <Slides>19</Slides>
  <Notes>16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方正静蕾简体</vt:lpstr>
      <vt:lpstr>方正细谭黑简体</vt:lpstr>
      <vt:lpstr>宋体</vt:lpstr>
      <vt:lpstr>微软雅黑</vt:lpstr>
      <vt:lpstr>新蒂黑板报</vt:lpstr>
      <vt:lpstr>Arial</vt:lpstr>
      <vt:lpstr>Calibri</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黑板粉笔手绘</dc:title>
  <dc:creator>第一PPT</dc:creator>
  <cp:keywords>www.1ppt.com</cp:keywords>
  <dc:description>www.1ppt.com</dc:description>
  <cp:lastModifiedBy>Microsoft Office User</cp:lastModifiedBy>
  <cp:revision>364</cp:revision>
  <dcterms:created xsi:type="dcterms:W3CDTF">2016-11-12T12:11:09Z</dcterms:created>
  <dcterms:modified xsi:type="dcterms:W3CDTF">2021-11-12T07:49:41Z</dcterms:modified>
  <cp:contentStatus>版本初始化</cp:contentStatus>
  <cp:version>1.0.0</cp:version>
</cp:coreProperties>
</file>