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1" r:id="rId4"/>
    <p:sldId id="267" r:id="rId5"/>
    <p:sldId id="268" r:id="rId6"/>
    <p:sldId id="269" r:id="rId7"/>
    <p:sldId id="270" r:id="rId8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6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F00A52-389A-48C3-9657-45AA5648C22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62E6220-0ABD-40F8-823D-E81AFFC456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dirty="0"/>
            <a:t>Simplicity &amp; Elegance</a:t>
          </a:r>
        </a:p>
        <a:p>
          <a:pPr>
            <a:lnSpc>
              <a:spcPct val="100000"/>
            </a:lnSpc>
          </a:pPr>
          <a:r>
            <a:rPr lang="en-US" b="0" dirty="0"/>
            <a:t> Clean and readable code.</a:t>
          </a:r>
        </a:p>
      </dgm:t>
    </dgm:pt>
    <dgm:pt modelId="{18F1D1CD-5FB4-4B23-A55C-AE2608172DC8}" type="parTrans" cxnId="{8EF6175A-1847-4875-B7BB-5B0E2B3C96C6}">
      <dgm:prSet/>
      <dgm:spPr/>
      <dgm:t>
        <a:bodyPr/>
        <a:lstStyle/>
        <a:p>
          <a:endParaRPr lang="en-US"/>
        </a:p>
      </dgm:t>
    </dgm:pt>
    <dgm:pt modelId="{5F1A889E-4E29-47FA-B673-C9DD48B6B1BE}" type="sibTrans" cxnId="{8EF6175A-1847-4875-B7BB-5B0E2B3C96C6}">
      <dgm:prSet/>
      <dgm:spPr/>
      <dgm:t>
        <a:bodyPr/>
        <a:lstStyle/>
        <a:p>
          <a:endParaRPr lang="en-US"/>
        </a:p>
      </dgm:t>
    </dgm:pt>
    <dgm:pt modelId="{69958563-E012-42A7-881A-E6DE9B1B791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dirty="0"/>
            <a:t>Built-in Features Authentication, routing, sessions, and caching.</a:t>
          </a:r>
        </a:p>
      </dgm:t>
    </dgm:pt>
    <dgm:pt modelId="{E5A49ED6-9BA4-45CE-9219-4EB414F500EF}" type="parTrans" cxnId="{A5C46A04-E999-4267-8E62-D7467A62FF50}">
      <dgm:prSet/>
      <dgm:spPr/>
      <dgm:t>
        <a:bodyPr/>
        <a:lstStyle/>
        <a:p>
          <a:endParaRPr lang="en-US"/>
        </a:p>
      </dgm:t>
    </dgm:pt>
    <dgm:pt modelId="{9575C9ED-53A9-4B91-B113-CA39C7F673E5}" type="sibTrans" cxnId="{A5C46A04-E999-4267-8E62-D7467A62FF50}">
      <dgm:prSet/>
      <dgm:spPr/>
      <dgm:t>
        <a:bodyPr/>
        <a:lstStyle/>
        <a:p>
          <a:endParaRPr lang="en-US"/>
        </a:p>
      </dgm:t>
    </dgm:pt>
    <dgm:pt modelId="{FBDEDD63-FF79-482F-A4EC-C94BA1701A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Strong Community Support: Extensive documentation and resources.</a:t>
          </a:r>
        </a:p>
      </dgm:t>
    </dgm:pt>
    <dgm:pt modelId="{0CA53923-2806-4AEC-88B3-779E7FBB0DCA}" type="parTrans" cxnId="{57CAC45E-FA28-453A-BE59-DD5AC33BFB01}">
      <dgm:prSet/>
      <dgm:spPr/>
      <dgm:t>
        <a:bodyPr/>
        <a:lstStyle/>
        <a:p>
          <a:endParaRPr lang="en-US"/>
        </a:p>
      </dgm:t>
    </dgm:pt>
    <dgm:pt modelId="{39E54169-FC16-4091-B8C6-ED259B7C2C0B}" type="sibTrans" cxnId="{57CAC45E-FA28-453A-BE59-DD5AC33BFB01}">
      <dgm:prSet/>
      <dgm:spPr/>
      <dgm:t>
        <a:bodyPr/>
        <a:lstStyle/>
        <a:p>
          <a:endParaRPr lang="en-US"/>
        </a:p>
      </dgm:t>
    </dgm:pt>
    <dgm:pt modelId="{11AED824-175C-450F-9B1F-8C8EA23BC02A}" type="pres">
      <dgm:prSet presAssocID="{06F00A52-389A-48C3-9657-45AA5648C22D}" presName="root" presStyleCnt="0">
        <dgm:presLayoutVars>
          <dgm:dir/>
          <dgm:resizeHandles val="exact"/>
        </dgm:presLayoutVars>
      </dgm:prSet>
      <dgm:spPr/>
    </dgm:pt>
    <dgm:pt modelId="{EB750FC0-2018-44A9-8292-84C3E9438BD9}" type="pres">
      <dgm:prSet presAssocID="{462E6220-0ABD-40F8-823D-E81AFFC456D9}" presName="compNode" presStyleCnt="0"/>
      <dgm:spPr/>
    </dgm:pt>
    <dgm:pt modelId="{40880EB2-5140-4791-B358-642E00CBB8B2}" type="pres">
      <dgm:prSet presAssocID="{462E6220-0ABD-40F8-823D-E81AFFC456D9}" presName="bgRect" presStyleLbl="bgShp" presStyleIdx="0" presStyleCnt="3"/>
      <dgm:spPr/>
    </dgm:pt>
    <dgm:pt modelId="{74BAA595-F254-4FFF-B5DD-A5300D1B508B}" type="pres">
      <dgm:prSet presAssocID="{462E6220-0ABD-40F8-823D-E81AFFC456D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acock"/>
        </a:ext>
      </dgm:extLst>
    </dgm:pt>
    <dgm:pt modelId="{6038BA9B-3C8B-4E38-BDAF-7BC6B0753F93}" type="pres">
      <dgm:prSet presAssocID="{462E6220-0ABD-40F8-823D-E81AFFC456D9}" presName="spaceRect" presStyleCnt="0"/>
      <dgm:spPr/>
    </dgm:pt>
    <dgm:pt modelId="{E078BDE9-786B-497B-A89F-3E2FCE2D64D6}" type="pres">
      <dgm:prSet presAssocID="{462E6220-0ABD-40F8-823D-E81AFFC456D9}" presName="parTx" presStyleLbl="revTx" presStyleIdx="0" presStyleCnt="3">
        <dgm:presLayoutVars>
          <dgm:chMax val="0"/>
          <dgm:chPref val="0"/>
        </dgm:presLayoutVars>
      </dgm:prSet>
      <dgm:spPr/>
    </dgm:pt>
    <dgm:pt modelId="{81F5995F-1ED6-4F9D-9CAB-33FBDDC713C5}" type="pres">
      <dgm:prSet presAssocID="{5F1A889E-4E29-47FA-B673-C9DD48B6B1BE}" presName="sibTrans" presStyleCnt="0"/>
      <dgm:spPr/>
    </dgm:pt>
    <dgm:pt modelId="{900739A6-D710-4397-8F24-2215DE41DB43}" type="pres">
      <dgm:prSet presAssocID="{69958563-E012-42A7-881A-E6DE9B1B7912}" presName="compNode" presStyleCnt="0"/>
      <dgm:spPr/>
    </dgm:pt>
    <dgm:pt modelId="{A5C3DE9D-1559-41CF-A5BA-5DC2EA7677E0}" type="pres">
      <dgm:prSet presAssocID="{69958563-E012-42A7-881A-E6DE9B1B7912}" presName="bgRect" presStyleLbl="bgShp" presStyleIdx="1" presStyleCnt="3"/>
      <dgm:spPr/>
    </dgm:pt>
    <dgm:pt modelId="{6A9B3E97-01DD-493D-918E-DF6F555B65FF}" type="pres">
      <dgm:prSet presAssocID="{69958563-E012-42A7-881A-E6DE9B1B791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B48B2388-E52E-4888-9829-A99717239603}" type="pres">
      <dgm:prSet presAssocID="{69958563-E012-42A7-881A-E6DE9B1B7912}" presName="spaceRect" presStyleCnt="0"/>
      <dgm:spPr/>
    </dgm:pt>
    <dgm:pt modelId="{0262D93F-089E-4E94-A973-DBA562640C48}" type="pres">
      <dgm:prSet presAssocID="{69958563-E012-42A7-881A-E6DE9B1B7912}" presName="parTx" presStyleLbl="revTx" presStyleIdx="1" presStyleCnt="3">
        <dgm:presLayoutVars>
          <dgm:chMax val="0"/>
          <dgm:chPref val="0"/>
        </dgm:presLayoutVars>
      </dgm:prSet>
      <dgm:spPr/>
    </dgm:pt>
    <dgm:pt modelId="{C089963B-4C4A-46E8-BABE-A2947EFA1FCE}" type="pres">
      <dgm:prSet presAssocID="{9575C9ED-53A9-4B91-B113-CA39C7F673E5}" presName="sibTrans" presStyleCnt="0"/>
      <dgm:spPr/>
    </dgm:pt>
    <dgm:pt modelId="{C941BE58-3BF8-4F21-99CF-6D8F29E6FCE6}" type="pres">
      <dgm:prSet presAssocID="{FBDEDD63-FF79-482F-A4EC-C94BA1701A9E}" presName="compNode" presStyleCnt="0"/>
      <dgm:spPr/>
    </dgm:pt>
    <dgm:pt modelId="{5C35C7B1-06F1-490F-9E05-C505343CD661}" type="pres">
      <dgm:prSet presAssocID="{FBDEDD63-FF79-482F-A4EC-C94BA1701A9E}" presName="bgRect" presStyleLbl="bgShp" presStyleIdx="2" presStyleCnt="3"/>
      <dgm:spPr/>
    </dgm:pt>
    <dgm:pt modelId="{3360B34F-8CB5-441B-A69E-223590C357D0}" type="pres">
      <dgm:prSet presAssocID="{FBDEDD63-FF79-482F-A4EC-C94BA1701A9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8C4C4119-E2F1-4AB6-B82F-7058B2CD5196}" type="pres">
      <dgm:prSet presAssocID="{FBDEDD63-FF79-482F-A4EC-C94BA1701A9E}" presName="spaceRect" presStyleCnt="0"/>
      <dgm:spPr/>
    </dgm:pt>
    <dgm:pt modelId="{05AB42FA-562A-4671-8F64-B1D351A61D98}" type="pres">
      <dgm:prSet presAssocID="{FBDEDD63-FF79-482F-A4EC-C94BA1701A9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5C46A04-E999-4267-8E62-D7467A62FF50}" srcId="{06F00A52-389A-48C3-9657-45AA5648C22D}" destId="{69958563-E012-42A7-881A-E6DE9B1B7912}" srcOrd="1" destOrd="0" parTransId="{E5A49ED6-9BA4-45CE-9219-4EB414F500EF}" sibTransId="{9575C9ED-53A9-4B91-B113-CA39C7F673E5}"/>
    <dgm:cxn modelId="{DF85C316-8FD5-4934-9984-B09C9473293F}" type="presOf" srcId="{06F00A52-389A-48C3-9657-45AA5648C22D}" destId="{11AED824-175C-450F-9B1F-8C8EA23BC02A}" srcOrd="0" destOrd="0" presId="urn:microsoft.com/office/officeart/2018/2/layout/IconVerticalSolidList"/>
    <dgm:cxn modelId="{CE077530-2BBD-4551-AAFF-C1C1C0F0B2F3}" type="presOf" srcId="{462E6220-0ABD-40F8-823D-E81AFFC456D9}" destId="{E078BDE9-786B-497B-A89F-3E2FCE2D64D6}" srcOrd="0" destOrd="0" presId="urn:microsoft.com/office/officeart/2018/2/layout/IconVerticalSolidList"/>
    <dgm:cxn modelId="{2ED1B434-974A-4285-8E57-BA62C08FBBDD}" type="presOf" srcId="{69958563-E012-42A7-881A-E6DE9B1B7912}" destId="{0262D93F-089E-4E94-A973-DBA562640C48}" srcOrd="0" destOrd="0" presId="urn:microsoft.com/office/officeart/2018/2/layout/IconVerticalSolidList"/>
    <dgm:cxn modelId="{57CAC45E-FA28-453A-BE59-DD5AC33BFB01}" srcId="{06F00A52-389A-48C3-9657-45AA5648C22D}" destId="{FBDEDD63-FF79-482F-A4EC-C94BA1701A9E}" srcOrd="2" destOrd="0" parTransId="{0CA53923-2806-4AEC-88B3-779E7FBB0DCA}" sibTransId="{39E54169-FC16-4091-B8C6-ED259B7C2C0B}"/>
    <dgm:cxn modelId="{C5943171-7CF5-42F5-990A-100B6AF4E114}" type="presOf" srcId="{FBDEDD63-FF79-482F-A4EC-C94BA1701A9E}" destId="{05AB42FA-562A-4671-8F64-B1D351A61D98}" srcOrd="0" destOrd="0" presId="urn:microsoft.com/office/officeart/2018/2/layout/IconVerticalSolidList"/>
    <dgm:cxn modelId="{8EF6175A-1847-4875-B7BB-5B0E2B3C96C6}" srcId="{06F00A52-389A-48C3-9657-45AA5648C22D}" destId="{462E6220-0ABD-40F8-823D-E81AFFC456D9}" srcOrd="0" destOrd="0" parTransId="{18F1D1CD-5FB4-4B23-A55C-AE2608172DC8}" sibTransId="{5F1A889E-4E29-47FA-B673-C9DD48B6B1BE}"/>
    <dgm:cxn modelId="{4136C491-E5F4-4F97-B0C2-8795BD6FF8B5}" type="presParOf" srcId="{11AED824-175C-450F-9B1F-8C8EA23BC02A}" destId="{EB750FC0-2018-44A9-8292-84C3E9438BD9}" srcOrd="0" destOrd="0" presId="urn:microsoft.com/office/officeart/2018/2/layout/IconVerticalSolidList"/>
    <dgm:cxn modelId="{CA52F8DE-3417-4C90-A6FD-566E8B5A5CB6}" type="presParOf" srcId="{EB750FC0-2018-44A9-8292-84C3E9438BD9}" destId="{40880EB2-5140-4791-B358-642E00CBB8B2}" srcOrd="0" destOrd="0" presId="urn:microsoft.com/office/officeart/2018/2/layout/IconVerticalSolidList"/>
    <dgm:cxn modelId="{33B1CE08-974E-4222-BE66-282767DDD45C}" type="presParOf" srcId="{EB750FC0-2018-44A9-8292-84C3E9438BD9}" destId="{74BAA595-F254-4FFF-B5DD-A5300D1B508B}" srcOrd="1" destOrd="0" presId="urn:microsoft.com/office/officeart/2018/2/layout/IconVerticalSolidList"/>
    <dgm:cxn modelId="{8B09595B-57E7-4959-AFE3-A04E8D127635}" type="presParOf" srcId="{EB750FC0-2018-44A9-8292-84C3E9438BD9}" destId="{6038BA9B-3C8B-4E38-BDAF-7BC6B0753F93}" srcOrd="2" destOrd="0" presId="urn:microsoft.com/office/officeart/2018/2/layout/IconVerticalSolidList"/>
    <dgm:cxn modelId="{3C3C44A0-1EE0-4C50-8AF0-A8FC46BE7190}" type="presParOf" srcId="{EB750FC0-2018-44A9-8292-84C3E9438BD9}" destId="{E078BDE9-786B-497B-A89F-3E2FCE2D64D6}" srcOrd="3" destOrd="0" presId="urn:microsoft.com/office/officeart/2018/2/layout/IconVerticalSolidList"/>
    <dgm:cxn modelId="{DB9B3AFA-06A8-4708-94EE-CF28D32C99EC}" type="presParOf" srcId="{11AED824-175C-450F-9B1F-8C8EA23BC02A}" destId="{81F5995F-1ED6-4F9D-9CAB-33FBDDC713C5}" srcOrd="1" destOrd="0" presId="urn:microsoft.com/office/officeart/2018/2/layout/IconVerticalSolidList"/>
    <dgm:cxn modelId="{A1A12977-475B-49B9-9D95-911B9D54BDA6}" type="presParOf" srcId="{11AED824-175C-450F-9B1F-8C8EA23BC02A}" destId="{900739A6-D710-4397-8F24-2215DE41DB43}" srcOrd="2" destOrd="0" presId="urn:microsoft.com/office/officeart/2018/2/layout/IconVerticalSolidList"/>
    <dgm:cxn modelId="{7A86551B-379F-480A-8FA5-06906DD08893}" type="presParOf" srcId="{900739A6-D710-4397-8F24-2215DE41DB43}" destId="{A5C3DE9D-1559-41CF-A5BA-5DC2EA7677E0}" srcOrd="0" destOrd="0" presId="urn:microsoft.com/office/officeart/2018/2/layout/IconVerticalSolidList"/>
    <dgm:cxn modelId="{51626A6C-D25C-434D-88DC-2AC2CC3295DB}" type="presParOf" srcId="{900739A6-D710-4397-8F24-2215DE41DB43}" destId="{6A9B3E97-01DD-493D-918E-DF6F555B65FF}" srcOrd="1" destOrd="0" presId="urn:microsoft.com/office/officeart/2018/2/layout/IconVerticalSolidList"/>
    <dgm:cxn modelId="{4C16EA10-8B33-43DF-A048-900FA22D8157}" type="presParOf" srcId="{900739A6-D710-4397-8F24-2215DE41DB43}" destId="{B48B2388-E52E-4888-9829-A99717239603}" srcOrd="2" destOrd="0" presId="urn:microsoft.com/office/officeart/2018/2/layout/IconVerticalSolidList"/>
    <dgm:cxn modelId="{87D2878F-2C28-4E9C-9DA5-D238F396C8E5}" type="presParOf" srcId="{900739A6-D710-4397-8F24-2215DE41DB43}" destId="{0262D93F-089E-4E94-A973-DBA562640C48}" srcOrd="3" destOrd="0" presId="urn:microsoft.com/office/officeart/2018/2/layout/IconVerticalSolidList"/>
    <dgm:cxn modelId="{EF9098B7-C65E-45DC-B64A-389942197704}" type="presParOf" srcId="{11AED824-175C-450F-9B1F-8C8EA23BC02A}" destId="{C089963B-4C4A-46E8-BABE-A2947EFA1FCE}" srcOrd="3" destOrd="0" presId="urn:microsoft.com/office/officeart/2018/2/layout/IconVerticalSolidList"/>
    <dgm:cxn modelId="{BA4A5B36-CEF1-43F9-AC08-46E54A43FC93}" type="presParOf" srcId="{11AED824-175C-450F-9B1F-8C8EA23BC02A}" destId="{C941BE58-3BF8-4F21-99CF-6D8F29E6FCE6}" srcOrd="4" destOrd="0" presId="urn:microsoft.com/office/officeart/2018/2/layout/IconVerticalSolidList"/>
    <dgm:cxn modelId="{C0D4CDC7-1F8D-4BF6-8467-D710CEAE2A45}" type="presParOf" srcId="{C941BE58-3BF8-4F21-99CF-6D8F29E6FCE6}" destId="{5C35C7B1-06F1-490F-9E05-C505343CD661}" srcOrd="0" destOrd="0" presId="urn:microsoft.com/office/officeart/2018/2/layout/IconVerticalSolidList"/>
    <dgm:cxn modelId="{4A8D8A5F-C5D3-4BA6-801C-4CA53248018A}" type="presParOf" srcId="{C941BE58-3BF8-4F21-99CF-6D8F29E6FCE6}" destId="{3360B34F-8CB5-441B-A69E-223590C357D0}" srcOrd="1" destOrd="0" presId="urn:microsoft.com/office/officeart/2018/2/layout/IconVerticalSolidList"/>
    <dgm:cxn modelId="{8A9EE0FB-B42A-4600-B0A3-04A476530C4E}" type="presParOf" srcId="{C941BE58-3BF8-4F21-99CF-6D8F29E6FCE6}" destId="{8C4C4119-E2F1-4AB6-B82F-7058B2CD5196}" srcOrd="2" destOrd="0" presId="urn:microsoft.com/office/officeart/2018/2/layout/IconVerticalSolidList"/>
    <dgm:cxn modelId="{C7DCE8A7-BE14-4F0B-A97A-73CB2A540750}" type="presParOf" srcId="{C941BE58-3BF8-4F21-99CF-6D8F29E6FCE6}" destId="{05AB42FA-562A-4671-8F64-B1D351A61D9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F00A52-389A-48C3-9657-45AA5648C22D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62E6220-0ABD-40F8-823D-E81AFFC456D9}">
      <dgm:prSet/>
      <dgm:spPr/>
      <dgm:t>
        <a:bodyPr/>
        <a:lstStyle/>
        <a:p>
          <a:r>
            <a:rPr lang="en-US" b="0" dirty="0"/>
            <a:t>Model: Handles data and business logic.</a:t>
          </a:r>
        </a:p>
      </dgm:t>
    </dgm:pt>
    <dgm:pt modelId="{18F1D1CD-5FB4-4B23-A55C-AE2608172DC8}" type="parTrans" cxnId="{8EF6175A-1847-4875-B7BB-5B0E2B3C96C6}">
      <dgm:prSet/>
      <dgm:spPr/>
      <dgm:t>
        <a:bodyPr/>
        <a:lstStyle/>
        <a:p>
          <a:endParaRPr lang="en-US"/>
        </a:p>
      </dgm:t>
    </dgm:pt>
    <dgm:pt modelId="{5F1A889E-4E29-47FA-B673-C9DD48B6B1BE}" type="sibTrans" cxnId="{8EF6175A-1847-4875-B7BB-5B0E2B3C96C6}">
      <dgm:prSet/>
      <dgm:spPr/>
      <dgm:t>
        <a:bodyPr/>
        <a:lstStyle/>
        <a:p>
          <a:endParaRPr lang="en-US"/>
        </a:p>
      </dgm:t>
    </dgm:pt>
    <dgm:pt modelId="{69958563-E012-42A7-881A-E6DE9B1B7912}">
      <dgm:prSet/>
      <dgm:spPr/>
      <dgm:t>
        <a:bodyPr/>
        <a:lstStyle/>
        <a:p>
          <a:r>
            <a:rPr lang="en-US" b="0" dirty="0"/>
            <a:t>View: Represents the user interface.</a:t>
          </a:r>
        </a:p>
      </dgm:t>
    </dgm:pt>
    <dgm:pt modelId="{E5A49ED6-9BA4-45CE-9219-4EB414F500EF}" type="parTrans" cxnId="{A5C46A04-E999-4267-8E62-D7467A62FF50}">
      <dgm:prSet/>
      <dgm:spPr/>
      <dgm:t>
        <a:bodyPr/>
        <a:lstStyle/>
        <a:p>
          <a:endParaRPr lang="en-US"/>
        </a:p>
      </dgm:t>
    </dgm:pt>
    <dgm:pt modelId="{9575C9ED-53A9-4B91-B113-CA39C7F673E5}" type="sibTrans" cxnId="{A5C46A04-E999-4267-8E62-D7467A62FF50}">
      <dgm:prSet/>
      <dgm:spPr/>
      <dgm:t>
        <a:bodyPr/>
        <a:lstStyle/>
        <a:p>
          <a:endParaRPr lang="en-US"/>
        </a:p>
      </dgm:t>
    </dgm:pt>
    <dgm:pt modelId="{FBDEDD63-FF79-482F-A4EC-C94BA1701A9E}">
      <dgm:prSet/>
      <dgm:spPr/>
      <dgm:t>
        <a:bodyPr/>
        <a:lstStyle/>
        <a:p>
          <a:r>
            <a:rPr lang="en-US" dirty="0"/>
            <a:t>Controller: Manages user requests and ties model &amp; view together.</a:t>
          </a:r>
        </a:p>
      </dgm:t>
    </dgm:pt>
    <dgm:pt modelId="{0CA53923-2806-4AEC-88B3-779E7FBB0DCA}" type="parTrans" cxnId="{57CAC45E-FA28-453A-BE59-DD5AC33BFB01}">
      <dgm:prSet/>
      <dgm:spPr/>
      <dgm:t>
        <a:bodyPr/>
        <a:lstStyle/>
        <a:p>
          <a:endParaRPr lang="en-US"/>
        </a:p>
      </dgm:t>
    </dgm:pt>
    <dgm:pt modelId="{39E54169-FC16-4091-B8C6-ED259B7C2C0B}" type="sibTrans" cxnId="{57CAC45E-FA28-453A-BE59-DD5AC33BFB01}">
      <dgm:prSet/>
      <dgm:spPr/>
      <dgm:t>
        <a:bodyPr/>
        <a:lstStyle/>
        <a:p>
          <a:endParaRPr lang="en-US"/>
        </a:p>
      </dgm:t>
    </dgm:pt>
    <dgm:pt modelId="{6856EA5C-EEA8-4F61-853E-8F878209AEFD}" type="pres">
      <dgm:prSet presAssocID="{06F00A52-389A-48C3-9657-45AA5648C22D}" presName="vert0" presStyleCnt="0">
        <dgm:presLayoutVars>
          <dgm:dir/>
          <dgm:animOne val="branch"/>
          <dgm:animLvl val="lvl"/>
        </dgm:presLayoutVars>
      </dgm:prSet>
      <dgm:spPr/>
    </dgm:pt>
    <dgm:pt modelId="{C33D69AC-6D3B-4DDE-8EAC-9B15982F9382}" type="pres">
      <dgm:prSet presAssocID="{462E6220-0ABD-40F8-823D-E81AFFC456D9}" presName="thickLine" presStyleLbl="alignNode1" presStyleIdx="0" presStyleCnt="3"/>
      <dgm:spPr/>
    </dgm:pt>
    <dgm:pt modelId="{CAC23A89-C3A0-4F31-A461-8C0822067759}" type="pres">
      <dgm:prSet presAssocID="{462E6220-0ABD-40F8-823D-E81AFFC456D9}" presName="horz1" presStyleCnt="0"/>
      <dgm:spPr/>
    </dgm:pt>
    <dgm:pt modelId="{A2F54823-F674-4295-95FD-C7E87F52D8E3}" type="pres">
      <dgm:prSet presAssocID="{462E6220-0ABD-40F8-823D-E81AFFC456D9}" presName="tx1" presStyleLbl="revTx" presStyleIdx="0" presStyleCnt="3"/>
      <dgm:spPr/>
    </dgm:pt>
    <dgm:pt modelId="{8683CFCB-20ED-49E7-A71F-6254E02D4DD3}" type="pres">
      <dgm:prSet presAssocID="{462E6220-0ABD-40F8-823D-E81AFFC456D9}" presName="vert1" presStyleCnt="0"/>
      <dgm:spPr/>
    </dgm:pt>
    <dgm:pt modelId="{7A789AA7-4773-4CE6-B0F9-D082CF8C31EE}" type="pres">
      <dgm:prSet presAssocID="{69958563-E012-42A7-881A-E6DE9B1B7912}" presName="thickLine" presStyleLbl="alignNode1" presStyleIdx="1" presStyleCnt="3"/>
      <dgm:spPr/>
    </dgm:pt>
    <dgm:pt modelId="{E8C64722-094D-4D19-8004-14DB9B23F55B}" type="pres">
      <dgm:prSet presAssocID="{69958563-E012-42A7-881A-E6DE9B1B7912}" presName="horz1" presStyleCnt="0"/>
      <dgm:spPr/>
    </dgm:pt>
    <dgm:pt modelId="{6F652EA7-D15C-48AF-8F34-A0382F19765E}" type="pres">
      <dgm:prSet presAssocID="{69958563-E012-42A7-881A-E6DE9B1B7912}" presName="tx1" presStyleLbl="revTx" presStyleIdx="1" presStyleCnt="3"/>
      <dgm:spPr/>
    </dgm:pt>
    <dgm:pt modelId="{31480558-AD59-4265-B985-578397530013}" type="pres">
      <dgm:prSet presAssocID="{69958563-E012-42A7-881A-E6DE9B1B7912}" presName="vert1" presStyleCnt="0"/>
      <dgm:spPr/>
    </dgm:pt>
    <dgm:pt modelId="{51DACB58-6D87-49D9-A984-900C73E12D40}" type="pres">
      <dgm:prSet presAssocID="{FBDEDD63-FF79-482F-A4EC-C94BA1701A9E}" presName="thickLine" presStyleLbl="alignNode1" presStyleIdx="2" presStyleCnt="3"/>
      <dgm:spPr/>
    </dgm:pt>
    <dgm:pt modelId="{20BD50D7-F21E-40F3-9AF7-4F0A7B060CDE}" type="pres">
      <dgm:prSet presAssocID="{FBDEDD63-FF79-482F-A4EC-C94BA1701A9E}" presName="horz1" presStyleCnt="0"/>
      <dgm:spPr/>
    </dgm:pt>
    <dgm:pt modelId="{694B1C74-0995-4494-A576-24BDF7DF9D81}" type="pres">
      <dgm:prSet presAssocID="{FBDEDD63-FF79-482F-A4EC-C94BA1701A9E}" presName="tx1" presStyleLbl="revTx" presStyleIdx="2" presStyleCnt="3"/>
      <dgm:spPr/>
    </dgm:pt>
    <dgm:pt modelId="{6D8D7D09-4309-46F9-A7C8-912DDDF22CDD}" type="pres">
      <dgm:prSet presAssocID="{FBDEDD63-FF79-482F-A4EC-C94BA1701A9E}" presName="vert1" presStyleCnt="0"/>
      <dgm:spPr/>
    </dgm:pt>
  </dgm:ptLst>
  <dgm:cxnLst>
    <dgm:cxn modelId="{A5C46A04-E999-4267-8E62-D7467A62FF50}" srcId="{06F00A52-389A-48C3-9657-45AA5648C22D}" destId="{69958563-E012-42A7-881A-E6DE9B1B7912}" srcOrd="1" destOrd="0" parTransId="{E5A49ED6-9BA4-45CE-9219-4EB414F500EF}" sibTransId="{9575C9ED-53A9-4B91-B113-CA39C7F673E5}"/>
    <dgm:cxn modelId="{5BEB9427-AC66-4120-A39D-3D25AF8FAAD9}" type="presOf" srcId="{462E6220-0ABD-40F8-823D-E81AFFC456D9}" destId="{A2F54823-F674-4295-95FD-C7E87F52D8E3}" srcOrd="0" destOrd="0" presId="urn:microsoft.com/office/officeart/2008/layout/LinedList"/>
    <dgm:cxn modelId="{57CAC45E-FA28-453A-BE59-DD5AC33BFB01}" srcId="{06F00A52-389A-48C3-9657-45AA5648C22D}" destId="{FBDEDD63-FF79-482F-A4EC-C94BA1701A9E}" srcOrd="2" destOrd="0" parTransId="{0CA53923-2806-4AEC-88B3-779E7FBB0DCA}" sibTransId="{39E54169-FC16-4091-B8C6-ED259B7C2C0B}"/>
    <dgm:cxn modelId="{4ED1D055-D753-4AC6-A865-B27ACEB9C372}" type="presOf" srcId="{FBDEDD63-FF79-482F-A4EC-C94BA1701A9E}" destId="{694B1C74-0995-4494-A576-24BDF7DF9D81}" srcOrd="0" destOrd="0" presId="urn:microsoft.com/office/officeart/2008/layout/LinedList"/>
    <dgm:cxn modelId="{3E2DE078-C7A5-4BDF-8DE4-4C9AADA7ECB7}" type="presOf" srcId="{06F00A52-389A-48C3-9657-45AA5648C22D}" destId="{6856EA5C-EEA8-4F61-853E-8F878209AEFD}" srcOrd="0" destOrd="0" presId="urn:microsoft.com/office/officeart/2008/layout/LinedList"/>
    <dgm:cxn modelId="{8EF6175A-1847-4875-B7BB-5B0E2B3C96C6}" srcId="{06F00A52-389A-48C3-9657-45AA5648C22D}" destId="{462E6220-0ABD-40F8-823D-E81AFFC456D9}" srcOrd="0" destOrd="0" parTransId="{18F1D1CD-5FB4-4B23-A55C-AE2608172DC8}" sibTransId="{5F1A889E-4E29-47FA-B673-C9DD48B6B1BE}"/>
    <dgm:cxn modelId="{DE52508E-15F8-480C-B29B-25B60E7569D1}" type="presOf" srcId="{69958563-E012-42A7-881A-E6DE9B1B7912}" destId="{6F652EA7-D15C-48AF-8F34-A0382F19765E}" srcOrd="0" destOrd="0" presId="urn:microsoft.com/office/officeart/2008/layout/LinedList"/>
    <dgm:cxn modelId="{EA73C4B0-E1BC-489A-9941-B6E149126191}" type="presParOf" srcId="{6856EA5C-EEA8-4F61-853E-8F878209AEFD}" destId="{C33D69AC-6D3B-4DDE-8EAC-9B15982F9382}" srcOrd="0" destOrd="0" presId="urn:microsoft.com/office/officeart/2008/layout/LinedList"/>
    <dgm:cxn modelId="{5CF7CA22-E126-4816-B2D8-D8BB8C287E48}" type="presParOf" srcId="{6856EA5C-EEA8-4F61-853E-8F878209AEFD}" destId="{CAC23A89-C3A0-4F31-A461-8C0822067759}" srcOrd="1" destOrd="0" presId="urn:microsoft.com/office/officeart/2008/layout/LinedList"/>
    <dgm:cxn modelId="{C1C89B67-38BA-47A6-BEB6-4A7B68E3CADF}" type="presParOf" srcId="{CAC23A89-C3A0-4F31-A461-8C0822067759}" destId="{A2F54823-F674-4295-95FD-C7E87F52D8E3}" srcOrd="0" destOrd="0" presId="urn:microsoft.com/office/officeart/2008/layout/LinedList"/>
    <dgm:cxn modelId="{CE99157B-699B-4250-A60A-B87304027B8D}" type="presParOf" srcId="{CAC23A89-C3A0-4F31-A461-8C0822067759}" destId="{8683CFCB-20ED-49E7-A71F-6254E02D4DD3}" srcOrd="1" destOrd="0" presId="urn:microsoft.com/office/officeart/2008/layout/LinedList"/>
    <dgm:cxn modelId="{4273B0AB-1A70-4CD5-8097-BE53A42A24D6}" type="presParOf" srcId="{6856EA5C-EEA8-4F61-853E-8F878209AEFD}" destId="{7A789AA7-4773-4CE6-B0F9-D082CF8C31EE}" srcOrd="2" destOrd="0" presId="urn:microsoft.com/office/officeart/2008/layout/LinedList"/>
    <dgm:cxn modelId="{EF5AEBFD-65C8-478D-9931-4BC47F7C67F4}" type="presParOf" srcId="{6856EA5C-EEA8-4F61-853E-8F878209AEFD}" destId="{E8C64722-094D-4D19-8004-14DB9B23F55B}" srcOrd="3" destOrd="0" presId="urn:microsoft.com/office/officeart/2008/layout/LinedList"/>
    <dgm:cxn modelId="{1B04888C-9BEC-4BEE-A395-C61EFAE864AA}" type="presParOf" srcId="{E8C64722-094D-4D19-8004-14DB9B23F55B}" destId="{6F652EA7-D15C-48AF-8F34-A0382F19765E}" srcOrd="0" destOrd="0" presId="urn:microsoft.com/office/officeart/2008/layout/LinedList"/>
    <dgm:cxn modelId="{841485B2-3314-4BE2-A728-3555DBD3BD23}" type="presParOf" srcId="{E8C64722-094D-4D19-8004-14DB9B23F55B}" destId="{31480558-AD59-4265-B985-578397530013}" srcOrd="1" destOrd="0" presId="urn:microsoft.com/office/officeart/2008/layout/LinedList"/>
    <dgm:cxn modelId="{7FE5ED01-F408-4130-9E63-3CA28DAED382}" type="presParOf" srcId="{6856EA5C-EEA8-4F61-853E-8F878209AEFD}" destId="{51DACB58-6D87-49D9-A984-900C73E12D40}" srcOrd="4" destOrd="0" presId="urn:microsoft.com/office/officeart/2008/layout/LinedList"/>
    <dgm:cxn modelId="{FFE6447D-F240-43A4-97C7-4EA67435AB26}" type="presParOf" srcId="{6856EA5C-EEA8-4F61-853E-8F878209AEFD}" destId="{20BD50D7-F21E-40F3-9AF7-4F0A7B060CDE}" srcOrd="5" destOrd="0" presId="urn:microsoft.com/office/officeart/2008/layout/LinedList"/>
    <dgm:cxn modelId="{D13640BB-3FCF-44C3-83A8-340E83C9EBB9}" type="presParOf" srcId="{20BD50D7-F21E-40F3-9AF7-4F0A7B060CDE}" destId="{694B1C74-0995-4494-A576-24BDF7DF9D81}" srcOrd="0" destOrd="0" presId="urn:microsoft.com/office/officeart/2008/layout/LinedList"/>
    <dgm:cxn modelId="{63B8E67F-D1D2-459A-9C76-7D81065C4ECF}" type="presParOf" srcId="{20BD50D7-F21E-40F3-9AF7-4F0A7B060CDE}" destId="{6D8D7D09-4309-46F9-A7C8-912DDDF22CD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6F00A52-389A-48C3-9657-45AA5648C22D}" type="doc">
      <dgm:prSet loTypeId="urn:microsoft.com/office/officeart/2018/5/layout/IconCircleLabelList" loCatId="icon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2E6220-0ABD-40F8-823D-E81AFFC456D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b="0"/>
            <a:t>Requirements: PHP, Composer, a database (MySQL, PostgreSQL).</a:t>
          </a:r>
          <a:endParaRPr lang="en-US" b="0"/>
        </a:p>
      </dgm:t>
    </dgm:pt>
    <dgm:pt modelId="{18F1D1CD-5FB4-4B23-A55C-AE2608172DC8}" type="parTrans" cxnId="{8EF6175A-1847-4875-B7BB-5B0E2B3C96C6}">
      <dgm:prSet/>
      <dgm:spPr/>
      <dgm:t>
        <a:bodyPr/>
        <a:lstStyle/>
        <a:p>
          <a:endParaRPr lang="en-US"/>
        </a:p>
      </dgm:t>
    </dgm:pt>
    <dgm:pt modelId="{5F1A889E-4E29-47FA-B673-C9DD48B6B1BE}" type="sibTrans" cxnId="{8EF6175A-1847-4875-B7BB-5B0E2B3C96C6}">
      <dgm:prSet/>
      <dgm:spPr/>
      <dgm:t>
        <a:bodyPr/>
        <a:lstStyle/>
        <a:p>
          <a:endParaRPr lang="en-US"/>
        </a:p>
      </dgm:t>
    </dgm:pt>
    <dgm:pt modelId="{69958563-E012-42A7-881A-E6DE9B1B791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/>
            <a:t>Installation Command: composer create-project --prefer-dist laravel/laravel project-name</a:t>
          </a:r>
        </a:p>
      </dgm:t>
    </dgm:pt>
    <dgm:pt modelId="{E5A49ED6-9BA4-45CE-9219-4EB414F500EF}" type="parTrans" cxnId="{A5C46A04-E999-4267-8E62-D7467A62FF50}">
      <dgm:prSet/>
      <dgm:spPr/>
      <dgm:t>
        <a:bodyPr/>
        <a:lstStyle/>
        <a:p>
          <a:endParaRPr lang="en-US"/>
        </a:p>
      </dgm:t>
    </dgm:pt>
    <dgm:pt modelId="{9575C9ED-53A9-4B91-B113-CA39C7F673E5}" type="sibTrans" cxnId="{A5C46A04-E999-4267-8E62-D7467A62FF50}">
      <dgm:prSet/>
      <dgm:spPr/>
      <dgm:t>
        <a:bodyPr/>
        <a:lstStyle/>
        <a:p>
          <a:endParaRPr lang="en-US"/>
        </a:p>
      </dgm:t>
    </dgm:pt>
    <dgm:pt modelId="{FBDEDD63-FF79-482F-A4EC-C94BA1701A9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Running Laravel: Use php artisan serve to start the development server.</a:t>
          </a:r>
        </a:p>
      </dgm:t>
    </dgm:pt>
    <dgm:pt modelId="{0CA53923-2806-4AEC-88B3-779E7FBB0DCA}" type="parTrans" cxnId="{57CAC45E-FA28-453A-BE59-DD5AC33BFB01}">
      <dgm:prSet/>
      <dgm:spPr/>
      <dgm:t>
        <a:bodyPr/>
        <a:lstStyle/>
        <a:p>
          <a:endParaRPr lang="en-US"/>
        </a:p>
      </dgm:t>
    </dgm:pt>
    <dgm:pt modelId="{39E54169-FC16-4091-B8C6-ED259B7C2C0B}" type="sibTrans" cxnId="{57CAC45E-FA28-453A-BE59-DD5AC33BFB01}">
      <dgm:prSet/>
      <dgm:spPr/>
      <dgm:t>
        <a:bodyPr/>
        <a:lstStyle/>
        <a:p>
          <a:endParaRPr lang="en-US"/>
        </a:p>
      </dgm:t>
    </dgm:pt>
    <dgm:pt modelId="{2C1428D3-51F3-440A-A30D-A821D00374FE}" type="pres">
      <dgm:prSet presAssocID="{06F00A52-389A-48C3-9657-45AA5648C22D}" presName="root" presStyleCnt="0">
        <dgm:presLayoutVars>
          <dgm:dir/>
          <dgm:resizeHandles val="exact"/>
        </dgm:presLayoutVars>
      </dgm:prSet>
      <dgm:spPr/>
    </dgm:pt>
    <dgm:pt modelId="{A4EEDD74-128F-47FA-819E-30F55D198B20}" type="pres">
      <dgm:prSet presAssocID="{462E6220-0ABD-40F8-823D-E81AFFC456D9}" presName="compNode" presStyleCnt="0"/>
      <dgm:spPr/>
    </dgm:pt>
    <dgm:pt modelId="{0BF8022B-F066-4C4B-88A4-6AB52D10ED02}" type="pres">
      <dgm:prSet presAssocID="{462E6220-0ABD-40F8-823D-E81AFFC456D9}" presName="iconBgRect" presStyleLbl="bgShp" presStyleIdx="0" presStyleCnt="3"/>
      <dgm:spPr/>
    </dgm:pt>
    <dgm:pt modelId="{ADD92196-A583-48DB-9626-7BD815C71721}" type="pres">
      <dgm:prSet presAssocID="{462E6220-0ABD-40F8-823D-E81AFFC456D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50D7A33-3EE1-4C22-921B-58F73AE18CB4}" type="pres">
      <dgm:prSet presAssocID="{462E6220-0ABD-40F8-823D-E81AFFC456D9}" presName="spaceRect" presStyleCnt="0"/>
      <dgm:spPr/>
    </dgm:pt>
    <dgm:pt modelId="{B86EBE5A-F1D6-44D2-A6F3-07C780ABDDB8}" type="pres">
      <dgm:prSet presAssocID="{462E6220-0ABD-40F8-823D-E81AFFC456D9}" presName="textRect" presStyleLbl="revTx" presStyleIdx="0" presStyleCnt="3">
        <dgm:presLayoutVars>
          <dgm:chMax val="1"/>
          <dgm:chPref val="1"/>
        </dgm:presLayoutVars>
      </dgm:prSet>
      <dgm:spPr/>
    </dgm:pt>
    <dgm:pt modelId="{2B17C195-D1DA-4480-A097-2ADE744CC9BC}" type="pres">
      <dgm:prSet presAssocID="{5F1A889E-4E29-47FA-B673-C9DD48B6B1BE}" presName="sibTrans" presStyleCnt="0"/>
      <dgm:spPr/>
    </dgm:pt>
    <dgm:pt modelId="{B7CA0279-5355-4E79-B472-F59EC098FD6A}" type="pres">
      <dgm:prSet presAssocID="{69958563-E012-42A7-881A-E6DE9B1B7912}" presName="compNode" presStyleCnt="0"/>
      <dgm:spPr/>
    </dgm:pt>
    <dgm:pt modelId="{EB6D266A-A8ED-4CFC-8D40-1AEC9822FDE5}" type="pres">
      <dgm:prSet presAssocID="{69958563-E012-42A7-881A-E6DE9B1B7912}" presName="iconBgRect" presStyleLbl="bgShp" presStyleIdx="1" presStyleCnt="3"/>
      <dgm:spPr/>
    </dgm:pt>
    <dgm:pt modelId="{4EF7BA45-AB70-4997-9790-D45F29E9CE31}" type="pres">
      <dgm:prSet presAssocID="{69958563-E012-42A7-881A-E6DE9B1B791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eble clef"/>
        </a:ext>
      </dgm:extLst>
    </dgm:pt>
    <dgm:pt modelId="{3FDC9369-38B4-4DDF-BE70-18B82DDAEFF6}" type="pres">
      <dgm:prSet presAssocID="{69958563-E012-42A7-881A-E6DE9B1B7912}" presName="spaceRect" presStyleCnt="0"/>
      <dgm:spPr/>
    </dgm:pt>
    <dgm:pt modelId="{F3F4A11A-9F2E-46C6-8E45-57A191202E74}" type="pres">
      <dgm:prSet presAssocID="{69958563-E012-42A7-881A-E6DE9B1B7912}" presName="textRect" presStyleLbl="revTx" presStyleIdx="1" presStyleCnt="3">
        <dgm:presLayoutVars>
          <dgm:chMax val="1"/>
          <dgm:chPref val="1"/>
        </dgm:presLayoutVars>
      </dgm:prSet>
      <dgm:spPr/>
    </dgm:pt>
    <dgm:pt modelId="{67F749BA-650E-4CE8-9306-FDF343CC512E}" type="pres">
      <dgm:prSet presAssocID="{9575C9ED-53A9-4B91-B113-CA39C7F673E5}" presName="sibTrans" presStyleCnt="0"/>
      <dgm:spPr/>
    </dgm:pt>
    <dgm:pt modelId="{42C09D6E-76B4-4BA6-8FA3-BE9A39731A37}" type="pres">
      <dgm:prSet presAssocID="{FBDEDD63-FF79-482F-A4EC-C94BA1701A9E}" presName="compNode" presStyleCnt="0"/>
      <dgm:spPr/>
    </dgm:pt>
    <dgm:pt modelId="{CCB49429-DE46-4BDB-9B00-B6E7C4D90B6C}" type="pres">
      <dgm:prSet presAssocID="{FBDEDD63-FF79-482F-A4EC-C94BA1701A9E}" presName="iconBgRect" presStyleLbl="bgShp" presStyleIdx="2" presStyleCnt="3"/>
      <dgm:spPr/>
    </dgm:pt>
    <dgm:pt modelId="{56DF56E1-931C-4B65-A527-68101BB47E45}" type="pres">
      <dgm:prSet presAssocID="{FBDEDD63-FF79-482F-A4EC-C94BA1701A9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ading"/>
        </a:ext>
      </dgm:extLst>
    </dgm:pt>
    <dgm:pt modelId="{7B799E52-A203-4A24-B6EE-2E74AF19A565}" type="pres">
      <dgm:prSet presAssocID="{FBDEDD63-FF79-482F-A4EC-C94BA1701A9E}" presName="spaceRect" presStyleCnt="0"/>
      <dgm:spPr/>
    </dgm:pt>
    <dgm:pt modelId="{41AA9106-AC9A-45DC-AA90-829FB936BCC7}" type="pres">
      <dgm:prSet presAssocID="{FBDEDD63-FF79-482F-A4EC-C94BA1701A9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6B35B04-D904-43C4-9D36-68DDEEF5583E}" type="presOf" srcId="{FBDEDD63-FF79-482F-A4EC-C94BA1701A9E}" destId="{41AA9106-AC9A-45DC-AA90-829FB936BCC7}" srcOrd="0" destOrd="0" presId="urn:microsoft.com/office/officeart/2018/5/layout/IconCircleLabelList"/>
    <dgm:cxn modelId="{A5C46A04-E999-4267-8E62-D7467A62FF50}" srcId="{06F00A52-389A-48C3-9657-45AA5648C22D}" destId="{69958563-E012-42A7-881A-E6DE9B1B7912}" srcOrd="1" destOrd="0" parTransId="{E5A49ED6-9BA4-45CE-9219-4EB414F500EF}" sibTransId="{9575C9ED-53A9-4B91-B113-CA39C7F673E5}"/>
    <dgm:cxn modelId="{21885011-E2A7-416C-8712-06FEC74DB095}" type="presOf" srcId="{462E6220-0ABD-40F8-823D-E81AFFC456D9}" destId="{B86EBE5A-F1D6-44D2-A6F3-07C780ABDDB8}" srcOrd="0" destOrd="0" presId="urn:microsoft.com/office/officeart/2018/5/layout/IconCircleLabelList"/>
    <dgm:cxn modelId="{57CAC45E-FA28-453A-BE59-DD5AC33BFB01}" srcId="{06F00A52-389A-48C3-9657-45AA5648C22D}" destId="{FBDEDD63-FF79-482F-A4EC-C94BA1701A9E}" srcOrd="2" destOrd="0" parTransId="{0CA53923-2806-4AEC-88B3-779E7FBB0DCA}" sibTransId="{39E54169-FC16-4091-B8C6-ED259B7C2C0B}"/>
    <dgm:cxn modelId="{8EF6175A-1847-4875-B7BB-5B0E2B3C96C6}" srcId="{06F00A52-389A-48C3-9657-45AA5648C22D}" destId="{462E6220-0ABD-40F8-823D-E81AFFC456D9}" srcOrd="0" destOrd="0" parTransId="{18F1D1CD-5FB4-4B23-A55C-AE2608172DC8}" sibTransId="{5F1A889E-4E29-47FA-B673-C9DD48B6B1BE}"/>
    <dgm:cxn modelId="{0392D782-2292-434F-99ED-8A35E165ABB0}" type="presOf" srcId="{06F00A52-389A-48C3-9657-45AA5648C22D}" destId="{2C1428D3-51F3-440A-A30D-A821D00374FE}" srcOrd="0" destOrd="0" presId="urn:microsoft.com/office/officeart/2018/5/layout/IconCircleLabelList"/>
    <dgm:cxn modelId="{5AB54A92-9223-4FB2-9769-0B403AEA589C}" type="presOf" srcId="{69958563-E012-42A7-881A-E6DE9B1B7912}" destId="{F3F4A11A-9F2E-46C6-8E45-57A191202E74}" srcOrd="0" destOrd="0" presId="urn:microsoft.com/office/officeart/2018/5/layout/IconCircleLabelList"/>
    <dgm:cxn modelId="{858F1862-36D1-449E-8481-1852693F8246}" type="presParOf" srcId="{2C1428D3-51F3-440A-A30D-A821D00374FE}" destId="{A4EEDD74-128F-47FA-819E-30F55D198B20}" srcOrd="0" destOrd="0" presId="urn:microsoft.com/office/officeart/2018/5/layout/IconCircleLabelList"/>
    <dgm:cxn modelId="{09D11AB7-0D9F-4F9E-843A-DB37B042EA99}" type="presParOf" srcId="{A4EEDD74-128F-47FA-819E-30F55D198B20}" destId="{0BF8022B-F066-4C4B-88A4-6AB52D10ED02}" srcOrd="0" destOrd="0" presId="urn:microsoft.com/office/officeart/2018/5/layout/IconCircleLabelList"/>
    <dgm:cxn modelId="{0D207DCC-15F5-403F-AEB2-C1A3E6109706}" type="presParOf" srcId="{A4EEDD74-128F-47FA-819E-30F55D198B20}" destId="{ADD92196-A583-48DB-9626-7BD815C71721}" srcOrd="1" destOrd="0" presId="urn:microsoft.com/office/officeart/2018/5/layout/IconCircleLabelList"/>
    <dgm:cxn modelId="{AD7CD559-5367-4F33-ADF8-0AC5743F153C}" type="presParOf" srcId="{A4EEDD74-128F-47FA-819E-30F55D198B20}" destId="{850D7A33-3EE1-4C22-921B-58F73AE18CB4}" srcOrd="2" destOrd="0" presId="urn:microsoft.com/office/officeart/2018/5/layout/IconCircleLabelList"/>
    <dgm:cxn modelId="{7B7499CE-D1D1-4E4F-93BC-DC09974A2202}" type="presParOf" srcId="{A4EEDD74-128F-47FA-819E-30F55D198B20}" destId="{B86EBE5A-F1D6-44D2-A6F3-07C780ABDDB8}" srcOrd="3" destOrd="0" presId="urn:microsoft.com/office/officeart/2018/5/layout/IconCircleLabelList"/>
    <dgm:cxn modelId="{0714C9AC-FA31-493D-B141-DBC0D94CDFAC}" type="presParOf" srcId="{2C1428D3-51F3-440A-A30D-A821D00374FE}" destId="{2B17C195-D1DA-4480-A097-2ADE744CC9BC}" srcOrd="1" destOrd="0" presId="urn:microsoft.com/office/officeart/2018/5/layout/IconCircleLabelList"/>
    <dgm:cxn modelId="{64C09515-A33C-431C-8720-F1E02EFD76B4}" type="presParOf" srcId="{2C1428D3-51F3-440A-A30D-A821D00374FE}" destId="{B7CA0279-5355-4E79-B472-F59EC098FD6A}" srcOrd="2" destOrd="0" presId="urn:microsoft.com/office/officeart/2018/5/layout/IconCircleLabelList"/>
    <dgm:cxn modelId="{51FA17E5-AC8F-452D-BA45-984C61898A7B}" type="presParOf" srcId="{B7CA0279-5355-4E79-B472-F59EC098FD6A}" destId="{EB6D266A-A8ED-4CFC-8D40-1AEC9822FDE5}" srcOrd="0" destOrd="0" presId="urn:microsoft.com/office/officeart/2018/5/layout/IconCircleLabelList"/>
    <dgm:cxn modelId="{AFBC94E6-B8C7-4CB4-BDAC-211FED5C8A1E}" type="presParOf" srcId="{B7CA0279-5355-4E79-B472-F59EC098FD6A}" destId="{4EF7BA45-AB70-4997-9790-D45F29E9CE31}" srcOrd="1" destOrd="0" presId="urn:microsoft.com/office/officeart/2018/5/layout/IconCircleLabelList"/>
    <dgm:cxn modelId="{4DF704EB-B203-4777-BF0E-9D2C32B44CEF}" type="presParOf" srcId="{B7CA0279-5355-4E79-B472-F59EC098FD6A}" destId="{3FDC9369-38B4-4DDF-BE70-18B82DDAEFF6}" srcOrd="2" destOrd="0" presId="urn:microsoft.com/office/officeart/2018/5/layout/IconCircleLabelList"/>
    <dgm:cxn modelId="{3B51A75F-CAA8-4713-BA70-3893BA7AC330}" type="presParOf" srcId="{B7CA0279-5355-4E79-B472-F59EC098FD6A}" destId="{F3F4A11A-9F2E-46C6-8E45-57A191202E74}" srcOrd="3" destOrd="0" presId="urn:microsoft.com/office/officeart/2018/5/layout/IconCircleLabelList"/>
    <dgm:cxn modelId="{1FD787E2-8511-45A9-A5DF-24CB258F9AB8}" type="presParOf" srcId="{2C1428D3-51F3-440A-A30D-A821D00374FE}" destId="{67F749BA-650E-4CE8-9306-FDF343CC512E}" srcOrd="3" destOrd="0" presId="urn:microsoft.com/office/officeart/2018/5/layout/IconCircleLabelList"/>
    <dgm:cxn modelId="{36DE479C-E1BB-4E58-BFFE-30F63C8A1064}" type="presParOf" srcId="{2C1428D3-51F3-440A-A30D-A821D00374FE}" destId="{42C09D6E-76B4-4BA6-8FA3-BE9A39731A37}" srcOrd="4" destOrd="0" presId="urn:microsoft.com/office/officeart/2018/5/layout/IconCircleLabelList"/>
    <dgm:cxn modelId="{8616A2C0-4026-4DFD-94D0-B03D1254EBDD}" type="presParOf" srcId="{42C09D6E-76B4-4BA6-8FA3-BE9A39731A37}" destId="{CCB49429-DE46-4BDB-9B00-B6E7C4D90B6C}" srcOrd="0" destOrd="0" presId="urn:microsoft.com/office/officeart/2018/5/layout/IconCircleLabelList"/>
    <dgm:cxn modelId="{E3BCD1EB-C41F-44D3-A346-6C7CAA7E0ADC}" type="presParOf" srcId="{42C09D6E-76B4-4BA6-8FA3-BE9A39731A37}" destId="{56DF56E1-931C-4B65-A527-68101BB47E45}" srcOrd="1" destOrd="0" presId="urn:microsoft.com/office/officeart/2018/5/layout/IconCircleLabelList"/>
    <dgm:cxn modelId="{C4A08904-9BC9-4D72-AA17-35CDEEF8F112}" type="presParOf" srcId="{42C09D6E-76B4-4BA6-8FA3-BE9A39731A37}" destId="{7B799E52-A203-4A24-B6EE-2E74AF19A565}" srcOrd="2" destOrd="0" presId="urn:microsoft.com/office/officeart/2018/5/layout/IconCircleLabelList"/>
    <dgm:cxn modelId="{74FEF2E8-AFD5-4AA1-AED9-71C2244A3414}" type="presParOf" srcId="{42C09D6E-76B4-4BA6-8FA3-BE9A39731A37}" destId="{41AA9106-AC9A-45DC-AA90-829FB936BCC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880EB2-5140-4791-B358-642E00CBB8B2}">
      <dsp:nvSpPr>
        <dsp:cNvPr id="0" name=""/>
        <dsp:cNvSpPr/>
      </dsp:nvSpPr>
      <dsp:spPr>
        <a:xfrm>
          <a:off x="0" y="558"/>
          <a:ext cx="4874999" cy="13077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BAA595-F254-4FFF-B5DD-A5300D1B508B}">
      <dsp:nvSpPr>
        <dsp:cNvPr id="0" name=""/>
        <dsp:cNvSpPr/>
      </dsp:nvSpPr>
      <dsp:spPr>
        <a:xfrm>
          <a:off x="395581" y="294793"/>
          <a:ext cx="719239" cy="7192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78BDE9-786B-497B-A89F-3E2FCE2D64D6}">
      <dsp:nvSpPr>
        <dsp:cNvPr id="0" name=""/>
        <dsp:cNvSpPr/>
      </dsp:nvSpPr>
      <dsp:spPr>
        <a:xfrm>
          <a:off x="1510403" y="558"/>
          <a:ext cx="3364595" cy="1307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99" tIns="138399" rIns="138399" bIns="13839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Simplicity &amp; Elegance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 Clean and readable code.</a:t>
          </a:r>
        </a:p>
      </dsp:txBody>
      <dsp:txXfrm>
        <a:off x="1510403" y="558"/>
        <a:ext cx="3364595" cy="1307708"/>
      </dsp:txXfrm>
    </dsp:sp>
    <dsp:sp modelId="{A5C3DE9D-1559-41CF-A5BA-5DC2EA7677E0}">
      <dsp:nvSpPr>
        <dsp:cNvPr id="0" name=""/>
        <dsp:cNvSpPr/>
      </dsp:nvSpPr>
      <dsp:spPr>
        <a:xfrm>
          <a:off x="0" y="1635194"/>
          <a:ext cx="4874999" cy="13077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9B3E97-01DD-493D-918E-DF6F555B65FF}">
      <dsp:nvSpPr>
        <dsp:cNvPr id="0" name=""/>
        <dsp:cNvSpPr/>
      </dsp:nvSpPr>
      <dsp:spPr>
        <a:xfrm>
          <a:off x="395581" y="1929428"/>
          <a:ext cx="719239" cy="7192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62D93F-089E-4E94-A973-DBA562640C48}">
      <dsp:nvSpPr>
        <dsp:cNvPr id="0" name=""/>
        <dsp:cNvSpPr/>
      </dsp:nvSpPr>
      <dsp:spPr>
        <a:xfrm>
          <a:off x="1510403" y="1635194"/>
          <a:ext cx="3364595" cy="1307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99" tIns="138399" rIns="138399" bIns="13839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Built-in Features Authentication, routing, sessions, and caching.</a:t>
          </a:r>
        </a:p>
      </dsp:txBody>
      <dsp:txXfrm>
        <a:off x="1510403" y="1635194"/>
        <a:ext cx="3364595" cy="1307708"/>
      </dsp:txXfrm>
    </dsp:sp>
    <dsp:sp modelId="{5C35C7B1-06F1-490F-9E05-C505343CD661}">
      <dsp:nvSpPr>
        <dsp:cNvPr id="0" name=""/>
        <dsp:cNvSpPr/>
      </dsp:nvSpPr>
      <dsp:spPr>
        <a:xfrm>
          <a:off x="0" y="3269829"/>
          <a:ext cx="4874999" cy="13077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60B34F-8CB5-441B-A69E-223590C357D0}">
      <dsp:nvSpPr>
        <dsp:cNvPr id="0" name=""/>
        <dsp:cNvSpPr/>
      </dsp:nvSpPr>
      <dsp:spPr>
        <a:xfrm>
          <a:off x="395581" y="3564064"/>
          <a:ext cx="719239" cy="7192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AB42FA-562A-4671-8F64-B1D351A61D98}">
      <dsp:nvSpPr>
        <dsp:cNvPr id="0" name=""/>
        <dsp:cNvSpPr/>
      </dsp:nvSpPr>
      <dsp:spPr>
        <a:xfrm>
          <a:off x="1510403" y="3269829"/>
          <a:ext cx="3364595" cy="1307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99" tIns="138399" rIns="138399" bIns="13839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Strong Community Support: Extensive documentation and resources.</a:t>
          </a:r>
        </a:p>
      </dsp:txBody>
      <dsp:txXfrm>
        <a:off x="1510403" y="3269829"/>
        <a:ext cx="3364595" cy="13077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3D69AC-6D3B-4DDE-8EAC-9B15982F9382}">
      <dsp:nvSpPr>
        <dsp:cNvPr id="0" name=""/>
        <dsp:cNvSpPr/>
      </dsp:nvSpPr>
      <dsp:spPr>
        <a:xfrm>
          <a:off x="0" y="2605"/>
          <a:ext cx="598017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F54823-F674-4295-95FD-C7E87F52D8E3}">
      <dsp:nvSpPr>
        <dsp:cNvPr id="0" name=""/>
        <dsp:cNvSpPr/>
      </dsp:nvSpPr>
      <dsp:spPr>
        <a:xfrm>
          <a:off x="0" y="2605"/>
          <a:ext cx="5980170" cy="1777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kern="1200" dirty="0"/>
            <a:t>Model: Handles data and business logic.</a:t>
          </a:r>
        </a:p>
      </dsp:txBody>
      <dsp:txXfrm>
        <a:off x="0" y="2605"/>
        <a:ext cx="5980170" cy="1777279"/>
      </dsp:txXfrm>
    </dsp:sp>
    <dsp:sp modelId="{7A789AA7-4773-4CE6-B0F9-D082CF8C31EE}">
      <dsp:nvSpPr>
        <dsp:cNvPr id="0" name=""/>
        <dsp:cNvSpPr/>
      </dsp:nvSpPr>
      <dsp:spPr>
        <a:xfrm>
          <a:off x="0" y="1779885"/>
          <a:ext cx="5980170" cy="0"/>
        </a:xfrm>
        <a:prstGeom prst="line">
          <a:avLst/>
        </a:prstGeom>
        <a:solidFill>
          <a:schemeClr val="accent5">
            <a:hueOff val="-762678"/>
            <a:satOff val="209"/>
            <a:lumOff val="-3529"/>
            <a:alphaOff val="0"/>
          </a:schemeClr>
        </a:solidFill>
        <a:ln w="12700" cap="flat" cmpd="sng" algn="ctr">
          <a:solidFill>
            <a:schemeClr val="accent5">
              <a:hueOff val="-762678"/>
              <a:satOff val="209"/>
              <a:lumOff val="-352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652EA7-D15C-48AF-8F34-A0382F19765E}">
      <dsp:nvSpPr>
        <dsp:cNvPr id="0" name=""/>
        <dsp:cNvSpPr/>
      </dsp:nvSpPr>
      <dsp:spPr>
        <a:xfrm>
          <a:off x="0" y="1779885"/>
          <a:ext cx="5980170" cy="1777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kern="1200" dirty="0"/>
            <a:t>View: Represents the user interface.</a:t>
          </a:r>
        </a:p>
      </dsp:txBody>
      <dsp:txXfrm>
        <a:off x="0" y="1779885"/>
        <a:ext cx="5980170" cy="1777279"/>
      </dsp:txXfrm>
    </dsp:sp>
    <dsp:sp modelId="{51DACB58-6D87-49D9-A984-900C73E12D40}">
      <dsp:nvSpPr>
        <dsp:cNvPr id="0" name=""/>
        <dsp:cNvSpPr/>
      </dsp:nvSpPr>
      <dsp:spPr>
        <a:xfrm>
          <a:off x="0" y="3557164"/>
          <a:ext cx="5980170" cy="0"/>
        </a:xfrm>
        <a:prstGeom prst="line">
          <a:avLst/>
        </a:prstGeom>
        <a:solidFill>
          <a:schemeClr val="accent5">
            <a:hueOff val="-1525356"/>
            <a:satOff val="418"/>
            <a:lumOff val="-7058"/>
            <a:alphaOff val="0"/>
          </a:schemeClr>
        </a:solidFill>
        <a:ln w="12700" cap="flat" cmpd="sng" algn="ctr">
          <a:solidFill>
            <a:schemeClr val="accent5">
              <a:hueOff val="-1525356"/>
              <a:satOff val="418"/>
              <a:lumOff val="-705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4B1C74-0995-4494-A576-24BDF7DF9D81}">
      <dsp:nvSpPr>
        <dsp:cNvPr id="0" name=""/>
        <dsp:cNvSpPr/>
      </dsp:nvSpPr>
      <dsp:spPr>
        <a:xfrm>
          <a:off x="0" y="3557164"/>
          <a:ext cx="5980170" cy="1777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Controller: Manages user requests and ties model &amp; view together.</a:t>
          </a:r>
        </a:p>
      </dsp:txBody>
      <dsp:txXfrm>
        <a:off x="0" y="3557164"/>
        <a:ext cx="5980170" cy="17772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F8022B-F066-4C4B-88A4-6AB52D10ED02}">
      <dsp:nvSpPr>
        <dsp:cNvPr id="0" name=""/>
        <dsp:cNvSpPr/>
      </dsp:nvSpPr>
      <dsp:spPr>
        <a:xfrm>
          <a:off x="1242000" y="4917"/>
          <a:ext cx="1372500" cy="13725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D92196-A583-48DB-9626-7BD815C71721}">
      <dsp:nvSpPr>
        <dsp:cNvPr id="0" name=""/>
        <dsp:cNvSpPr/>
      </dsp:nvSpPr>
      <dsp:spPr>
        <a:xfrm>
          <a:off x="1534500" y="297417"/>
          <a:ext cx="787500" cy="787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86EBE5A-F1D6-44D2-A6F3-07C780ABDDB8}">
      <dsp:nvSpPr>
        <dsp:cNvPr id="0" name=""/>
        <dsp:cNvSpPr/>
      </dsp:nvSpPr>
      <dsp:spPr>
        <a:xfrm>
          <a:off x="803250" y="1804917"/>
          <a:ext cx="22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100" b="0" kern="1200"/>
            <a:t>Requirements: PHP, Composer, a database (MySQL, PostgreSQL).</a:t>
          </a:r>
          <a:endParaRPr lang="en-US" sz="1100" b="0" kern="1200"/>
        </a:p>
      </dsp:txBody>
      <dsp:txXfrm>
        <a:off x="803250" y="1804917"/>
        <a:ext cx="2250000" cy="720000"/>
      </dsp:txXfrm>
    </dsp:sp>
    <dsp:sp modelId="{EB6D266A-A8ED-4CFC-8D40-1AEC9822FDE5}">
      <dsp:nvSpPr>
        <dsp:cNvPr id="0" name=""/>
        <dsp:cNvSpPr/>
      </dsp:nvSpPr>
      <dsp:spPr>
        <a:xfrm>
          <a:off x="3885750" y="4917"/>
          <a:ext cx="1372500" cy="13725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F7BA45-AB70-4997-9790-D45F29E9CE31}">
      <dsp:nvSpPr>
        <dsp:cNvPr id="0" name=""/>
        <dsp:cNvSpPr/>
      </dsp:nvSpPr>
      <dsp:spPr>
        <a:xfrm>
          <a:off x="4178250" y="297417"/>
          <a:ext cx="787500" cy="787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3F4A11A-9F2E-46C6-8E45-57A191202E74}">
      <dsp:nvSpPr>
        <dsp:cNvPr id="0" name=""/>
        <dsp:cNvSpPr/>
      </dsp:nvSpPr>
      <dsp:spPr>
        <a:xfrm>
          <a:off x="3447000" y="1804917"/>
          <a:ext cx="22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kern="1200"/>
            <a:t>Installation Command: composer create-project --prefer-dist laravel/laravel project-name</a:t>
          </a:r>
        </a:p>
      </dsp:txBody>
      <dsp:txXfrm>
        <a:off x="3447000" y="1804917"/>
        <a:ext cx="2250000" cy="720000"/>
      </dsp:txXfrm>
    </dsp:sp>
    <dsp:sp modelId="{CCB49429-DE46-4BDB-9B00-B6E7C4D90B6C}">
      <dsp:nvSpPr>
        <dsp:cNvPr id="0" name=""/>
        <dsp:cNvSpPr/>
      </dsp:nvSpPr>
      <dsp:spPr>
        <a:xfrm>
          <a:off x="6529500" y="4917"/>
          <a:ext cx="1372500" cy="13725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DF56E1-931C-4B65-A527-68101BB47E45}">
      <dsp:nvSpPr>
        <dsp:cNvPr id="0" name=""/>
        <dsp:cNvSpPr/>
      </dsp:nvSpPr>
      <dsp:spPr>
        <a:xfrm>
          <a:off x="6822000" y="297417"/>
          <a:ext cx="787500" cy="7875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1AA9106-AC9A-45DC-AA90-829FB936BCC7}">
      <dsp:nvSpPr>
        <dsp:cNvPr id="0" name=""/>
        <dsp:cNvSpPr/>
      </dsp:nvSpPr>
      <dsp:spPr>
        <a:xfrm>
          <a:off x="6090750" y="1804917"/>
          <a:ext cx="22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Running Laravel: Use php artisan serve to start the development server.</a:t>
          </a:r>
        </a:p>
      </dsp:txBody>
      <dsp:txXfrm>
        <a:off x="6090750" y="1804917"/>
        <a:ext cx="225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F99025-0DA2-44CF-A020-FC2DF0049ED9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029FB-B191-4462-9308-F7E868A39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790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B3E4BF64-0EEA-4B6C-A6C5-FE3AE3C5547E}" type="datetime1">
              <a:rPr lang="en-US" smtClean="0"/>
              <a:t>9/24/2024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Sir Abdullah</a:t>
            </a:r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56601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063E4-7CA2-4FC9-99AF-83D12C93620E}" type="datetime1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Sir Abdullah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04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FE504-3401-4659-B535-E5DB30AF2684}" type="datetime1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Sir Abdullah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20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F3163-BA38-4D80-B942-D2E32967BDCD}" type="datetime1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Sir Abdullah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94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76862-F1B0-4CE1-9779-E225FFD446D1}" type="datetime1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Sir Abdullah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03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2272F-E6DD-493B-8B54-9AF43E776B45}" type="datetime1">
              <a:rPr lang="en-US" smtClean="0"/>
              <a:t>9/24/2024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Sir Abdullah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68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8603E-5E47-4198-A7FC-8AF24B4C4729}" type="datetime1">
              <a:rPr lang="en-US" smtClean="0"/>
              <a:t>9/24/2024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Sir Abdullah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750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E483A-1DA9-4CC3-AF80-D7337BD592B2}" type="datetime1">
              <a:rPr lang="en-US" smtClean="0"/>
              <a:t>9/24/2024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Sir Abdullah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88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3A725-C71D-40AB-8809-509F000B9523}" type="datetime1">
              <a:rPr lang="en-US" smtClean="0"/>
              <a:t>9/24/2024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Sir Abdullah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63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61217-AE3A-4ECA-829E-563797631368}" type="datetime1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Sir Abdullah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001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10283-E4E3-4E9D-949D-5EA4C76D8F09}" type="datetime1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Sir Abdullah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368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718E1FEC-86A4-4B5D-8533-548A2EC35140}" type="datetime1">
              <a:rPr lang="en-US" smtClean="0"/>
              <a:t>9/24/2024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z="1000"/>
              <a:t>Sir Abdullah</a:t>
            </a:r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03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dt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EC502BD-3766-4D83-94CC-391A4CD4E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red and black logo">
            <a:extLst>
              <a:ext uri="{FF2B5EF4-FFF2-40B4-BE49-F238E27FC236}">
                <a16:creationId xmlns:a16="http://schemas.microsoft.com/office/drawing/2014/main" id="{E4132D3C-C40B-6DB7-E95A-962E5B62A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1"/>
          <a:stretch/>
        </p:blipFill>
        <p:spPr>
          <a:xfrm>
            <a:off x="20" y="10"/>
            <a:ext cx="12191977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2867CC89-052A-4B89-A1FF-972E522C6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95C3D4-D894-18B9-7BF9-461BF4D49D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3651624"/>
            <a:ext cx="10668000" cy="177501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Introduction to Laravel</a:t>
            </a:r>
            <a:endParaRPr lang="en-PK">
              <a:solidFill>
                <a:schemeClr val="bg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68B19F-B331-8F10-7D20-F3F6B3E4E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8952" y="6400800"/>
            <a:ext cx="609904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Sir Abdullah</a:t>
            </a:r>
          </a:p>
        </p:txBody>
      </p:sp>
    </p:spTree>
    <p:extLst>
      <p:ext uri="{BB962C8B-B14F-4D97-AF65-F5344CB8AC3E}">
        <p14:creationId xmlns:p14="http://schemas.microsoft.com/office/powerpoint/2010/main" val="4011080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1DF147-12A6-DCE4-1638-A7762697DBD5}"/>
              </a:ext>
            </a:extLst>
          </p:cNvPr>
          <p:cNvSpPr txBox="1"/>
          <p:nvPr/>
        </p:nvSpPr>
        <p:spPr>
          <a:xfrm>
            <a:off x="762001" y="755650"/>
            <a:ext cx="3932830" cy="13451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b="1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Laravel</a:t>
            </a:r>
            <a:endParaRPr lang="en-US" sz="4200" b="1" kern="1200" spc="-5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4540E-91CE-B1B6-E8BA-CC5DFB2FD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2207969"/>
            <a:ext cx="3932830" cy="388498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5000"/>
              </a:lnSpc>
            </a:pPr>
            <a:r>
              <a:rPr lang="en-US" sz="2000"/>
              <a:t>A modern PHP framework designed to make web development easier and faster by providing tools like MVC architecture, routing, database management, and a templating engine, all with an elegant syntax and built-in features like authentication and caching.</a:t>
            </a:r>
          </a:p>
          <a:p>
            <a:pPr>
              <a:lnSpc>
                <a:spcPct val="95000"/>
              </a:lnSpc>
            </a:pPr>
            <a:r>
              <a:rPr lang="en-US" sz="2000"/>
              <a:t>Create By Taylor Otwell.</a:t>
            </a:r>
          </a:p>
          <a:p>
            <a:pPr>
              <a:lnSpc>
                <a:spcPct val="95000"/>
              </a:lnSpc>
            </a:pPr>
            <a:r>
              <a:rPr lang="en-US" sz="2000"/>
              <a:t>Current version is Laravel 11.</a:t>
            </a:r>
          </a:p>
        </p:txBody>
      </p:sp>
      <p:pic>
        <p:nvPicPr>
          <p:cNvPr id="9" name="Picture 8" descr="A red and black logo&#10;&#10;Description automatically generated">
            <a:extLst>
              <a:ext uri="{FF2B5EF4-FFF2-40B4-BE49-F238E27FC236}">
                <a16:creationId xmlns:a16="http://schemas.microsoft.com/office/drawing/2014/main" id="{96AF6B1A-3CF9-F05E-81DB-4BF0B8340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464" y="1716334"/>
            <a:ext cx="6035826" cy="3425331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10A71A2-7CB1-FDFA-62AC-63BAFE268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8952" y="6400800"/>
            <a:ext cx="609904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Sir Abdullah</a:t>
            </a:r>
          </a:p>
        </p:txBody>
      </p:sp>
    </p:spTree>
    <p:extLst>
      <p:ext uri="{BB962C8B-B14F-4D97-AF65-F5344CB8AC3E}">
        <p14:creationId xmlns:p14="http://schemas.microsoft.com/office/powerpoint/2010/main" val="2456903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0"/>
            <a:ext cx="10668000" cy="545592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7D8869-1A62-ADBD-F04C-AE3D12F29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3" y="1517903"/>
            <a:ext cx="3828185" cy="4578096"/>
          </a:xfrm>
        </p:spPr>
        <p:txBody>
          <a:bodyPr>
            <a:normAutofit/>
          </a:bodyPr>
          <a:lstStyle/>
          <a:p>
            <a:r>
              <a:rPr lang="en-US" dirty="0"/>
              <a:t>Why Use Laravel</a:t>
            </a:r>
            <a:endParaRPr lang="en-PK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F60890-166E-1DC6-70B1-8365A1BC0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8952" y="6400800"/>
            <a:ext cx="609904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Sir Abdullah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0F569D55-A7DB-79B0-D8EF-9E76C38810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4361162"/>
              </p:ext>
            </p:extLst>
          </p:nvPr>
        </p:nvGraphicFramePr>
        <p:xfrm>
          <a:off x="5786650" y="1517903"/>
          <a:ext cx="4874999" cy="45780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6552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7D8869-1A62-ADBD-F04C-AE3D12F29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79915"/>
            <a:ext cx="3908996" cy="5337050"/>
          </a:xfrm>
        </p:spPr>
        <p:txBody>
          <a:bodyPr anchor="ctr">
            <a:normAutofit/>
          </a:bodyPr>
          <a:lstStyle/>
          <a:p>
            <a:r>
              <a:rPr lang="en-US" dirty="0"/>
              <a:t>Laravel’s MVC Architecture</a:t>
            </a:r>
            <a:endParaRPr lang="en-PK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F60890-166E-1DC6-70B1-8365A1BC0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8952" y="6400800"/>
            <a:ext cx="609904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Sir Abdullah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0F569D55-A7DB-79B0-D8EF-9E76C38810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1504589"/>
              </p:ext>
            </p:extLst>
          </p:nvPr>
        </p:nvGraphicFramePr>
        <p:xfrm>
          <a:off x="5416298" y="758951"/>
          <a:ext cx="5980170" cy="5337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5801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D8869-1A62-ADBD-F04C-AE3D12F29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</p:spPr>
        <p:txBody>
          <a:bodyPr>
            <a:normAutofit/>
          </a:bodyPr>
          <a:lstStyle/>
          <a:p>
            <a:r>
              <a:rPr lang="en-US" dirty="0"/>
              <a:t>Installation &amp; Setup</a:t>
            </a:r>
            <a:endParaRPr lang="en-PK" dirty="0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0F569D55-A7DB-79B0-D8EF-9E76C38810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1175398"/>
              </p:ext>
            </p:extLst>
          </p:nvPr>
        </p:nvGraphicFramePr>
        <p:xfrm>
          <a:off x="1517650" y="2970213"/>
          <a:ext cx="9144000" cy="25298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F60890-166E-1DC6-70B1-8365A1BC0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Sir Abdullah</a:t>
            </a:r>
          </a:p>
        </p:txBody>
      </p:sp>
    </p:spTree>
    <p:extLst>
      <p:ext uri="{BB962C8B-B14F-4D97-AF65-F5344CB8AC3E}">
        <p14:creationId xmlns:p14="http://schemas.microsoft.com/office/powerpoint/2010/main" val="33374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51DF147-12A6-DCE4-1638-A7762697DBD5}"/>
              </a:ext>
            </a:extLst>
          </p:cNvPr>
          <p:cNvSpPr txBox="1"/>
          <p:nvPr/>
        </p:nvSpPr>
        <p:spPr>
          <a:xfrm>
            <a:off x="762001" y="755650"/>
            <a:ext cx="3932830" cy="134511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9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/>
              <a:t>Artisan Commands</a:t>
            </a:r>
            <a:endParaRPr lang="en-US" sz="4200" b="1" kern="1200" spc="-5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4540E-91CE-B1B6-E8BA-CC5DFB2FD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2207969"/>
            <a:ext cx="3932830" cy="388498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5000"/>
              </a:lnSpc>
            </a:pPr>
            <a:r>
              <a:rPr lang="en-US" sz="2000" dirty="0"/>
              <a:t>Artisan is  Laravel's Command Line Tool</a:t>
            </a:r>
          </a:p>
          <a:p>
            <a:pPr>
              <a:lnSpc>
                <a:spcPct val="95000"/>
              </a:lnSpc>
            </a:pPr>
            <a:endParaRPr lang="en-US" sz="2000" dirty="0"/>
          </a:p>
          <a:p>
            <a:pPr>
              <a:lnSpc>
                <a:spcPct val="95000"/>
              </a:lnSpc>
            </a:pPr>
            <a:r>
              <a:rPr lang="en-US" sz="2000" dirty="0"/>
              <a:t>Use </a:t>
            </a:r>
            <a:r>
              <a:rPr lang="en-US" sz="2000" dirty="0" err="1"/>
              <a:t>php</a:t>
            </a:r>
            <a:r>
              <a:rPr lang="en-US" sz="2000" dirty="0"/>
              <a:t> artisan to run various commands like migration, cache clearing, and more.</a:t>
            </a:r>
          </a:p>
          <a:p>
            <a:pPr>
              <a:lnSpc>
                <a:spcPct val="95000"/>
              </a:lnSpc>
            </a:pPr>
            <a:r>
              <a:rPr lang="en-US" sz="2000" b="1" dirty="0"/>
              <a:t>Example:</a:t>
            </a:r>
          </a:p>
          <a:p>
            <a:pPr>
              <a:lnSpc>
                <a:spcPct val="95000"/>
              </a:lnSpc>
            </a:pPr>
            <a:endParaRPr lang="en-US" sz="2000" b="1" dirty="0"/>
          </a:p>
        </p:txBody>
      </p:sp>
      <p:pic>
        <p:nvPicPr>
          <p:cNvPr id="6" name="Picture 5" descr="A red and black logo&#10;&#10;Description automatically generated">
            <a:extLst>
              <a:ext uri="{FF2B5EF4-FFF2-40B4-BE49-F238E27FC236}">
                <a16:creationId xmlns:a16="http://schemas.microsoft.com/office/drawing/2014/main" id="{94ECF6E9-135F-CFC6-6823-9597E423B7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481" y="1759585"/>
            <a:ext cx="6035826" cy="3425331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10A71A2-7CB1-FDFA-62AC-63BAFE268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8952" y="6400800"/>
            <a:ext cx="609904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Sir Abdullah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452BB52-F7BD-863F-82BD-FC3599B19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023" y="5141664"/>
            <a:ext cx="5354083" cy="78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592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B1969C-35FE-0F19-3108-DFAB211A1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58951"/>
            <a:ext cx="3880511" cy="15778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Summary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7017C1-DA6C-B4B5-9286-A592C5E2647F}"/>
              </a:ext>
            </a:extLst>
          </p:cNvPr>
          <p:cNvSpPr txBox="1"/>
          <p:nvPr/>
        </p:nvSpPr>
        <p:spPr>
          <a:xfrm>
            <a:off x="762000" y="2611718"/>
            <a:ext cx="3880511" cy="3514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5000"/>
              </a:lnSpc>
              <a:spcAft>
                <a:spcPts val="600"/>
              </a:spcAft>
            </a:pPr>
            <a:r>
              <a:rPr lang="en-US"/>
              <a:t>Laravel is a robust, developer-friendly PHP framework that simplifies web development with its powerful features.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1857D3-B2D1-7CFB-EAFD-33A59ADA6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0" y="6400800"/>
            <a:ext cx="416261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Sir Abdullah</a:t>
            </a:r>
          </a:p>
        </p:txBody>
      </p:sp>
      <p:pic>
        <p:nvPicPr>
          <p:cNvPr id="6" name="Picture 5" descr="Computer script on a screen">
            <a:extLst>
              <a:ext uri="{FF2B5EF4-FFF2-40B4-BE49-F238E27FC236}">
                <a16:creationId xmlns:a16="http://schemas.microsoft.com/office/drawing/2014/main" id="{E78DC233-5F84-077E-1B7F-0F89F49E9B6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3906" b="-1"/>
          <a:stretch/>
        </p:blipFill>
        <p:spPr>
          <a:xfrm>
            <a:off x="5401463" y="10"/>
            <a:ext cx="679053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86272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DarkSeedLeftStep">
      <a:dk1>
        <a:srgbClr val="000000"/>
      </a:dk1>
      <a:lt1>
        <a:srgbClr val="FFFFFF"/>
      </a:lt1>
      <a:dk2>
        <a:srgbClr val="171735"/>
      </a:dk2>
      <a:lt2>
        <a:srgbClr val="F0F3F1"/>
      </a:lt2>
      <a:accent1>
        <a:srgbClr val="C34DA3"/>
      </a:accent1>
      <a:accent2>
        <a:srgbClr val="A03BB1"/>
      </a:accent2>
      <a:accent3>
        <a:srgbClr val="814DC3"/>
      </a:accent3>
      <a:accent4>
        <a:srgbClr val="413EB3"/>
      </a:accent4>
      <a:accent5>
        <a:srgbClr val="4D7BC3"/>
      </a:accent5>
      <a:accent6>
        <a:srgbClr val="3B9BB1"/>
      </a:accent6>
      <a:hlink>
        <a:srgbClr val="3F5CBF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219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Aharoni</vt:lpstr>
      <vt:lpstr>Aptos</vt:lpstr>
      <vt:lpstr>Arial</vt:lpstr>
      <vt:lpstr>Avenir Next LT Pro</vt:lpstr>
      <vt:lpstr>PrismaticVTI</vt:lpstr>
      <vt:lpstr>Introduction to Laravel</vt:lpstr>
      <vt:lpstr>PowerPoint Presentation</vt:lpstr>
      <vt:lpstr>Why Use Laravel</vt:lpstr>
      <vt:lpstr>Laravel’s MVC Architecture</vt:lpstr>
      <vt:lpstr>Installation &amp; Setup</vt:lpstr>
      <vt:lpstr>PowerPoint Presentation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Riaz Ahmed</dc:creator>
  <cp:lastModifiedBy>Riaz Ahmed</cp:lastModifiedBy>
  <cp:revision>4</cp:revision>
  <dcterms:created xsi:type="dcterms:W3CDTF">2024-06-14T10:48:34Z</dcterms:created>
  <dcterms:modified xsi:type="dcterms:W3CDTF">2024-09-24T04:02:11Z</dcterms:modified>
</cp:coreProperties>
</file>