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8" r:id="rId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91FEE-8A6F-4149-8161-A391179417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6A80E7-498D-4439-BE76-C1F62D8BF1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development (ASP.NET)</a:t>
          </a:r>
        </a:p>
      </dgm:t>
    </dgm:pt>
    <dgm:pt modelId="{1B901A36-AD6E-4161-80D2-33B250C79B2B}" type="parTrans" cxnId="{9089D370-6761-4A00-B9D7-F424A376D449}">
      <dgm:prSet/>
      <dgm:spPr/>
      <dgm:t>
        <a:bodyPr/>
        <a:lstStyle/>
        <a:p>
          <a:endParaRPr lang="en-US"/>
        </a:p>
      </dgm:t>
    </dgm:pt>
    <dgm:pt modelId="{97CDF160-B59C-441B-A3C3-3637B5C0C7D7}" type="sibTrans" cxnId="{9089D370-6761-4A00-B9D7-F424A376D4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5DB73D-2D3B-4BC3-8ACE-01D793F94F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Desktop applications (WPF, WinForms)</a:t>
          </a:r>
        </a:p>
      </dgm:t>
    </dgm:pt>
    <dgm:pt modelId="{B4278763-A6C5-4B14-9204-8BBB4C90878B}" type="parTrans" cxnId="{B469A897-020B-4725-8B71-1DEC22C097F3}">
      <dgm:prSet/>
      <dgm:spPr/>
      <dgm:t>
        <a:bodyPr/>
        <a:lstStyle/>
        <a:p>
          <a:endParaRPr lang="en-US"/>
        </a:p>
      </dgm:t>
    </dgm:pt>
    <dgm:pt modelId="{74B23B78-6AF3-4B5C-B022-4494E9D70BB7}" type="sibTrans" cxnId="{B469A897-020B-4725-8B71-1DEC22C097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0747DDB-C3EF-46DD-8D17-AA28D3FEC7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Game development (Unity)</a:t>
          </a:r>
        </a:p>
      </dgm:t>
    </dgm:pt>
    <dgm:pt modelId="{021750BA-269A-459B-928E-9E81180504B8}" type="parTrans" cxnId="{86B9A596-1672-4426-B98B-2073C6D77F44}">
      <dgm:prSet/>
      <dgm:spPr/>
      <dgm:t>
        <a:bodyPr/>
        <a:lstStyle/>
        <a:p>
          <a:endParaRPr lang="en-US"/>
        </a:p>
      </dgm:t>
    </dgm:pt>
    <dgm:pt modelId="{858E7E15-34F6-485A-9B9E-8D77C18A8232}" type="sibTrans" cxnId="{86B9A596-1672-4426-B98B-2073C6D77F44}">
      <dgm:prSet/>
      <dgm:spPr/>
      <dgm:t>
        <a:bodyPr/>
        <a:lstStyle/>
        <a:p>
          <a:endParaRPr lang="en-US"/>
        </a:p>
      </dgm:t>
    </dgm:pt>
    <dgm:pt modelId="{BF38D8CD-28FE-48FE-B577-A3AADA20455F}" type="pres">
      <dgm:prSet presAssocID="{AF691FEE-8A6F-4149-8161-A391179417D2}" presName="root" presStyleCnt="0">
        <dgm:presLayoutVars>
          <dgm:dir/>
          <dgm:resizeHandles val="exact"/>
        </dgm:presLayoutVars>
      </dgm:prSet>
      <dgm:spPr/>
    </dgm:pt>
    <dgm:pt modelId="{5A84FC40-299D-4BC2-8009-F9943454C583}" type="pres">
      <dgm:prSet presAssocID="{326A80E7-498D-4439-BE76-C1F62D8BF1CE}" presName="compNode" presStyleCnt="0"/>
      <dgm:spPr/>
    </dgm:pt>
    <dgm:pt modelId="{5BBE4C20-26BD-4A45-9BF0-206B1259F783}" type="pres">
      <dgm:prSet presAssocID="{326A80E7-498D-4439-BE76-C1F62D8BF1CE}" presName="bgRect" presStyleLbl="bgShp" presStyleIdx="0" presStyleCnt="3"/>
      <dgm:spPr/>
    </dgm:pt>
    <dgm:pt modelId="{171FB01E-D779-45E9-921D-F2917B81F634}" type="pres">
      <dgm:prSet presAssocID="{326A80E7-498D-4439-BE76-C1F62D8BF1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19F6B27-8EE9-4E27-A248-F5B09C8F6F87}" type="pres">
      <dgm:prSet presAssocID="{326A80E7-498D-4439-BE76-C1F62D8BF1CE}" presName="spaceRect" presStyleCnt="0"/>
      <dgm:spPr/>
    </dgm:pt>
    <dgm:pt modelId="{7F35F870-452F-4CF6-ACE2-B17C0DC59F9E}" type="pres">
      <dgm:prSet presAssocID="{326A80E7-498D-4439-BE76-C1F62D8BF1CE}" presName="parTx" presStyleLbl="revTx" presStyleIdx="0" presStyleCnt="3">
        <dgm:presLayoutVars>
          <dgm:chMax val="0"/>
          <dgm:chPref val="0"/>
        </dgm:presLayoutVars>
      </dgm:prSet>
      <dgm:spPr/>
    </dgm:pt>
    <dgm:pt modelId="{DC27AA36-C74B-497A-9EB7-6DA72FF8967D}" type="pres">
      <dgm:prSet presAssocID="{97CDF160-B59C-441B-A3C3-3637B5C0C7D7}" presName="sibTrans" presStyleCnt="0"/>
      <dgm:spPr/>
    </dgm:pt>
    <dgm:pt modelId="{225CEA35-6919-4258-B99A-2B2A975E1107}" type="pres">
      <dgm:prSet presAssocID="{C45DB73D-2D3B-4BC3-8ACE-01D793F94F15}" presName="compNode" presStyleCnt="0"/>
      <dgm:spPr/>
    </dgm:pt>
    <dgm:pt modelId="{8E3C091B-ED76-41B7-BB47-E930F107155A}" type="pres">
      <dgm:prSet presAssocID="{C45DB73D-2D3B-4BC3-8ACE-01D793F94F15}" presName="bgRect" presStyleLbl="bgShp" presStyleIdx="1" presStyleCnt="3"/>
      <dgm:spPr/>
    </dgm:pt>
    <dgm:pt modelId="{3419CC32-79DD-462E-9A7B-A672A40EDD2A}" type="pres">
      <dgm:prSet presAssocID="{C45DB73D-2D3B-4BC3-8ACE-01D793F94F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E965767-5070-45C5-B08A-378087908A29}" type="pres">
      <dgm:prSet presAssocID="{C45DB73D-2D3B-4BC3-8ACE-01D793F94F15}" presName="spaceRect" presStyleCnt="0"/>
      <dgm:spPr/>
    </dgm:pt>
    <dgm:pt modelId="{F4ECCE07-46CD-48AB-980B-73A26A7D2A66}" type="pres">
      <dgm:prSet presAssocID="{C45DB73D-2D3B-4BC3-8ACE-01D793F94F15}" presName="parTx" presStyleLbl="revTx" presStyleIdx="1" presStyleCnt="3">
        <dgm:presLayoutVars>
          <dgm:chMax val="0"/>
          <dgm:chPref val="0"/>
        </dgm:presLayoutVars>
      </dgm:prSet>
      <dgm:spPr/>
    </dgm:pt>
    <dgm:pt modelId="{EED3DEAC-A858-4F5B-90E8-35C8DC9EF67C}" type="pres">
      <dgm:prSet presAssocID="{74B23B78-6AF3-4B5C-B022-4494E9D70BB7}" presName="sibTrans" presStyleCnt="0"/>
      <dgm:spPr/>
    </dgm:pt>
    <dgm:pt modelId="{78413B30-DE57-4463-9E37-13CD87F56CBC}" type="pres">
      <dgm:prSet presAssocID="{E0747DDB-C3EF-46DD-8D17-AA28D3FEC756}" presName="compNode" presStyleCnt="0"/>
      <dgm:spPr/>
    </dgm:pt>
    <dgm:pt modelId="{226249A4-B6B4-4E95-832E-B7B067B073EF}" type="pres">
      <dgm:prSet presAssocID="{E0747DDB-C3EF-46DD-8D17-AA28D3FEC756}" presName="bgRect" presStyleLbl="bgShp" presStyleIdx="2" presStyleCnt="3"/>
      <dgm:spPr/>
    </dgm:pt>
    <dgm:pt modelId="{8D658AFE-CC8D-4A1A-ACCD-D93628B8CB1E}" type="pres">
      <dgm:prSet presAssocID="{E0747DDB-C3EF-46DD-8D17-AA28D3FEC7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882643FC-4C79-4C68-A3D4-F636A4C6A2FA}" type="pres">
      <dgm:prSet presAssocID="{E0747DDB-C3EF-46DD-8D17-AA28D3FEC756}" presName="spaceRect" presStyleCnt="0"/>
      <dgm:spPr/>
    </dgm:pt>
    <dgm:pt modelId="{3922813E-38BA-4310-9CE1-8025A78A89DF}" type="pres">
      <dgm:prSet presAssocID="{E0747DDB-C3EF-46DD-8D17-AA28D3FEC75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89D370-6761-4A00-B9D7-F424A376D449}" srcId="{AF691FEE-8A6F-4149-8161-A391179417D2}" destId="{326A80E7-498D-4439-BE76-C1F62D8BF1CE}" srcOrd="0" destOrd="0" parTransId="{1B901A36-AD6E-4161-80D2-33B250C79B2B}" sibTransId="{97CDF160-B59C-441B-A3C3-3637B5C0C7D7}"/>
    <dgm:cxn modelId="{DB8EF052-3CD4-4C2D-BD97-774A0C94C41F}" type="presOf" srcId="{326A80E7-498D-4439-BE76-C1F62D8BF1CE}" destId="{7F35F870-452F-4CF6-ACE2-B17C0DC59F9E}" srcOrd="0" destOrd="0" presId="urn:microsoft.com/office/officeart/2018/2/layout/IconVerticalSolidList"/>
    <dgm:cxn modelId="{86B9A596-1672-4426-B98B-2073C6D77F44}" srcId="{AF691FEE-8A6F-4149-8161-A391179417D2}" destId="{E0747DDB-C3EF-46DD-8D17-AA28D3FEC756}" srcOrd="2" destOrd="0" parTransId="{021750BA-269A-459B-928E-9E81180504B8}" sibTransId="{858E7E15-34F6-485A-9B9E-8D77C18A8232}"/>
    <dgm:cxn modelId="{B469A897-020B-4725-8B71-1DEC22C097F3}" srcId="{AF691FEE-8A6F-4149-8161-A391179417D2}" destId="{C45DB73D-2D3B-4BC3-8ACE-01D793F94F15}" srcOrd="1" destOrd="0" parTransId="{B4278763-A6C5-4B14-9204-8BBB4C90878B}" sibTransId="{74B23B78-6AF3-4B5C-B022-4494E9D70BB7}"/>
    <dgm:cxn modelId="{CE8147A9-0890-46F0-94BE-855EF462BF25}" type="presOf" srcId="{AF691FEE-8A6F-4149-8161-A391179417D2}" destId="{BF38D8CD-28FE-48FE-B577-A3AADA20455F}" srcOrd="0" destOrd="0" presId="urn:microsoft.com/office/officeart/2018/2/layout/IconVerticalSolidList"/>
    <dgm:cxn modelId="{161D59DF-157D-400F-A3C7-477DED5ECAC3}" type="presOf" srcId="{C45DB73D-2D3B-4BC3-8ACE-01D793F94F15}" destId="{F4ECCE07-46CD-48AB-980B-73A26A7D2A66}" srcOrd="0" destOrd="0" presId="urn:microsoft.com/office/officeart/2018/2/layout/IconVerticalSolidList"/>
    <dgm:cxn modelId="{396DDEE3-632B-4982-91B1-39C9438C5843}" type="presOf" srcId="{E0747DDB-C3EF-46DD-8D17-AA28D3FEC756}" destId="{3922813E-38BA-4310-9CE1-8025A78A89DF}" srcOrd="0" destOrd="0" presId="urn:microsoft.com/office/officeart/2018/2/layout/IconVerticalSolidList"/>
    <dgm:cxn modelId="{44013781-9CFF-4AB6-A625-455CE6736291}" type="presParOf" srcId="{BF38D8CD-28FE-48FE-B577-A3AADA20455F}" destId="{5A84FC40-299D-4BC2-8009-F9943454C583}" srcOrd="0" destOrd="0" presId="urn:microsoft.com/office/officeart/2018/2/layout/IconVerticalSolidList"/>
    <dgm:cxn modelId="{E046F2D5-759F-42DF-A14B-6E003CDC042F}" type="presParOf" srcId="{5A84FC40-299D-4BC2-8009-F9943454C583}" destId="{5BBE4C20-26BD-4A45-9BF0-206B1259F783}" srcOrd="0" destOrd="0" presId="urn:microsoft.com/office/officeart/2018/2/layout/IconVerticalSolidList"/>
    <dgm:cxn modelId="{C89933D7-3633-46F7-A9B2-2C01EAC0D22D}" type="presParOf" srcId="{5A84FC40-299D-4BC2-8009-F9943454C583}" destId="{171FB01E-D779-45E9-921D-F2917B81F634}" srcOrd="1" destOrd="0" presId="urn:microsoft.com/office/officeart/2018/2/layout/IconVerticalSolidList"/>
    <dgm:cxn modelId="{6E0EEA89-1CD7-487D-8F09-B7913B730379}" type="presParOf" srcId="{5A84FC40-299D-4BC2-8009-F9943454C583}" destId="{019F6B27-8EE9-4E27-A248-F5B09C8F6F87}" srcOrd="2" destOrd="0" presId="urn:microsoft.com/office/officeart/2018/2/layout/IconVerticalSolidList"/>
    <dgm:cxn modelId="{3E11EE96-B9A5-44DC-9883-80E084E9A842}" type="presParOf" srcId="{5A84FC40-299D-4BC2-8009-F9943454C583}" destId="{7F35F870-452F-4CF6-ACE2-B17C0DC59F9E}" srcOrd="3" destOrd="0" presId="urn:microsoft.com/office/officeart/2018/2/layout/IconVerticalSolidList"/>
    <dgm:cxn modelId="{2ED3A3E5-3900-4F25-90D2-7222AEDFEE7C}" type="presParOf" srcId="{BF38D8CD-28FE-48FE-B577-A3AADA20455F}" destId="{DC27AA36-C74B-497A-9EB7-6DA72FF8967D}" srcOrd="1" destOrd="0" presId="urn:microsoft.com/office/officeart/2018/2/layout/IconVerticalSolidList"/>
    <dgm:cxn modelId="{DBF73329-6684-480C-B74B-74E02B9252D6}" type="presParOf" srcId="{BF38D8CD-28FE-48FE-B577-A3AADA20455F}" destId="{225CEA35-6919-4258-B99A-2B2A975E1107}" srcOrd="2" destOrd="0" presId="urn:microsoft.com/office/officeart/2018/2/layout/IconVerticalSolidList"/>
    <dgm:cxn modelId="{6EDC2C3F-EA58-4E39-92F8-94695F441669}" type="presParOf" srcId="{225CEA35-6919-4258-B99A-2B2A975E1107}" destId="{8E3C091B-ED76-41B7-BB47-E930F107155A}" srcOrd="0" destOrd="0" presId="urn:microsoft.com/office/officeart/2018/2/layout/IconVerticalSolidList"/>
    <dgm:cxn modelId="{48D00BF5-4485-46A1-BE57-53E8A3BBBCA4}" type="presParOf" srcId="{225CEA35-6919-4258-B99A-2B2A975E1107}" destId="{3419CC32-79DD-462E-9A7B-A672A40EDD2A}" srcOrd="1" destOrd="0" presId="urn:microsoft.com/office/officeart/2018/2/layout/IconVerticalSolidList"/>
    <dgm:cxn modelId="{71DD4D9F-A406-471E-A0D6-29529358B21C}" type="presParOf" srcId="{225CEA35-6919-4258-B99A-2B2A975E1107}" destId="{0E965767-5070-45C5-B08A-378087908A29}" srcOrd="2" destOrd="0" presId="urn:microsoft.com/office/officeart/2018/2/layout/IconVerticalSolidList"/>
    <dgm:cxn modelId="{A12FA31D-956F-4383-84CC-CC039C10C40B}" type="presParOf" srcId="{225CEA35-6919-4258-B99A-2B2A975E1107}" destId="{F4ECCE07-46CD-48AB-980B-73A26A7D2A66}" srcOrd="3" destOrd="0" presId="urn:microsoft.com/office/officeart/2018/2/layout/IconVerticalSolidList"/>
    <dgm:cxn modelId="{323AE2BB-FB13-46BB-BCB7-A535726C4502}" type="presParOf" srcId="{BF38D8CD-28FE-48FE-B577-A3AADA20455F}" destId="{EED3DEAC-A858-4F5B-90E8-35C8DC9EF67C}" srcOrd="3" destOrd="0" presId="urn:microsoft.com/office/officeart/2018/2/layout/IconVerticalSolidList"/>
    <dgm:cxn modelId="{DE84C40B-5572-4E9E-8310-C5F1AC28ED0E}" type="presParOf" srcId="{BF38D8CD-28FE-48FE-B577-A3AADA20455F}" destId="{78413B30-DE57-4463-9E37-13CD87F56CBC}" srcOrd="4" destOrd="0" presId="urn:microsoft.com/office/officeart/2018/2/layout/IconVerticalSolidList"/>
    <dgm:cxn modelId="{D823C864-658E-40DB-BC93-6E1FFF4A4830}" type="presParOf" srcId="{78413B30-DE57-4463-9E37-13CD87F56CBC}" destId="{226249A4-B6B4-4E95-832E-B7B067B073EF}" srcOrd="0" destOrd="0" presId="urn:microsoft.com/office/officeart/2018/2/layout/IconVerticalSolidList"/>
    <dgm:cxn modelId="{D70A5922-B961-4F87-B1E5-C216467878EC}" type="presParOf" srcId="{78413B30-DE57-4463-9E37-13CD87F56CBC}" destId="{8D658AFE-CC8D-4A1A-ACCD-D93628B8CB1E}" srcOrd="1" destOrd="0" presId="urn:microsoft.com/office/officeart/2018/2/layout/IconVerticalSolidList"/>
    <dgm:cxn modelId="{700A8747-F37F-47F8-96CA-04D23A349EE7}" type="presParOf" srcId="{78413B30-DE57-4463-9E37-13CD87F56CBC}" destId="{882643FC-4C79-4C68-A3D4-F636A4C6A2FA}" srcOrd="2" destOrd="0" presId="urn:microsoft.com/office/officeart/2018/2/layout/IconVerticalSolidList"/>
    <dgm:cxn modelId="{8D6BA2A9-8FCD-4D7B-9401-33A7D9D47F58}" type="presParOf" srcId="{78413B30-DE57-4463-9E37-13CD87F56CBC}" destId="{3922813E-38BA-4310-9CE1-8025A78A89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E4C20-26BD-4A45-9BF0-206B1259F783}">
      <dsp:nvSpPr>
        <dsp:cNvPr id="0" name=""/>
        <dsp:cNvSpPr/>
      </dsp:nvSpPr>
      <dsp:spPr>
        <a:xfrm>
          <a:off x="0" y="558"/>
          <a:ext cx="4874999" cy="1307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FB01E-D779-45E9-921D-F2917B81F634}">
      <dsp:nvSpPr>
        <dsp:cNvPr id="0" name=""/>
        <dsp:cNvSpPr/>
      </dsp:nvSpPr>
      <dsp:spPr>
        <a:xfrm>
          <a:off x="395581" y="294793"/>
          <a:ext cx="719239" cy="719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5F870-452F-4CF6-ACE2-B17C0DC59F9E}">
      <dsp:nvSpPr>
        <dsp:cNvPr id="0" name=""/>
        <dsp:cNvSpPr/>
      </dsp:nvSpPr>
      <dsp:spPr>
        <a:xfrm>
          <a:off x="1510403" y="558"/>
          <a:ext cx="3364595" cy="130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99" tIns="138399" rIns="138399" bIns="13839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Web development (ASP.NET)</a:t>
          </a:r>
        </a:p>
      </dsp:txBody>
      <dsp:txXfrm>
        <a:off x="1510403" y="558"/>
        <a:ext cx="3364595" cy="1307708"/>
      </dsp:txXfrm>
    </dsp:sp>
    <dsp:sp modelId="{8E3C091B-ED76-41B7-BB47-E930F107155A}">
      <dsp:nvSpPr>
        <dsp:cNvPr id="0" name=""/>
        <dsp:cNvSpPr/>
      </dsp:nvSpPr>
      <dsp:spPr>
        <a:xfrm>
          <a:off x="0" y="1635194"/>
          <a:ext cx="4874999" cy="1307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9CC32-79DD-462E-9A7B-A672A40EDD2A}">
      <dsp:nvSpPr>
        <dsp:cNvPr id="0" name=""/>
        <dsp:cNvSpPr/>
      </dsp:nvSpPr>
      <dsp:spPr>
        <a:xfrm>
          <a:off x="395581" y="1929428"/>
          <a:ext cx="719239" cy="719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CCE07-46CD-48AB-980B-73A26A7D2A66}">
      <dsp:nvSpPr>
        <dsp:cNvPr id="0" name=""/>
        <dsp:cNvSpPr/>
      </dsp:nvSpPr>
      <dsp:spPr>
        <a:xfrm>
          <a:off x="1510403" y="1635194"/>
          <a:ext cx="3364595" cy="130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99" tIns="138399" rIns="138399" bIns="13839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Desktop applications (WPF, WinForms)</a:t>
          </a:r>
        </a:p>
      </dsp:txBody>
      <dsp:txXfrm>
        <a:off x="1510403" y="1635194"/>
        <a:ext cx="3364595" cy="1307708"/>
      </dsp:txXfrm>
    </dsp:sp>
    <dsp:sp modelId="{226249A4-B6B4-4E95-832E-B7B067B073EF}">
      <dsp:nvSpPr>
        <dsp:cNvPr id="0" name=""/>
        <dsp:cNvSpPr/>
      </dsp:nvSpPr>
      <dsp:spPr>
        <a:xfrm>
          <a:off x="0" y="3269829"/>
          <a:ext cx="4874999" cy="1307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58AFE-CC8D-4A1A-ACCD-D93628B8CB1E}">
      <dsp:nvSpPr>
        <dsp:cNvPr id="0" name=""/>
        <dsp:cNvSpPr/>
      </dsp:nvSpPr>
      <dsp:spPr>
        <a:xfrm>
          <a:off x="395581" y="3564064"/>
          <a:ext cx="719239" cy="719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2813E-38BA-4310-9CE1-8025A78A89DF}">
      <dsp:nvSpPr>
        <dsp:cNvPr id="0" name=""/>
        <dsp:cNvSpPr/>
      </dsp:nvSpPr>
      <dsp:spPr>
        <a:xfrm>
          <a:off x="1510403" y="3269829"/>
          <a:ext cx="3364595" cy="130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99" tIns="138399" rIns="138399" bIns="13839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Game development (Unity)</a:t>
          </a:r>
        </a:p>
      </dsp:txBody>
      <dsp:txXfrm>
        <a:off x="1510403" y="3269829"/>
        <a:ext cx="3364595" cy="1307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2F793-945C-4876-9E66-A8D355F018B7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AF75B-7ADB-4166-8C43-647C0A89A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49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E1536-8FFF-428B-8C02-DBAFAF15442B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Sir Abdullah</a:t>
            </a:r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660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FD7C-A8C2-4E9A-850B-E4D1D95C4B00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0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7097-80A4-448E-836D-51798A844AAF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2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15F3-C67F-44A7-9612-1A7623AAD77A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9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A992-4DFC-4BFC-9E20-2AE07906BB36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4A7B-9827-4660-9B51-6599B8B9D1A3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51F1-7BBE-4A71-9EF0-417F9435EE82}" type="datetime1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5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C0E-B390-470E-8DF5-4C5F6969A9FF}" type="datetime1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8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AF98-E5DC-46C9-B14E-8617E679BACE}" type="datetime1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914-1DD0-4BC4-BE57-E5BDF829FD8C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0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D02F-E384-4D6E-99F8-7C38244E6B5C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6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FFD76B34-E373-4F12-9B75-D74E598A98E1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z="1000"/>
              <a:t>Sir Abdullah</a:t>
            </a:r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3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default.asp" TargetMode="External"/><Relationship Id="rId2" Type="http://schemas.openxmlformats.org/officeDocument/2006/relationships/hyperlink" Target="https://www.w3schools.com/cpp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5C3D4-D894-18B9-7BF9-461BF4D49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17650"/>
            <a:ext cx="4465093" cy="2797175"/>
          </a:xfrm>
        </p:spPr>
        <p:txBody>
          <a:bodyPr>
            <a:normAutofit/>
          </a:bodyPr>
          <a:lstStyle/>
          <a:p>
            <a:pPr algn="l"/>
            <a:r>
              <a:rPr lang="en-US"/>
              <a:t>Introduction to C#</a:t>
            </a:r>
            <a:endParaRPr lang="en-P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D86B3E-1450-03D2-7EC0-DB995E4A9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14" y="2266667"/>
            <a:ext cx="5467186" cy="307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8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67738BA-6281-40B8-B775-410D49E7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DF147-12A6-DCE4-1638-A7762697DBD5}"/>
              </a:ext>
            </a:extLst>
          </p:cNvPr>
          <p:cNvSpPr txBox="1"/>
          <p:nvPr/>
        </p:nvSpPr>
        <p:spPr>
          <a:xfrm>
            <a:off x="762000" y="758953"/>
            <a:ext cx="4089779" cy="2028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C#?</a:t>
            </a:r>
            <a:endParaRPr lang="en-US" sz="4200" b="1" kern="1200" spc="-5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540E-91CE-B1B6-E8BA-CC5DFB2FD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1800" b="1" dirty="0"/>
              <a:t>C# </a:t>
            </a:r>
            <a:r>
              <a:rPr lang="en-US" sz="1800" dirty="0"/>
              <a:t>is a modern, object-oriented programming language developed by Microsoft as part of the .NET framework.</a:t>
            </a:r>
          </a:p>
          <a:p>
            <a:pPr>
              <a:lnSpc>
                <a:spcPct val="95000"/>
              </a:lnSpc>
            </a:pPr>
            <a:r>
              <a:rPr lang="en-US" sz="1800" dirty="0"/>
              <a:t>C# has roots from the C family, and the language is close to other popular languages like 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</a:t>
            </a:r>
            <a:r>
              <a:rPr lang="en-US" sz="1800" dirty="0"/>
              <a:t> and 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en-US" sz="1800" dirty="0"/>
              <a:t>.</a:t>
            </a:r>
          </a:p>
          <a:p>
            <a:pPr>
              <a:lnSpc>
                <a:spcPct val="95000"/>
              </a:lnSpc>
            </a:pPr>
            <a:r>
              <a:rPr lang="en-US" sz="1800" dirty="0"/>
              <a:t>Current version is </a:t>
            </a:r>
            <a:r>
              <a:rPr lang="en-US" sz="1800" b="0" i="0" dirty="0">
                <a:effectLst/>
              </a:rPr>
              <a:t>C# 12.0.</a:t>
            </a:r>
          </a:p>
          <a:p>
            <a:pPr>
              <a:lnSpc>
                <a:spcPct val="95000"/>
              </a:lnSpc>
            </a:pPr>
            <a:endParaRPr lang="en-US" sz="1800" dirty="0"/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AD6309EE-70ED-7AE1-8B39-00FDE299F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7" r="15741" b="1"/>
          <a:stretch/>
        </p:blipFill>
        <p:spPr>
          <a:xfrm>
            <a:off x="5334003" y="762000"/>
            <a:ext cx="6095997" cy="533704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4DEF5-7468-9FF9-EA17-33831153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245690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12CA0-E00F-AB61-B1E9-91B881CE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/>
          </a:bodyPr>
          <a:lstStyle/>
          <a:p>
            <a:r>
              <a:rPr lang="en-US" dirty="0"/>
              <a:t>Why Learn C#?</a:t>
            </a:r>
            <a:endParaRPr lang="en-PK" dirty="0"/>
          </a:p>
        </p:txBody>
      </p:sp>
      <p:pic>
        <p:nvPicPr>
          <p:cNvPr id="12" name="Picture 11" descr="A person with his arms out&#10;&#10;Description automatically generated">
            <a:extLst>
              <a:ext uri="{FF2B5EF4-FFF2-40B4-BE49-F238E27FC236}">
                <a16:creationId xmlns:a16="http://schemas.microsoft.com/office/drawing/2014/main" id="{6CD34338-ADF2-58EC-7BDC-C222D9BF3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3" r="18344" b="-2"/>
          <a:stretch/>
        </p:blipFill>
        <p:spPr>
          <a:xfrm>
            <a:off x="762000" y="1520823"/>
            <a:ext cx="3892291" cy="457835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77537CE-AE01-3FDD-F6BB-4DB487CA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3"/>
            <a:ext cx="5998059" cy="3125787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400" b="1"/>
              <a:t>Industry Demand:</a:t>
            </a:r>
            <a:r>
              <a:rPr lang="en-US" sz="2400"/>
              <a:t> High demand in enterprise applications, game development (Unity), and web services.</a:t>
            </a:r>
          </a:p>
          <a:p>
            <a:pPr>
              <a:lnSpc>
                <a:spcPct val="95000"/>
              </a:lnSpc>
            </a:pPr>
            <a:r>
              <a:rPr lang="en-US" sz="2400" b="1"/>
              <a:t>Versatility:</a:t>
            </a:r>
            <a:r>
              <a:rPr lang="en-US" sz="2400"/>
              <a:t> Suitable for a variety of applications.</a:t>
            </a:r>
          </a:p>
          <a:p>
            <a:pPr>
              <a:lnSpc>
                <a:spcPct val="95000"/>
              </a:lnSpc>
            </a:pPr>
            <a:r>
              <a:rPr lang="en-US" sz="2400" b="1"/>
              <a:t>Community and Support:</a:t>
            </a:r>
            <a:r>
              <a:rPr lang="en-US" sz="2400"/>
              <a:t> Strong community with abundant resources.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523F301-2ED4-EBCE-9ABD-4D70B326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195135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D1FAD-C36E-462E-ACF9-D9311AC8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416272"/>
            <a:ext cx="4594426" cy="1695995"/>
          </a:xfrm>
        </p:spPr>
        <p:txBody>
          <a:bodyPr>
            <a:normAutofit/>
          </a:bodyPr>
          <a:lstStyle/>
          <a:p>
            <a:r>
              <a:rPr lang="en-US" dirty="0"/>
              <a:t>Basic Syntax</a:t>
            </a:r>
            <a:endParaRPr lang="en-PK" dirty="0"/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F3D03464-89AF-61C4-831D-7210E63A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77" y="745730"/>
            <a:ext cx="8150901" cy="336224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966042-63A4-499D-BDDF-8AD810FB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478" y="4416274"/>
            <a:ext cx="5330522" cy="1695996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Structure of a C# Program</a:t>
            </a:r>
            <a:endParaRPr lang="en-P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622E5E-BFE7-EFA6-9CBF-6A2DFA25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57014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D8869-1A62-ADBD-F04C-AE3D12F2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3" y="1517903"/>
            <a:ext cx="3828185" cy="4578096"/>
          </a:xfrm>
        </p:spPr>
        <p:txBody>
          <a:bodyPr>
            <a:normAutofit/>
          </a:bodyPr>
          <a:lstStyle/>
          <a:p>
            <a:r>
              <a:rPr lang="en-US"/>
              <a:t>C# in Practice</a:t>
            </a:r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699888-F83C-7561-2CF4-ADCE38DEC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025880"/>
              </p:ext>
            </p:extLst>
          </p:nvPr>
        </p:nvGraphicFramePr>
        <p:xfrm>
          <a:off x="5786650" y="1517903"/>
          <a:ext cx="4874999" cy="4578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0BAF5C7-62E6-C1F8-C220-CEFF9C82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242655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D8869-1A62-ADBD-F04C-AE3D12F2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PK" dirty="0"/>
          </a:p>
        </p:txBody>
      </p:sp>
      <p:pic>
        <p:nvPicPr>
          <p:cNvPr id="7" name="Graphic 6" descr="Repeat">
            <a:extLst>
              <a:ext uri="{FF2B5EF4-FFF2-40B4-BE49-F238E27FC236}">
                <a16:creationId xmlns:a16="http://schemas.microsoft.com/office/drawing/2014/main" id="{2D6C9D65-20DA-5AE5-658A-0E741D5F6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863852"/>
            <a:ext cx="3892291" cy="38922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94A8-7040-0DBE-8142-F408BFA9F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3"/>
            <a:ext cx="5998059" cy="3125787"/>
          </a:xfrm>
        </p:spPr>
        <p:txBody>
          <a:bodyPr>
            <a:normAutofit/>
          </a:bodyPr>
          <a:lstStyle/>
          <a:p>
            <a:r>
              <a:rPr lang="en-US" dirty="0"/>
              <a:t>C# is a powerful tool for creating a wide range of applications. Embrace the learning journey!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64F22-B530-0F24-2B47-E0AB687B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403939339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71735"/>
      </a:dk2>
      <a:lt2>
        <a:srgbClr val="F0F3F1"/>
      </a:lt2>
      <a:accent1>
        <a:srgbClr val="C34DA3"/>
      </a:accent1>
      <a:accent2>
        <a:srgbClr val="A03BB1"/>
      </a:accent2>
      <a:accent3>
        <a:srgbClr val="814DC3"/>
      </a:accent3>
      <a:accent4>
        <a:srgbClr val="413EB3"/>
      </a:accent4>
      <a:accent5>
        <a:srgbClr val="4D7BC3"/>
      </a:accent5>
      <a:accent6>
        <a:srgbClr val="3B9BB1"/>
      </a:accent6>
      <a:hlink>
        <a:srgbClr val="3F5C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161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Aptos</vt:lpstr>
      <vt:lpstr>Arial</vt:lpstr>
      <vt:lpstr>Avenir Next LT Pro</vt:lpstr>
      <vt:lpstr>PrismaticVTI</vt:lpstr>
      <vt:lpstr>Introduction to C#</vt:lpstr>
      <vt:lpstr>PowerPoint Presentation</vt:lpstr>
      <vt:lpstr>Why Learn C#?</vt:lpstr>
      <vt:lpstr>Basic Syntax</vt:lpstr>
      <vt:lpstr>C# in Practice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Riaz Ahmed</dc:creator>
  <cp:lastModifiedBy>Riaz Ahmed</cp:lastModifiedBy>
  <cp:revision>4</cp:revision>
  <dcterms:created xsi:type="dcterms:W3CDTF">2024-06-14T10:48:34Z</dcterms:created>
  <dcterms:modified xsi:type="dcterms:W3CDTF">2024-09-23T18:48:30Z</dcterms:modified>
</cp:coreProperties>
</file>