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1" r:id="rId4"/>
    <p:sldId id="269" r:id="rId5"/>
    <p:sldId id="263" r:id="rId6"/>
    <p:sldId id="270" r:id="rId7"/>
    <p:sldId id="258" r:id="rId8"/>
    <p:sldId id="267" r:id="rId9"/>
    <p:sldId id="268" r:id="rId1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96" d="100"/>
          <a:sy n="96" d="100"/>
        </p:scale>
        <p:origin x="96"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10F8F-6305-4917-A30A-B0F9D08648F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7BBDF9-FF93-4155-B8EA-639F09E8F584}">
      <dgm:prSet/>
      <dgm:spPr/>
      <dgm:t>
        <a:bodyPr/>
        <a:lstStyle/>
        <a:p>
          <a:r>
            <a:rPr lang="en-US" b="1" i="0" baseline="0"/>
            <a:t>Class</a:t>
          </a:r>
          <a:r>
            <a:rPr lang="en-US" b="0" i="0" baseline="0"/>
            <a:t>: A blueprint for creating objects. It defines the properties and behaviors.</a:t>
          </a:r>
          <a:endParaRPr lang="en-US"/>
        </a:p>
      </dgm:t>
    </dgm:pt>
    <dgm:pt modelId="{63CB70FE-9385-49AA-A9EC-099D494EA976}" type="parTrans" cxnId="{E35A31FD-07BA-4323-8BDE-364A77F3E8A4}">
      <dgm:prSet/>
      <dgm:spPr/>
      <dgm:t>
        <a:bodyPr/>
        <a:lstStyle/>
        <a:p>
          <a:endParaRPr lang="en-US"/>
        </a:p>
      </dgm:t>
    </dgm:pt>
    <dgm:pt modelId="{6CB8EE72-D745-4984-97DD-7EA41BE3A293}" type="sibTrans" cxnId="{E35A31FD-07BA-4323-8BDE-364A77F3E8A4}">
      <dgm:prSet/>
      <dgm:spPr/>
      <dgm:t>
        <a:bodyPr/>
        <a:lstStyle/>
        <a:p>
          <a:endParaRPr lang="en-US"/>
        </a:p>
      </dgm:t>
    </dgm:pt>
    <dgm:pt modelId="{3DC61A74-D7A3-4588-AB81-1F0381899E4A}">
      <dgm:prSet/>
      <dgm:spPr/>
      <dgm:t>
        <a:bodyPr/>
        <a:lstStyle/>
        <a:p>
          <a:r>
            <a:rPr lang="en-US" b="1" i="0" baseline="0"/>
            <a:t>Object</a:t>
          </a:r>
          <a:r>
            <a:rPr lang="en-US" b="0" i="0" baseline="0"/>
            <a:t>: An instance of a class. It has a state and behavior.</a:t>
          </a:r>
          <a:endParaRPr lang="en-US"/>
        </a:p>
      </dgm:t>
    </dgm:pt>
    <dgm:pt modelId="{63293563-67CD-42A3-B8B8-264AE18B364F}" type="parTrans" cxnId="{9A246FCE-0C39-4ADA-9B04-E439DAC2C0BD}">
      <dgm:prSet/>
      <dgm:spPr/>
      <dgm:t>
        <a:bodyPr/>
        <a:lstStyle/>
        <a:p>
          <a:endParaRPr lang="en-US"/>
        </a:p>
      </dgm:t>
    </dgm:pt>
    <dgm:pt modelId="{B071223E-43DB-4D97-8127-2043040AC02D}" type="sibTrans" cxnId="{9A246FCE-0C39-4ADA-9B04-E439DAC2C0BD}">
      <dgm:prSet/>
      <dgm:spPr/>
      <dgm:t>
        <a:bodyPr/>
        <a:lstStyle/>
        <a:p>
          <a:endParaRPr lang="en-US"/>
        </a:p>
      </dgm:t>
    </dgm:pt>
    <dgm:pt modelId="{BFA7D3CB-6DD6-457C-A5D3-D4A99EB5677C}">
      <dgm:prSet/>
      <dgm:spPr/>
      <dgm:t>
        <a:bodyPr/>
        <a:lstStyle/>
        <a:p>
          <a:r>
            <a:rPr lang="en-US" b="1" i="0" baseline="0"/>
            <a:t>Method</a:t>
          </a:r>
          <a:r>
            <a:rPr lang="en-US" b="0" i="0" baseline="0"/>
            <a:t>: A function defined inside a class, representing a behavior.</a:t>
          </a:r>
          <a:endParaRPr lang="en-US"/>
        </a:p>
      </dgm:t>
    </dgm:pt>
    <dgm:pt modelId="{9F27FD9D-F7EA-4FE1-B0CC-74F1534CAFE5}" type="parTrans" cxnId="{B7D36002-C186-4464-8A77-7B82DC13004C}">
      <dgm:prSet/>
      <dgm:spPr/>
      <dgm:t>
        <a:bodyPr/>
        <a:lstStyle/>
        <a:p>
          <a:endParaRPr lang="en-US"/>
        </a:p>
      </dgm:t>
    </dgm:pt>
    <dgm:pt modelId="{25B49BC0-F905-45DE-9474-8CABD5F8315B}" type="sibTrans" cxnId="{B7D36002-C186-4464-8A77-7B82DC13004C}">
      <dgm:prSet/>
      <dgm:spPr/>
      <dgm:t>
        <a:bodyPr/>
        <a:lstStyle/>
        <a:p>
          <a:endParaRPr lang="en-US"/>
        </a:p>
      </dgm:t>
    </dgm:pt>
    <dgm:pt modelId="{F7CEB08E-4DB3-44FC-8B32-D48C84E58517}">
      <dgm:prSet/>
      <dgm:spPr/>
      <dgm:t>
        <a:bodyPr/>
        <a:lstStyle/>
        <a:p>
          <a:r>
            <a:rPr lang="en-US" b="1" i="0" baseline="0"/>
            <a:t>Property</a:t>
          </a:r>
          <a:r>
            <a:rPr lang="en-US" b="0" i="0" baseline="0"/>
            <a:t>: Attributes that define the state of an object. </a:t>
          </a:r>
          <a:endParaRPr lang="en-US"/>
        </a:p>
      </dgm:t>
    </dgm:pt>
    <dgm:pt modelId="{DEC7B2AA-EEE3-4766-B03F-68F2F668DA5F}" type="parTrans" cxnId="{BD129344-F335-4E2D-BF7B-6B1AC8C699FA}">
      <dgm:prSet/>
      <dgm:spPr/>
      <dgm:t>
        <a:bodyPr/>
        <a:lstStyle/>
        <a:p>
          <a:endParaRPr lang="en-US"/>
        </a:p>
      </dgm:t>
    </dgm:pt>
    <dgm:pt modelId="{47BACF07-B66A-4604-AB96-9205F971F4E5}" type="sibTrans" cxnId="{BD129344-F335-4E2D-BF7B-6B1AC8C699FA}">
      <dgm:prSet/>
      <dgm:spPr/>
      <dgm:t>
        <a:bodyPr/>
        <a:lstStyle/>
        <a:p>
          <a:endParaRPr lang="en-US"/>
        </a:p>
      </dgm:t>
    </dgm:pt>
    <dgm:pt modelId="{CA5B6CEA-036A-4B22-8BAF-7D94D681AFCC}" type="pres">
      <dgm:prSet presAssocID="{74E10F8F-6305-4917-A30A-B0F9D08648FE}" presName="root" presStyleCnt="0">
        <dgm:presLayoutVars>
          <dgm:dir/>
          <dgm:resizeHandles val="exact"/>
        </dgm:presLayoutVars>
      </dgm:prSet>
      <dgm:spPr/>
    </dgm:pt>
    <dgm:pt modelId="{B47AC8AF-0672-49A3-B05F-2CAE255E5F9F}" type="pres">
      <dgm:prSet presAssocID="{7F7BBDF9-FF93-4155-B8EA-639F09E8F584}" presName="compNode" presStyleCnt="0"/>
      <dgm:spPr/>
    </dgm:pt>
    <dgm:pt modelId="{7C78DCAA-53E2-4CA4-BBB7-155563C7E5ED}" type="pres">
      <dgm:prSet presAssocID="{7F7BBDF9-FF93-4155-B8EA-639F09E8F584}" presName="bgRect" presStyleLbl="bgShp" presStyleIdx="0" presStyleCnt="4"/>
      <dgm:spPr/>
    </dgm:pt>
    <dgm:pt modelId="{7FE1A02E-1941-4058-A991-92514BF98106}" type="pres">
      <dgm:prSet presAssocID="{7F7BBDF9-FF93-4155-B8EA-639F09E8F58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30E24C03-EA7D-4E2A-B5DA-9C7E7757A9D3}" type="pres">
      <dgm:prSet presAssocID="{7F7BBDF9-FF93-4155-B8EA-639F09E8F584}" presName="spaceRect" presStyleCnt="0"/>
      <dgm:spPr/>
    </dgm:pt>
    <dgm:pt modelId="{06D51B4E-05AA-4456-A527-929B73A15C7A}" type="pres">
      <dgm:prSet presAssocID="{7F7BBDF9-FF93-4155-B8EA-639F09E8F584}" presName="parTx" presStyleLbl="revTx" presStyleIdx="0" presStyleCnt="4">
        <dgm:presLayoutVars>
          <dgm:chMax val="0"/>
          <dgm:chPref val="0"/>
        </dgm:presLayoutVars>
      </dgm:prSet>
      <dgm:spPr/>
    </dgm:pt>
    <dgm:pt modelId="{F5CF3FD3-495E-4667-AF90-D23C353717CE}" type="pres">
      <dgm:prSet presAssocID="{6CB8EE72-D745-4984-97DD-7EA41BE3A293}" presName="sibTrans" presStyleCnt="0"/>
      <dgm:spPr/>
    </dgm:pt>
    <dgm:pt modelId="{57FB8399-FF9C-4E2F-A200-29C2803C8836}" type="pres">
      <dgm:prSet presAssocID="{3DC61A74-D7A3-4588-AB81-1F0381899E4A}" presName="compNode" presStyleCnt="0"/>
      <dgm:spPr/>
    </dgm:pt>
    <dgm:pt modelId="{2237D8E0-82F7-4193-A4F5-77EC9C4135C4}" type="pres">
      <dgm:prSet presAssocID="{3DC61A74-D7A3-4588-AB81-1F0381899E4A}" presName="bgRect" presStyleLbl="bgShp" presStyleIdx="1" presStyleCnt="4"/>
      <dgm:spPr/>
    </dgm:pt>
    <dgm:pt modelId="{5B6232AC-7137-414D-9786-97CD0D34F3BE}" type="pres">
      <dgm:prSet presAssocID="{3DC61A74-D7A3-4588-AB81-1F0381899E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53F2173-7416-489D-ADD0-16918E1513AF}" type="pres">
      <dgm:prSet presAssocID="{3DC61A74-D7A3-4588-AB81-1F0381899E4A}" presName="spaceRect" presStyleCnt="0"/>
      <dgm:spPr/>
    </dgm:pt>
    <dgm:pt modelId="{C6A3FFFD-0D12-4A32-92FC-2BFF6195B601}" type="pres">
      <dgm:prSet presAssocID="{3DC61A74-D7A3-4588-AB81-1F0381899E4A}" presName="parTx" presStyleLbl="revTx" presStyleIdx="1" presStyleCnt="4">
        <dgm:presLayoutVars>
          <dgm:chMax val="0"/>
          <dgm:chPref val="0"/>
        </dgm:presLayoutVars>
      </dgm:prSet>
      <dgm:spPr/>
    </dgm:pt>
    <dgm:pt modelId="{D123B54E-745F-40B3-94E0-789203D5E473}" type="pres">
      <dgm:prSet presAssocID="{B071223E-43DB-4D97-8127-2043040AC02D}" presName="sibTrans" presStyleCnt="0"/>
      <dgm:spPr/>
    </dgm:pt>
    <dgm:pt modelId="{FB1B6266-A9A9-413F-A020-0B096D7CE997}" type="pres">
      <dgm:prSet presAssocID="{BFA7D3CB-6DD6-457C-A5D3-D4A99EB5677C}" presName="compNode" presStyleCnt="0"/>
      <dgm:spPr/>
    </dgm:pt>
    <dgm:pt modelId="{8351F096-A0DB-4EE0-8877-7812AEBB6059}" type="pres">
      <dgm:prSet presAssocID="{BFA7D3CB-6DD6-457C-A5D3-D4A99EB5677C}" presName="bgRect" presStyleLbl="bgShp" presStyleIdx="2" presStyleCnt="4"/>
      <dgm:spPr/>
    </dgm:pt>
    <dgm:pt modelId="{AF25824A-5452-40C0-89E1-C32D4ACAFB33}" type="pres">
      <dgm:prSet presAssocID="{BFA7D3CB-6DD6-457C-A5D3-D4A99EB5677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24DB9C5E-7272-4B5B-9C02-3FB3862E0E86}" type="pres">
      <dgm:prSet presAssocID="{BFA7D3CB-6DD6-457C-A5D3-D4A99EB5677C}" presName="spaceRect" presStyleCnt="0"/>
      <dgm:spPr/>
    </dgm:pt>
    <dgm:pt modelId="{4CC9F2F4-3B37-4597-8D6C-8EDE5953A013}" type="pres">
      <dgm:prSet presAssocID="{BFA7D3CB-6DD6-457C-A5D3-D4A99EB5677C}" presName="parTx" presStyleLbl="revTx" presStyleIdx="2" presStyleCnt="4">
        <dgm:presLayoutVars>
          <dgm:chMax val="0"/>
          <dgm:chPref val="0"/>
        </dgm:presLayoutVars>
      </dgm:prSet>
      <dgm:spPr/>
    </dgm:pt>
    <dgm:pt modelId="{162E74BB-3EF8-4F15-AFF3-1359A2E23EC4}" type="pres">
      <dgm:prSet presAssocID="{25B49BC0-F905-45DE-9474-8CABD5F8315B}" presName="sibTrans" presStyleCnt="0"/>
      <dgm:spPr/>
    </dgm:pt>
    <dgm:pt modelId="{F0F68AB1-1496-4942-AC79-8A1402041553}" type="pres">
      <dgm:prSet presAssocID="{F7CEB08E-4DB3-44FC-8B32-D48C84E58517}" presName="compNode" presStyleCnt="0"/>
      <dgm:spPr/>
    </dgm:pt>
    <dgm:pt modelId="{38CDDA69-C897-4ED3-9958-635C8F76C38C}" type="pres">
      <dgm:prSet presAssocID="{F7CEB08E-4DB3-44FC-8B32-D48C84E58517}" presName="bgRect" presStyleLbl="bgShp" presStyleIdx="3" presStyleCnt="4"/>
      <dgm:spPr/>
    </dgm:pt>
    <dgm:pt modelId="{29990F7F-7D62-4C3E-9EA5-E3CF1D6E8DE6}" type="pres">
      <dgm:prSet presAssocID="{F7CEB08E-4DB3-44FC-8B32-D48C84E585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6A6EBE9B-886F-40E2-A2AB-F32394B8BF23}" type="pres">
      <dgm:prSet presAssocID="{F7CEB08E-4DB3-44FC-8B32-D48C84E58517}" presName="spaceRect" presStyleCnt="0"/>
      <dgm:spPr/>
    </dgm:pt>
    <dgm:pt modelId="{1D9ABE12-2801-47AF-9E00-71360F107D5D}" type="pres">
      <dgm:prSet presAssocID="{F7CEB08E-4DB3-44FC-8B32-D48C84E58517}" presName="parTx" presStyleLbl="revTx" presStyleIdx="3" presStyleCnt="4">
        <dgm:presLayoutVars>
          <dgm:chMax val="0"/>
          <dgm:chPref val="0"/>
        </dgm:presLayoutVars>
      </dgm:prSet>
      <dgm:spPr/>
    </dgm:pt>
  </dgm:ptLst>
  <dgm:cxnLst>
    <dgm:cxn modelId="{B7D36002-C186-4464-8A77-7B82DC13004C}" srcId="{74E10F8F-6305-4917-A30A-B0F9D08648FE}" destId="{BFA7D3CB-6DD6-457C-A5D3-D4A99EB5677C}" srcOrd="2" destOrd="0" parTransId="{9F27FD9D-F7EA-4FE1-B0CC-74F1534CAFE5}" sibTransId="{25B49BC0-F905-45DE-9474-8CABD5F8315B}"/>
    <dgm:cxn modelId="{8C7D780E-E7AE-461E-B212-85B1989DC5DA}" type="presOf" srcId="{74E10F8F-6305-4917-A30A-B0F9D08648FE}" destId="{CA5B6CEA-036A-4B22-8BAF-7D94D681AFCC}" srcOrd="0" destOrd="0" presId="urn:microsoft.com/office/officeart/2018/2/layout/IconVerticalSolidList"/>
    <dgm:cxn modelId="{42F05E13-F4BD-46FF-8747-481CE49CEAE0}" type="presOf" srcId="{3DC61A74-D7A3-4588-AB81-1F0381899E4A}" destId="{C6A3FFFD-0D12-4A32-92FC-2BFF6195B601}" srcOrd="0" destOrd="0" presId="urn:microsoft.com/office/officeart/2018/2/layout/IconVerticalSolidList"/>
    <dgm:cxn modelId="{BD129344-F335-4E2D-BF7B-6B1AC8C699FA}" srcId="{74E10F8F-6305-4917-A30A-B0F9D08648FE}" destId="{F7CEB08E-4DB3-44FC-8B32-D48C84E58517}" srcOrd="3" destOrd="0" parTransId="{DEC7B2AA-EEE3-4766-B03F-68F2F668DA5F}" sibTransId="{47BACF07-B66A-4604-AB96-9205F971F4E5}"/>
    <dgm:cxn modelId="{03B1A84B-88D8-4E47-AFD1-C1C5B111FCE5}" type="presOf" srcId="{BFA7D3CB-6DD6-457C-A5D3-D4A99EB5677C}" destId="{4CC9F2F4-3B37-4597-8D6C-8EDE5953A013}" srcOrd="0" destOrd="0" presId="urn:microsoft.com/office/officeart/2018/2/layout/IconVerticalSolidList"/>
    <dgm:cxn modelId="{2FE991C2-CDDC-4880-A378-07DB23BE1025}" type="presOf" srcId="{F7CEB08E-4DB3-44FC-8B32-D48C84E58517}" destId="{1D9ABE12-2801-47AF-9E00-71360F107D5D}" srcOrd="0" destOrd="0" presId="urn:microsoft.com/office/officeart/2018/2/layout/IconVerticalSolidList"/>
    <dgm:cxn modelId="{1D0E6BCA-6946-4EDA-82C4-1CB80A2A6179}" type="presOf" srcId="{7F7BBDF9-FF93-4155-B8EA-639F09E8F584}" destId="{06D51B4E-05AA-4456-A527-929B73A15C7A}" srcOrd="0" destOrd="0" presId="urn:microsoft.com/office/officeart/2018/2/layout/IconVerticalSolidList"/>
    <dgm:cxn modelId="{9A246FCE-0C39-4ADA-9B04-E439DAC2C0BD}" srcId="{74E10F8F-6305-4917-A30A-B0F9D08648FE}" destId="{3DC61A74-D7A3-4588-AB81-1F0381899E4A}" srcOrd="1" destOrd="0" parTransId="{63293563-67CD-42A3-B8B8-264AE18B364F}" sibTransId="{B071223E-43DB-4D97-8127-2043040AC02D}"/>
    <dgm:cxn modelId="{E35A31FD-07BA-4323-8BDE-364A77F3E8A4}" srcId="{74E10F8F-6305-4917-A30A-B0F9D08648FE}" destId="{7F7BBDF9-FF93-4155-B8EA-639F09E8F584}" srcOrd="0" destOrd="0" parTransId="{63CB70FE-9385-49AA-A9EC-099D494EA976}" sibTransId="{6CB8EE72-D745-4984-97DD-7EA41BE3A293}"/>
    <dgm:cxn modelId="{00886428-3A24-4BFC-B197-1C592F245C4A}" type="presParOf" srcId="{CA5B6CEA-036A-4B22-8BAF-7D94D681AFCC}" destId="{B47AC8AF-0672-49A3-B05F-2CAE255E5F9F}" srcOrd="0" destOrd="0" presId="urn:microsoft.com/office/officeart/2018/2/layout/IconVerticalSolidList"/>
    <dgm:cxn modelId="{7DDC5B72-67D7-4417-BB7A-F1361328C828}" type="presParOf" srcId="{B47AC8AF-0672-49A3-B05F-2CAE255E5F9F}" destId="{7C78DCAA-53E2-4CA4-BBB7-155563C7E5ED}" srcOrd="0" destOrd="0" presId="urn:microsoft.com/office/officeart/2018/2/layout/IconVerticalSolidList"/>
    <dgm:cxn modelId="{560F15EB-C4CA-4046-AE77-DAF61A9848C5}" type="presParOf" srcId="{B47AC8AF-0672-49A3-B05F-2CAE255E5F9F}" destId="{7FE1A02E-1941-4058-A991-92514BF98106}" srcOrd="1" destOrd="0" presId="urn:microsoft.com/office/officeart/2018/2/layout/IconVerticalSolidList"/>
    <dgm:cxn modelId="{284B47EB-7C99-439E-B4DA-4F43703A003E}" type="presParOf" srcId="{B47AC8AF-0672-49A3-B05F-2CAE255E5F9F}" destId="{30E24C03-EA7D-4E2A-B5DA-9C7E7757A9D3}" srcOrd="2" destOrd="0" presId="urn:microsoft.com/office/officeart/2018/2/layout/IconVerticalSolidList"/>
    <dgm:cxn modelId="{E5C98BEC-8C1E-45B3-B5FE-613AC87ABBCA}" type="presParOf" srcId="{B47AC8AF-0672-49A3-B05F-2CAE255E5F9F}" destId="{06D51B4E-05AA-4456-A527-929B73A15C7A}" srcOrd="3" destOrd="0" presId="urn:microsoft.com/office/officeart/2018/2/layout/IconVerticalSolidList"/>
    <dgm:cxn modelId="{62C9876A-F35A-4EFD-B82F-8FCC7990F099}" type="presParOf" srcId="{CA5B6CEA-036A-4B22-8BAF-7D94D681AFCC}" destId="{F5CF3FD3-495E-4667-AF90-D23C353717CE}" srcOrd="1" destOrd="0" presId="urn:microsoft.com/office/officeart/2018/2/layout/IconVerticalSolidList"/>
    <dgm:cxn modelId="{1FAE6D0C-A978-428B-B49F-E7708011C22B}" type="presParOf" srcId="{CA5B6CEA-036A-4B22-8BAF-7D94D681AFCC}" destId="{57FB8399-FF9C-4E2F-A200-29C2803C8836}" srcOrd="2" destOrd="0" presId="urn:microsoft.com/office/officeart/2018/2/layout/IconVerticalSolidList"/>
    <dgm:cxn modelId="{4A5EFEB4-7A6A-4952-8D9D-0F65872E8294}" type="presParOf" srcId="{57FB8399-FF9C-4E2F-A200-29C2803C8836}" destId="{2237D8E0-82F7-4193-A4F5-77EC9C4135C4}" srcOrd="0" destOrd="0" presId="urn:microsoft.com/office/officeart/2018/2/layout/IconVerticalSolidList"/>
    <dgm:cxn modelId="{DFEC2712-C181-41D3-81A5-80D7FE9F7DEA}" type="presParOf" srcId="{57FB8399-FF9C-4E2F-A200-29C2803C8836}" destId="{5B6232AC-7137-414D-9786-97CD0D34F3BE}" srcOrd="1" destOrd="0" presId="urn:microsoft.com/office/officeart/2018/2/layout/IconVerticalSolidList"/>
    <dgm:cxn modelId="{5183ED95-A359-4A73-97DC-29FCD52FD284}" type="presParOf" srcId="{57FB8399-FF9C-4E2F-A200-29C2803C8836}" destId="{753F2173-7416-489D-ADD0-16918E1513AF}" srcOrd="2" destOrd="0" presId="urn:microsoft.com/office/officeart/2018/2/layout/IconVerticalSolidList"/>
    <dgm:cxn modelId="{612468B4-38C3-4228-8B38-257D616340E5}" type="presParOf" srcId="{57FB8399-FF9C-4E2F-A200-29C2803C8836}" destId="{C6A3FFFD-0D12-4A32-92FC-2BFF6195B601}" srcOrd="3" destOrd="0" presId="urn:microsoft.com/office/officeart/2018/2/layout/IconVerticalSolidList"/>
    <dgm:cxn modelId="{2AA71D8B-2FF3-42FA-8BBE-BAC80E7E0F77}" type="presParOf" srcId="{CA5B6CEA-036A-4B22-8BAF-7D94D681AFCC}" destId="{D123B54E-745F-40B3-94E0-789203D5E473}" srcOrd="3" destOrd="0" presId="urn:microsoft.com/office/officeart/2018/2/layout/IconVerticalSolidList"/>
    <dgm:cxn modelId="{4607BCAA-5668-418B-907E-8D9395DFC4A1}" type="presParOf" srcId="{CA5B6CEA-036A-4B22-8BAF-7D94D681AFCC}" destId="{FB1B6266-A9A9-413F-A020-0B096D7CE997}" srcOrd="4" destOrd="0" presId="urn:microsoft.com/office/officeart/2018/2/layout/IconVerticalSolidList"/>
    <dgm:cxn modelId="{6C3603CB-BD2D-4258-9AF8-AFF56675BB2C}" type="presParOf" srcId="{FB1B6266-A9A9-413F-A020-0B096D7CE997}" destId="{8351F096-A0DB-4EE0-8877-7812AEBB6059}" srcOrd="0" destOrd="0" presId="urn:microsoft.com/office/officeart/2018/2/layout/IconVerticalSolidList"/>
    <dgm:cxn modelId="{0871A25D-54CC-4342-9FBA-1B6EB3BDAF99}" type="presParOf" srcId="{FB1B6266-A9A9-413F-A020-0B096D7CE997}" destId="{AF25824A-5452-40C0-89E1-C32D4ACAFB33}" srcOrd="1" destOrd="0" presId="urn:microsoft.com/office/officeart/2018/2/layout/IconVerticalSolidList"/>
    <dgm:cxn modelId="{2D1E31E4-6D74-494E-BC6F-A1F02A588600}" type="presParOf" srcId="{FB1B6266-A9A9-413F-A020-0B096D7CE997}" destId="{24DB9C5E-7272-4B5B-9C02-3FB3862E0E86}" srcOrd="2" destOrd="0" presId="urn:microsoft.com/office/officeart/2018/2/layout/IconVerticalSolidList"/>
    <dgm:cxn modelId="{BA72F0F5-6C9B-4CD2-A8F2-1EA6067B24B5}" type="presParOf" srcId="{FB1B6266-A9A9-413F-A020-0B096D7CE997}" destId="{4CC9F2F4-3B37-4597-8D6C-8EDE5953A013}" srcOrd="3" destOrd="0" presId="urn:microsoft.com/office/officeart/2018/2/layout/IconVerticalSolidList"/>
    <dgm:cxn modelId="{907D19FA-F557-489F-A39A-7529257F6190}" type="presParOf" srcId="{CA5B6CEA-036A-4B22-8BAF-7D94D681AFCC}" destId="{162E74BB-3EF8-4F15-AFF3-1359A2E23EC4}" srcOrd="5" destOrd="0" presId="urn:microsoft.com/office/officeart/2018/2/layout/IconVerticalSolidList"/>
    <dgm:cxn modelId="{B3FA1848-33A0-4E73-A29A-13A267639BCA}" type="presParOf" srcId="{CA5B6CEA-036A-4B22-8BAF-7D94D681AFCC}" destId="{F0F68AB1-1496-4942-AC79-8A1402041553}" srcOrd="6" destOrd="0" presId="urn:microsoft.com/office/officeart/2018/2/layout/IconVerticalSolidList"/>
    <dgm:cxn modelId="{7969DD0C-F901-477C-A031-613C5D6AC682}" type="presParOf" srcId="{F0F68AB1-1496-4942-AC79-8A1402041553}" destId="{38CDDA69-C897-4ED3-9958-635C8F76C38C}" srcOrd="0" destOrd="0" presId="urn:microsoft.com/office/officeart/2018/2/layout/IconVerticalSolidList"/>
    <dgm:cxn modelId="{6FC8362F-6D2F-4AD5-9F3F-49065FE6E207}" type="presParOf" srcId="{F0F68AB1-1496-4942-AC79-8A1402041553}" destId="{29990F7F-7D62-4C3E-9EA5-E3CF1D6E8DE6}" srcOrd="1" destOrd="0" presId="urn:microsoft.com/office/officeart/2018/2/layout/IconVerticalSolidList"/>
    <dgm:cxn modelId="{4CCCE4BE-5818-4064-A458-231BAF7E0BB1}" type="presParOf" srcId="{F0F68AB1-1496-4942-AC79-8A1402041553}" destId="{6A6EBE9B-886F-40E2-A2AB-F32394B8BF23}" srcOrd="2" destOrd="0" presId="urn:microsoft.com/office/officeart/2018/2/layout/IconVerticalSolidList"/>
    <dgm:cxn modelId="{97DA6A42-81D4-4EEA-AAF1-DEA4BE6C2021}" type="presParOf" srcId="{F0F68AB1-1496-4942-AC79-8A1402041553}" destId="{1D9ABE12-2801-47AF-9E00-71360F107D5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CE044A-D588-4BD6-8FFC-C915FF3D9F99}"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63CD9316-46DA-447B-9D96-7E8F36B627E8}">
      <dgm:prSet/>
      <dgm:spPr/>
      <dgm:t>
        <a:bodyPr/>
        <a:lstStyle/>
        <a:p>
          <a:r>
            <a:rPr lang="en-US" b="1" i="0" baseline="0"/>
            <a:t>Code Reusability</a:t>
          </a:r>
          <a:r>
            <a:rPr lang="en-US" b="0" i="0" baseline="0"/>
            <a:t>: Classes and methods can be reused across different programs, reducing redundancy.</a:t>
          </a:r>
          <a:endParaRPr lang="en-US"/>
        </a:p>
      </dgm:t>
    </dgm:pt>
    <dgm:pt modelId="{C7D84D95-A2FF-4703-B1B1-09CE3D1A0120}" type="parTrans" cxnId="{47257771-9EE2-4943-97A8-97A80A9595BD}">
      <dgm:prSet/>
      <dgm:spPr/>
      <dgm:t>
        <a:bodyPr/>
        <a:lstStyle/>
        <a:p>
          <a:endParaRPr lang="en-US"/>
        </a:p>
      </dgm:t>
    </dgm:pt>
    <dgm:pt modelId="{7ED3A1D1-3B43-4152-96A6-E23C44CAA91A}" type="sibTrans" cxnId="{47257771-9EE2-4943-97A8-97A80A9595BD}">
      <dgm:prSet/>
      <dgm:spPr/>
      <dgm:t>
        <a:bodyPr/>
        <a:lstStyle/>
        <a:p>
          <a:endParaRPr lang="en-US"/>
        </a:p>
      </dgm:t>
    </dgm:pt>
    <dgm:pt modelId="{A89AC568-8154-429B-B79B-C1C56097D413}">
      <dgm:prSet/>
      <dgm:spPr/>
      <dgm:t>
        <a:bodyPr/>
        <a:lstStyle/>
        <a:p>
          <a:r>
            <a:rPr lang="en-US" b="1" i="0" baseline="0"/>
            <a:t>Scalability</a:t>
          </a:r>
          <a:r>
            <a:rPr lang="en-US" b="0" i="0" baseline="0"/>
            <a:t>: Makes it easier to scale programs as new functionalities can be added by extending existing classes.</a:t>
          </a:r>
          <a:endParaRPr lang="en-US"/>
        </a:p>
      </dgm:t>
    </dgm:pt>
    <dgm:pt modelId="{99056ECD-F0ED-4CDD-870B-2D2A688CB081}" type="parTrans" cxnId="{94FE29DC-A1AF-40EF-AB4D-0D84DB382494}">
      <dgm:prSet/>
      <dgm:spPr/>
      <dgm:t>
        <a:bodyPr/>
        <a:lstStyle/>
        <a:p>
          <a:endParaRPr lang="en-US"/>
        </a:p>
      </dgm:t>
    </dgm:pt>
    <dgm:pt modelId="{0011FD86-AC34-41CE-83B8-794D8D90A0DF}" type="sibTrans" cxnId="{94FE29DC-A1AF-40EF-AB4D-0D84DB382494}">
      <dgm:prSet/>
      <dgm:spPr/>
      <dgm:t>
        <a:bodyPr/>
        <a:lstStyle/>
        <a:p>
          <a:endParaRPr lang="en-US"/>
        </a:p>
      </dgm:t>
    </dgm:pt>
    <dgm:pt modelId="{75FF5F3A-6FA9-4DFD-AAD7-FF47C10F82FE}">
      <dgm:prSet/>
      <dgm:spPr/>
      <dgm:t>
        <a:bodyPr/>
        <a:lstStyle/>
        <a:p>
          <a:r>
            <a:rPr lang="en-US" b="1" i="0" baseline="0"/>
            <a:t>Modularity</a:t>
          </a:r>
          <a:r>
            <a:rPr lang="en-US" b="0" i="0" baseline="0"/>
            <a:t>: Code is organized into separate classes, making it easier to maintain and update.</a:t>
          </a:r>
          <a:endParaRPr lang="en-US"/>
        </a:p>
      </dgm:t>
    </dgm:pt>
    <dgm:pt modelId="{DF3E358F-03DE-410E-833D-701C67CD34FA}" type="parTrans" cxnId="{C3735F58-6CF1-49C5-952C-D7FD8E34A21C}">
      <dgm:prSet/>
      <dgm:spPr/>
      <dgm:t>
        <a:bodyPr/>
        <a:lstStyle/>
        <a:p>
          <a:endParaRPr lang="en-US"/>
        </a:p>
      </dgm:t>
    </dgm:pt>
    <dgm:pt modelId="{1E0F40CD-13E0-4AD6-8232-DEED808BC6DB}" type="sibTrans" cxnId="{C3735F58-6CF1-49C5-952C-D7FD8E34A21C}">
      <dgm:prSet/>
      <dgm:spPr/>
      <dgm:t>
        <a:bodyPr/>
        <a:lstStyle/>
        <a:p>
          <a:endParaRPr lang="en-US"/>
        </a:p>
      </dgm:t>
    </dgm:pt>
    <dgm:pt modelId="{2F307E19-63AF-4D5E-8AA1-F0128BC86E48}">
      <dgm:prSet/>
      <dgm:spPr/>
      <dgm:t>
        <a:bodyPr/>
        <a:lstStyle/>
        <a:p>
          <a:r>
            <a:rPr lang="en-US" b="1" i="0" baseline="0"/>
            <a:t>Data Security</a:t>
          </a:r>
          <a:r>
            <a:rPr lang="en-US" b="0" i="0" baseline="0"/>
            <a:t>: Encapsulation helps protect data from being accessed directly, ensuring better data security.</a:t>
          </a:r>
          <a:endParaRPr lang="en-US"/>
        </a:p>
      </dgm:t>
    </dgm:pt>
    <dgm:pt modelId="{41F26B85-7850-45DE-AE47-423158DFBA77}" type="parTrans" cxnId="{AB977511-4B7D-44E2-8B38-D788186A3082}">
      <dgm:prSet/>
      <dgm:spPr/>
      <dgm:t>
        <a:bodyPr/>
        <a:lstStyle/>
        <a:p>
          <a:endParaRPr lang="en-US"/>
        </a:p>
      </dgm:t>
    </dgm:pt>
    <dgm:pt modelId="{6689AB98-F1B4-4B8A-A5AF-7F9563E52AD2}" type="sibTrans" cxnId="{AB977511-4B7D-44E2-8B38-D788186A3082}">
      <dgm:prSet/>
      <dgm:spPr/>
      <dgm:t>
        <a:bodyPr/>
        <a:lstStyle/>
        <a:p>
          <a:endParaRPr lang="en-US"/>
        </a:p>
      </dgm:t>
    </dgm:pt>
    <dgm:pt modelId="{D4D32FA1-4F5E-471D-B0E6-0D499537C490}">
      <dgm:prSet/>
      <dgm:spPr/>
      <dgm:t>
        <a:bodyPr/>
        <a:lstStyle/>
        <a:p>
          <a:r>
            <a:rPr lang="en-US" b="1" i="0" baseline="0"/>
            <a:t>Easy Troubleshooting</a:t>
          </a:r>
          <a:r>
            <a:rPr lang="en-US" b="0" i="0" baseline="0"/>
            <a:t>: With objects representing real-world entities, finding and fixing issues is more straightforward.</a:t>
          </a:r>
          <a:endParaRPr lang="en-US"/>
        </a:p>
      </dgm:t>
    </dgm:pt>
    <dgm:pt modelId="{3796DB0A-6AC2-45F1-B4D3-E5F2E7D9B579}" type="parTrans" cxnId="{DE276156-741B-453D-BC7A-0305DF80DDE7}">
      <dgm:prSet/>
      <dgm:spPr/>
      <dgm:t>
        <a:bodyPr/>
        <a:lstStyle/>
        <a:p>
          <a:endParaRPr lang="en-US"/>
        </a:p>
      </dgm:t>
    </dgm:pt>
    <dgm:pt modelId="{69853DD2-BA75-42A8-8B21-7164CCC26443}" type="sibTrans" cxnId="{DE276156-741B-453D-BC7A-0305DF80DDE7}">
      <dgm:prSet/>
      <dgm:spPr/>
      <dgm:t>
        <a:bodyPr/>
        <a:lstStyle/>
        <a:p>
          <a:endParaRPr lang="en-US"/>
        </a:p>
      </dgm:t>
    </dgm:pt>
    <dgm:pt modelId="{EDD31C35-3B7D-4942-BFB0-15EA37C0967D}">
      <dgm:prSet/>
      <dgm:spPr/>
      <dgm:t>
        <a:bodyPr/>
        <a:lstStyle/>
        <a:p>
          <a:r>
            <a:rPr lang="en-US" b="1" i="0" baseline="0"/>
            <a:t>Improved Collaboration</a:t>
          </a:r>
          <a:r>
            <a:rPr lang="en-US" b="0" i="0" baseline="0"/>
            <a:t>: Promotes teamwork, as developers can work on different classes or modules independently. </a:t>
          </a:r>
          <a:endParaRPr lang="en-US"/>
        </a:p>
      </dgm:t>
    </dgm:pt>
    <dgm:pt modelId="{D186F3B5-2E13-4E5A-8405-1FA2F9ED5FCF}" type="parTrans" cxnId="{033B9B99-D890-4930-B1CF-ED142FAC362C}">
      <dgm:prSet/>
      <dgm:spPr/>
      <dgm:t>
        <a:bodyPr/>
        <a:lstStyle/>
        <a:p>
          <a:endParaRPr lang="en-US"/>
        </a:p>
      </dgm:t>
    </dgm:pt>
    <dgm:pt modelId="{4463483A-7A85-44C0-B1F7-69A04A361E99}" type="sibTrans" cxnId="{033B9B99-D890-4930-B1CF-ED142FAC362C}">
      <dgm:prSet/>
      <dgm:spPr/>
      <dgm:t>
        <a:bodyPr/>
        <a:lstStyle/>
        <a:p>
          <a:endParaRPr lang="en-US"/>
        </a:p>
      </dgm:t>
    </dgm:pt>
    <dgm:pt modelId="{D1CD4C98-2B46-4FB9-870E-836EC0111318}" type="pres">
      <dgm:prSet presAssocID="{02CE044A-D588-4BD6-8FFC-C915FF3D9F99}" presName="Name0" presStyleCnt="0">
        <dgm:presLayoutVars>
          <dgm:dir/>
          <dgm:resizeHandles val="exact"/>
        </dgm:presLayoutVars>
      </dgm:prSet>
      <dgm:spPr/>
    </dgm:pt>
    <dgm:pt modelId="{704B2C29-17BA-4676-8655-BB4F2DC9A1B0}" type="pres">
      <dgm:prSet presAssocID="{63CD9316-46DA-447B-9D96-7E8F36B627E8}" presName="node" presStyleLbl="node1" presStyleIdx="0" presStyleCnt="6">
        <dgm:presLayoutVars>
          <dgm:bulletEnabled val="1"/>
        </dgm:presLayoutVars>
      </dgm:prSet>
      <dgm:spPr/>
    </dgm:pt>
    <dgm:pt modelId="{5CA927BF-82BB-49D4-9FC2-100768A48D62}" type="pres">
      <dgm:prSet presAssocID="{7ED3A1D1-3B43-4152-96A6-E23C44CAA91A}" presName="sibTrans" presStyleLbl="sibTrans1D1" presStyleIdx="0" presStyleCnt="5"/>
      <dgm:spPr/>
    </dgm:pt>
    <dgm:pt modelId="{3237B02A-F91D-4213-90E4-B9D5DAD7154F}" type="pres">
      <dgm:prSet presAssocID="{7ED3A1D1-3B43-4152-96A6-E23C44CAA91A}" presName="connectorText" presStyleLbl="sibTrans1D1" presStyleIdx="0" presStyleCnt="5"/>
      <dgm:spPr/>
    </dgm:pt>
    <dgm:pt modelId="{0559931A-E496-4BB0-9DF1-69C806A34E6B}" type="pres">
      <dgm:prSet presAssocID="{A89AC568-8154-429B-B79B-C1C56097D413}" presName="node" presStyleLbl="node1" presStyleIdx="1" presStyleCnt="6">
        <dgm:presLayoutVars>
          <dgm:bulletEnabled val="1"/>
        </dgm:presLayoutVars>
      </dgm:prSet>
      <dgm:spPr/>
    </dgm:pt>
    <dgm:pt modelId="{1C60BB64-4484-44C5-BF3C-358B33918834}" type="pres">
      <dgm:prSet presAssocID="{0011FD86-AC34-41CE-83B8-794D8D90A0DF}" presName="sibTrans" presStyleLbl="sibTrans1D1" presStyleIdx="1" presStyleCnt="5"/>
      <dgm:spPr/>
    </dgm:pt>
    <dgm:pt modelId="{5B41AB86-AD79-4B67-85F9-9104D3846900}" type="pres">
      <dgm:prSet presAssocID="{0011FD86-AC34-41CE-83B8-794D8D90A0DF}" presName="connectorText" presStyleLbl="sibTrans1D1" presStyleIdx="1" presStyleCnt="5"/>
      <dgm:spPr/>
    </dgm:pt>
    <dgm:pt modelId="{2A00877B-8773-4E15-AB27-2E085E3F3117}" type="pres">
      <dgm:prSet presAssocID="{75FF5F3A-6FA9-4DFD-AAD7-FF47C10F82FE}" presName="node" presStyleLbl="node1" presStyleIdx="2" presStyleCnt="6">
        <dgm:presLayoutVars>
          <dgm:bulletEnabled val="1"/>
        </dgm:presLayoutVars>
      </dgm:prSet>
      <dgm:spPr/>
    </dgm:pt>
    <dgm:pt modelId="{6F11EC8C-3744-43D3-8825-1B3C1672BCD3}" type="pres">
      <dgm:prSet presAssocID="{1E0F40CD-13E0-4AD6-8232-DEED808BC6DB}" presName="sibTrans" presStyleLbl="sibTrans1D1" presStyleIdx="2" presStyleCnt="5"/>
      <dgm:spPr/>
    </dgm:pt>
    <dgm:pt modelId="{BF42EABE-4773-4EA0-B692-0AD9F0C40B34}" type="pres">
      <dgm:prSet presAssocID="{1E0F40CD-13E0-4AD6-8232-DEED808BC6DB}" presName="connectorText" presStyleLbl="sibTrans1D1" presStyleIdx="2" presStyleCnt="5"/>
      <dgm:spPr/>
    </dgm:pt>
    <dgm:pt modelId="{62DB1599-D8E5-462C-8DCE-A8F7B6619015}" type="pres">
      <dgm:prSet presAssocID="{2F307E19-63AF-4D5E-8AA1-F0128BC86E48}" presName="node" presStyleLbl="node1" presStyleIdx="3" presStyleCnt="6">
        <dgm:presLayoutVars>
          <dgm:bulletEnabled val="1"/>
        </dgm:presLayoutVars>
      </dgm:prSet>
      <dgm:spPr/>
    </dgm:pt>
    <dgm:pt modelId="{C52BC40B-E8D7-44C8-8E2E-3AEB6B5C94F6}" type="pres">
      <dgm:prSet presAssocID="{6689AB98-F1B4-4B8A-A5AF-7F9563E52AD2}" presName="sibTrans" presStyleLbl="sibTrans1D1" presStyleIdx="3" presStyleCnt="5"/>
      <dgm:spPr/>
    </dgm:pt>
    <dgm:pt modelId="{A4D84CEB-CC3E-4C7E-8760-8ACA76A745A2}" type="pres">
      <dgm:prSet presAssocID="{6689AB98-F1B4-4B8A-A5AF-7F9563E52AD2}" presName="connectorText" presStyleLbl="sibTrans1D1" presStyleIdx="3" presStyleCnt="5"/>
      <dgm:spPr/>
    </dgm:pt>
    <dgm:pt modelId="{3E917566-0928-4C5A-9437-82492DAB74FD}" type="pres">
      <dgm:prSet presAssocID="{D4D32FA1-4F5E-471D-B0E6-0D499537C490}" presName="node" presStyleLbl="node1" presStyleIdx="4" presStyleCnt="6">
        <dgm:presLayoutVars>
          <dgm:bulletEnabled val="1"/>
        </dgm:presLayoutVars>
      </dgm:prSet>
      <dgm:spPr/>
    </dgm:pt>
    <dgm:pt modelId="{D97A6CE9-CABD-4F8B-974E-DDC21C7CFD24}" type="pres">
      <dgm:prSet presAssocID="{69853DD2-BA75-42A8-8B21-7164CCC26443}" presName="sibTrans" presStyleLbl="sibTrans1D1" presStyleIdx="4" presStyleCnt="5"/>
      <dgm:spPr/>
    </dgm:pt>
    <dgm:pt modelId="{641B8481-54B0-4CE8-9A87-E60F1FFE67C7}" type="pres">
      <dgm:prSet presAssocID="{69853DD2-BA75-42A8-8B21-7164CCC26443}" presName="connectorText" presStyleLbl="sibTrans1D1" presStyleIdx="4" presStyleCnt="5"/>
      <dgm:spPr/>
    </dgm:pt>
    <dgm:pt modelId="{A40E6517-3B04-4058-B06B-D59869F0E857}" type="pres">
      <dgm:prSet presAssocID="{EDD31C35-3B7D-4942-BFB0-15EA37C0967D}" presName="node" presStyleLbl="node1" presStyleIdx="5" presStyleCnt="6">
        <dgm:presLayoutVars>
          <dgm:bulletEnabled val="1"/>
        </dgm:presLayoutVars>
      </dgm:prSet>
      <dgm:spPr/>
    </dgm:pt>
  </dgm:ptLst>
  <dgm:cxnLst>
    <dgm:cxn modelId="{2ABBD70D-B9D8-4465-895D-2959CA3B059D}" type="presOf" srcId="{A89AC568-8154-429B-B79B-C1C56097D413}" destId="{0559931A-E496-4BB0-9DF1-69C806A34E6B}" srcOrd="0" destOrd="0" presId="urn:microsoft.com/office/officeart/2016/7/layout/RepeatingBendingProcessNew"/>
    <dgm:cxn modelId="{AB977511-4B7D-44E2-8B38-D788186A3082}" srcId="{02CE044A-D588-4BD6-8FFC-C915FF3D9F99}" destId="{2F307E19-63AF-4D5E-8AA1-F0128BC86E48}" srcOrd="3" destOrd="0" parTransId="{41F26B85-7850-45DE-AE47-423158DFBA77}" sibTransId="{6689AB98-F1B4-4B8A-A5AF-7F9563E52AD2}"/>
    <dgm:cxn modelId="{F2D3BD17-BC16-464C-87E1-EF6F3DFCE095}" type="presOf" srcId="{6689AB98-F1B4-4B8A-A5AF-7F9563E52AD2}" destId="{C52BC40B-E8D7-44C8-8E2E-3AEB6B5C94F6}" srcOrd="0" destOrd="0" presId="urn:microsoft.com/office/officeart/2016/7/layout/RepeatingBendingProcessNew"/>
    <dgm:cxn modelId="{E88A9327-D799-4034-85ED-303E92B351EF}" type="presOf" srcId="{1E0F40CD-13E0-4AD6-8232-DEED808BC6DB}" destId="{BF42EABE-4773-4EA0-B692-0AD9F0C40B34}" srcOrd="1" destOrd="0" presId="urn:microsoft.com/office/officeart/2016/7/layout/RepeatingBendingProcessNew"/>
    <dgm:cxn modelId="{A3B2CC2A-BB14-47AF-811A-6A2A16E9D7C3}" type="presOf" srcId="{2F307E19-63AF-4D5E-8AA1-F0128BC86E48}" destId="{62DB1599-D8E5-462C-8DCE-A8F7B6619015}" srcOrd="0" destOrd="0" presId="urn:microsoft.com/office/officeart/2016/7/layout/RepeatingBendingProcessNew"/>
    <dgm:cxn modelId="{AA84AD37-036D-4BCF-9F6C-969EEF1EAE3F}" type="presOf" srcId="{02CE044A-D588-4BD6-8FFC-C915FF3D9F99}" destId="{D1CD4C98-2B46-4FB9-870E-836EC0111318}" srcOrd="0" destOrd="0" presId="urn:microsoft.com/office/officeart/2016/7/layout/RepeatingBendingProcessNew"/>
    <dgm:cxn modelId="{1DF16F3C-550C-4DAE-B44F-0AE92F6115D3}" type="presOf" srcId="{EDD31C35-3B7D-4942-BFB0-15EA37C0967D}" destId="{A40E6517-3B04-4058-B06B-D59869F0E857}" srcOrd="0" destOrd="0" presId="urn:microsoft.com/office/officeart/2016/7/layout/RepeatingBendingProcessNew"/>
    <dgm:cxn modelId="{A0870461-E7A8-472A-A9CA-1998C926B0F3}" type="presOf" srcId="{63CD9316-46DA-447B-9D96-7E8F36B627E8}" destId="{704B2C29-17BA-4676-8655-BB4F2DC9A1B0}" srcOrd="0" destOrd="0" presId="urn:microsoft.com/office/officeart/2016/7/layout/RepeatingBendingProcessNew"/>
    <dgm:cxn modelId="{41356B42-A261-4049-B680-7191429AE2F9}" type="presOf" srcId="{7ED3A1D1-3B43-4152-96A6-E23C44CAA91A}" destId="{3237B02A-F91D-4213-90E4-B9D5DAD7154F}" srcOrd="1" destOrd="0" presId="urn:microsoft.com/office/officeart/2016/7/layout/RepeatingBendingProcessNew"/>
    <dgm:cxn modelId="{B3CE4866-83C3-4C04-81B3-F19227C1F95A}" type="presOf" srcId="{D4D32FA1-4F5E-471D-B0E6-0D499537C490}" destId="{3E917566-0928-4C5A-9437-82492DAB74FD}" srcOrd="0" destOrd="0" presId="urn:microsoft.com/office/officeart/2016/7/layout/RepeatingBendingProcessNew"/>
    <dgm:cxn modelId="{DB3DA84A-1A54-4BFA-BD2D-151ED471E6EC}" type="presOf" srcId="{6689AB98-F1B4-4B8A-A5AF-7F9563E52AD2}" destId="{A4D84CEB-CC3E-4C7E-8760-8ACA76A745A2}" srcOrd="1" destOrd="0" presId="urn:microsoft.com/office/officeart/2016/7/layout/RepeatingBendingProcessNew"/>
    <dgm:cxn modelId="{3974254E-591D-41F7-8A20-D5291239978C}" type="presOf" srcId="{1E0F40CD-13E0-4AD6-8232-DEED808BC6DB}" destId="{6F11EC8C-3744-43D3-8825-1B3C1672BCD3}" srcOrd="0" destOrd="0" presId="urn:microsoft.com/office/officeart/2016/7/layout/RepeatingBendingProcessNew"/>
    <dgm:cxn modelId="{47257771-9EE2-4943-97A8-97A80A9595BD}" srcId="{02CE044A-D588-4BD6-8FFC-C915FF3D9F99}" destId="{63CD9316-46DA-447B-9D96-7E8F36B627E8}" srcOrd="0" destOrd="0" parTransId="{C7D84D95-A2FF-4703-B1B1-09CE3D1A0120}" sibTransId="{7ED3A1D1-3B43-4152-96A6-E23C44CAA91A}"/>
    <dgm:cxn modelId="{10098975-6D0A-40F2-8E49-51F507555787}" type="presOf" srcId="{69853DD2-BA75-42A8-8B21-7164CCC26443}" destId="{D97A6CE9-CABD-4F8B-974E-DDC21C7CFD24}" srcOrd="0" destOrd="0" presId="urn:microsoft.com/office/officeart/2016/7/layout/RepeatingBendingProcessNew"/>
    <dgm:cxn modelId="{DE276156-741B-453D-BC7A-0305DF80DDE7}" srcId="{02CE044A-D588-4BD6-8FFC-C915FF3D9F99}" destId="{D4D32FA1-4F5E-471D-B0E6-0D499537C490}" srcOrd="4" destOrd="0" parTransId="{3796DB0A-6AC2-45F1-B4D3-E5F2E7D9B579}" sibTransId="{69853DD2-BA75-42A8-8B21-7164CCC26443}"/>
    <dgm:cxn modelId="{19EC8256-DB49-4E4F-942F-086CE8EF1712}" type="presOf" srcId="{0011FD86-AC34-41CE-83B8-794D8D90A0DF}" destId="{5B41AB86-AD79-4B67-85F9-9104D3846900}" srcOrd="1" destOrd="0" presId="urn:microsoft.com/office/officeart/2016/7/layout/RepeatingBendingProcessNew"/>
    <dgm:cxn modelId="{C3735F58-6CF1-49C5-952C-D7FD8E34A21C}" srcId="{02CE044A-D588-4BD6-8FFC-C915FF3D9F99}" destId="{75FF5F3A-6FA9-4DFD-AAD7-FF47C10F82FE}" srcOrd="2" destOrd="0" parTransId="{DF3E358F-03DE-410E-833D-701C67CD34FA}" sibTransId="{1E0F40CD-13E0-4AD6-8232-DEED808BC6DB}"/>
    <dgm:cxn modelId="{FDFB5787-0CEC-41B3-82B3-7BD1EC0A4644}" type="presOf" srcId="{0011FD86-AC34-41CE-83B8-794D8D90A0DF}" destId="{1C60BB64-4484-44C5-BF3C-358B33918834}" srcOrd="0" destOrd="0" presId="urn:microsoft.com/office/officeart/2016/7/layout/RepeatingBendingProcessNew"/>
    <dgm:cxn modelId="{4D333C89-B2A3-47D1-A6E7-05CB5E590E52}" type="presOf" srcId="{7ED3A1D1-3B43-4152-96A6-E23C44CAA91A}" destId="{5CA927BF-82BB-49D4-9FC2-100768A48D62}" srcOrd="0" destOrd="0" presId="urn:microsoft.com/office/officeart/2016/7/layout/RepeatingBendingProcessNew"/>
    <dgm:cxn modelId="{EB95B78E-3569-4D56-8DB7-6878EED6E12D}" type="presOf" srcId="{69853DD2-BA75-42A8-8B21-7164CCC26443}" destId="{641B8481-54B0-4CE8-9A87-E60F1FFE67C7}" srcOrd="1" destOrd="0" presId="urn:microsoft.com/office/officeart/2016/7/layout/RepeatingBendingProcessNew"/>
    <dgm:cxn modelId="{033B9B99-D890-4930-B1CF-ED142FAC362C}" srcId="{02CE044A-D588-4BD6-8FFC-C915FF3D9F99}" destId="{EDD31C35-3B7D-4942-BFB0-15EA37C0967D}" srcOrd="5" destOrd="0" parTransId="{D186F3B5-2E13-4E5A-8405-1FA2F9ED5FCF}" sibTransId="{4463483A-7A85-44C0-B1F7-69A04A361E99}"/>
    <dgm:cxn modelId="{FA6761A3-B62B-4729-89E3-62AB4D659C02}" type="presOf" srcId="{75FF5F3A-6FA9-4DFD-AAD7-FF47C10F82FE}" destId="{2A00877B-8773-4E15-AB27-2E085E3F3117}" srcOrd="0" destOrd="0" presId="urn:microsoft.com/office/officeart/2016/7/layout/RepeatingBendingProcessNew"/>
    <dgm:cxn modelId="{94FE29DC-A1AF-40EF-AB4D-0D84DB382494}" srcId="{02CE044A-D588-4BD6-8FFC-C915FF3D9F99}" destId="{A89AC568-8154-429B-B79B-C1C56097D413}" srcOrd="1" destOrd="0" parTransId="{99056ECD-F0ED-4CDD-870B-2D2A688CB081}" sibTransId="{0011FD86-AC34-41CE-83B8-794D8D90A0DF}"/>
    <dgm:cxn modelId="{D5D09DDF-8D7E-485E-A28C-DB8DD9F93C48}" type="presParOf" srcId="{D1CD4C98-2B46-4FB9-870E-836EC0111318}" destId="{704B2C29-17BA-4676-8655-BB4F2DC9A1B0}" srcOrd="0" destOrd="0" presId="urn:microsoft.com/office/officeart/2016/7/layout/RepeatingBendingProcessNew"/>
    <dgm:cxn modelId="{22C8A3D4-B77B-49B2-A8E7-18111B8165E3}" type="presParOf" srcId="{D1CD4C98-2B46-4FB9-870E-836EC0111318}" destId="{5CA927BF-82BB-49D4-9FC2-100768A48D62}" srcOrd="1" destOrd="0" presId="urn:microsoft.com/office/officeart/2016/7/layout/RepeatingBendingProcessNew"/>
    <dgm:cxn modelId="{1C8E1D45-78EB-4D12-8BBB-032C9FE2E791}" type="presParOf" srcId="{5CA927BF-82BB-49D4-9FC2-100768A48D62}" destId="{3237B02A-F91D-4213-90E4-B9D5DAD7154F}" srcOrd="0" destOrd="0" presId="urn:microsoft.com/office/officeart/2016/7/layout/RepeatingBendingProcessNew"/>
    <dgm:cxn modelId="{EDA9C0DA-4075-46F2-8CA2-AB144A7D3DA4}" type="presParOf" srcId="{D1CD4C98-2B46-4FB9-870E-836EC0111318}" destId="{0559931A-E496-4BB0-9DF1-69C806A34E6B}" srcOrd="2" destOrd="0" presId="urn:microsoft.com/office/officeart/2016/7/layout/RepeatingBendingProcessNew"/>
    <dgm:cxn modelId="{38578697-7B43-45A2-83CD-FAECE362917F}" type="presParOf" srcId="{D1CD4C98-2B46-4FB9-870E-836EC0111318}" destId="{1C60BB64-4484-44C5-BF3C-358B33918834}" srcOrd="3" destOrd="0" presId="urn:microsoft.com/office/officeart/2016/7/layout/RepeatingBendingProcessNew"/>
    <dgm:cxn modelId="{527317C4-B627-4491-9715-AE8CCED55870}" type="presParOf" srcId="{1C60BB64-4484-44C5-BF3C-358B33918834}" destId="{5B41AB86-AD79-4B67-85F9-9104D3846900}" srcOrd="0" destOrd="0" presId="urn:microsoft.com/office/officeart/2016/7/layout/RepeatingBendingProcessNew"/>
    <dgm:cxn modelId="{89ACA338-3596-47E2-8926-E9D674341536}" type="presParOf" srcId="{D1CD4C98-2B46-4FB9-870E-836EC0111318}" destId="{2A00877B-8773-4E15-AB27-2E085E3F3117}" srcOrd="4" destOrd="0" presId="urn:microsoft.com/office/officeart/2016/7/layout/RepeatingBendingProcessNew"/>
    <dgm:cxn modelId="{4DCC7C90-0D3C-4528-80C9-332416E522A8}" type="presParOf" srcId="{D1CD4C98-2B46-4FB9-870E-836EC0111318}" destId="{6F11EC8C-3744-43D3-8825-1B3C1672BCD3}" srcOrd="5" destOrd="0" presId="urn:microsoft.com/office/officeart/2016/7/layout/RepeatingBendingProcessNew"/>
    <dgm:cxn modelId="{F65A5215-E2A4-4A86-9809-0A35A45E192A}" type="presParOf" srcId="{6F11EC8C-3744-43D3-8825-1B3C1672BCD3}" destId="{BF42EABE-4773-4EA0-B692-0AD9F0C40B34}" srcOrd="0" destOrd="0" presId="urn:microsoft.com/office/officeart/2016/7/layout/RepeatingBendingProcessNew"/>
    <dgm:cxn modelId="{0941FC81-8FDE-4657-9B00-78004A703F4F}" type="presParOf" srcId="{D1CD4C98-2B46-4FB9-870E-836EC0111318}" destId="{62DB1599-D8E5-462C-8DCE-A8F7B6619015}" srcOrd="6" destOrd="0" presId="urn:microsoft.com/office/officeart/2016/7/layout/RepeatingBendingProcessNew"/>
    <dgm:cxn modelId="{74D512EF-374C-41C3-BF7E-C79B7BDDD876}" type="presParOf" srcId="{D1CD4C98-2B46-4FB9-870E-836EC0111318}" destId="{C52BC40B-E8D7-44C8-8E2E-3AEB6B5C94F6}" srcOrd="7" destOrd="0" presId="urn:microsoft.com/office/officeart/2016/7/layout/RepeatingBendingProcessNew"/>
    <dgm:cxn modelId="{6D3B925B-E9FA-4F95-B6DE-DF4F80793A8F}" type="presParOf" srcId="{C52BC40B-E8D7-44C8-8E2E-3AEB6B5C94F6}" destId="{A4D84CEB-CC3E-4C7E-8760-8ACA76A745A2}" srcOrd="0" destOrd="0" presId="urn:microsoft.com/office/officeart/2016/7/layout/RepeatingBendingProcessNew"/>
    <dgm:cxn modelId="{B6F34A04-8EF5-43F6-A1B2-0D3135E58C6F}" type="presParOf" srcId="{D1CD4C98-2B46-4FB9-870E-836EC0111318}" destId="{3E917566-0928-4C5A-9437-82492DAB74FD}" srcOrd="8" destOrd="0" presId="urn:microsoft.com/office/officeart/2016/7/layout/RepeatingBendingProcessNew"/>
    <dgm:cxn modelId="{E86ABC2E-EB51-4BB7-9171-A6E4B5EC0226}" type="presParOf" srcId="{D1CD4C98-2B46-4FB9-870E-836EC0111318}" destId="{D97A6CE9-CABD-4F8B-974E-DDC21C7CFD24}" srcOrd="9" destOrd="0" presId="urn:microsoft.com/office/officeart/2016/7/layout/RepeatingBendingProcessNew"/>
    <dgm:cxn modelId="{BF327B82-DF6C-4C41-90C2-0AC7B6DC3694}" type="presParOf" srcId="{D97A6CE9-CABD-4F8B-974E-DDC21C7CFD24}" destId="{641B8481-54B0-4CE8-9A87-E60F1FFE67C7}" srcOrd="0" destOrd="0" presId="urn:microsoft.com/office/officeart/2016/7/layout/RepeatingBendingProcessNew"/>
    <dgm:cxn modelId="{E2E7F250-07F6-4E30-A925-822BF90A07D0}" type="presParOf" srcId="{D1CD4C98-2B46-4FB9-870E-836EC0111318}" destId="{A40E6517-3B04-4058-B06B-D59869F0E857}"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DD4EB5-298C-4992-8C67-8C74CE27C71F}" type="doc">
      <dgm:prSet loTypeId="urn:microsoft.com/office/officeart/2016/7/layout/BasicLinearProcessNumbered" loCatId="process" qsTypeId="urn:microsoft.com/office/officeart/2005/8/quickstyle/simple2" qsCatId="simple" csTypeId="urn:microsoft.com/office/officeart/2005/8/colors/colorful1" csCatId="colorful"/>
      <dgm:spPr/>
      <dgm:t>
        <a:bodyPr/>
        <a:lstStyle/>
        <a:p>
          <a:endParaRPr lang="en-US"/>
        </a:p>
      </dgm:t>
    </dgm:pt>
    <dgm:pt modelId="{088D47C1-642B-43E7-95BF-04DFA82015D4}">
      <dgm:prSet/>
      <dgm:spPr/>
      <dgm:t>
        <a:bodyPr/>
        <a:lstStyle/>
        <a:p>
          <a:r>
            <a:rPr lang="en-US" b="0" i="0" baseline="0"/>
            <a:t>OOP is used in game development, web applications, and software design.</a:t>
          </a:r>
          <a:endParaRPr lang="en-US"/>
        </a:p>
      </dgm:t>
    </dgm:pt>
    <dgm:pt modelId="{2EA93EF0-4460-41DE-ACCF-FEFD0E8CDA92}" type="parTrans" cxnId="{9F3C3D9B-B91D-49B7-B266-1BD8E7EF3B4D}">
      <dgm:prSet/>
      <dgm:spPr/>
      <dgm:t>
        <a:bodyPr/>
        <a:lstStyle/>
        <a:p>
          <a:endParaRPr lang="en-US"/>
        </a:p>
      </dgm:t>
    </dgm:pt>
    <dgm:pt modelId="{7472F93A-A1E4-4B86-983F-E03E092DAF73}" type="sibTrans" cxnId="{9F3C3D9B-B91D-49B7-B266-1BD8E7EF3B4D}">
      <dgm:prSet phldrT="1" phldr="0"/>
      <dgm:spPr/>
      <dgm:t>
        <a:bodyPr/>
        <a:lstStyle/>
        <a:p>
          <a:r>
            <a:rPr lang="en-US"/>
            <a:t>1</a:t>
          </a:r>
        </a:p>
      </dgm:t>
    </dgm:pt>
    <dgm:pt modelId="{CC57430F-F8DB-48F7-BCF5-0BCA29C87AE6}">
      <dgm:prSet/>
      <dgm:spPr/>
      <dgm:t>
        <a:bodyPr/>
        <a:lstStyle/>
        <a:p>
          <a:r>
            <a:rPr lang="en-US" b="0" i="0" baseline="0"/>
            <a:t>Case studies or examples from popular frameworks (e.g., .NET). </a:t>
          </a:r>
          <a:endParaRPr lang="en-US"/>
        </a:p>
      </dgm:t>
    </dgm:pt>
    <dgm:pt modelId="{6B153C3D-B339-4254-84CA-1484665B5739}" type="parTrans" cxnId="{589746B9-6C5C-472A-97EB-B6FE87F01A44}">
      <dgm:prSet/>
      <dgm:spPr/>
      <dgm:t>
        <a:bodyPr/>
        <a:lstStyle/>
        <a:p>
          <a:endParaRPr lang="en-US"/>
        </a:p>
      </dgm:t>
    </dgm:pt>
    <dgm:pt modelId="{4DAB3E8B-CAF2-4473-B3B0-BD28E237AA03}" type="sibTrans" cxnId="{589746B9-6C5C-472A-97EB-B6FE87F01A44}">
      <dgm:prSet phldrT="2" phldr="0"/>
      <dgm:spPr/>
      <dgm:t>
        <a:bodyPr/>
        <a:lstStyle/>
        <a:p>
          <a:r>
            <a:rPr lang="en-US"/>
            <a:t>2</a:t>
          </a:r>
        </a:p>
      </dgm:t>
    </dgm:pt>
    <dgm:pt modelId="{A5978290-4A8B-4147-B809-7D6D4B091297}" type="pres">
      <dgm:prSet presAssocID="{C4DD4EB5-298C-4992-8C67-8C74CE27C71F}" presName="Name0" presStyleCnt="0">
        <dgm:presLayoutVars>
          <dgm:animLvl val="lvl"/>
          <dgm:resizeHandles val="exact"/>
        </dgm:presLayoutVars>
      </dgm:prSet>
      <dgm:spPr/>
    </dgm:pt>
    <dgm:pt modelId="{9217DFC0-01C7-4113-9A5A-78F51E633468}" type="pres">
      <dgm:prSet presAssocID="{088D47C1-642B-43E7-95BF-04DFA82015D4}" presName="compositeNode" presStyleCnt="0">
        <dgm:presLayoutVars>
          <dgm:bulletEnabled val="1"/>
        </dgm:presLayoutVars>
      </dgm:prSet>
      <dgm:spPr/>
    </dgm:pt>
    <dgm:pt modelId="{34B10F38-628B-413B-9F81-E5A83F5D0A97}" type="pres">
      <dgm:prSet presAssocID="{088D47C1-642B-43E7-95BF-04DFA82015D4}" presName="bgRect" presStyleLbl="bgAccFollowNode1" presStyleIdx="0" presStyleCnt="2"/>
      <dgm:spPr/>
    </dgm:pt>
    <dgm:pt modelId="{5472F967-69A9-459D-9B0F-1DE6E04B9A8C}" type="pres">
      <dgm:prSet presAssocID="{7472F93A-A1E4-4B86-983F-E03E092DAF73}" presName="sibTransNodeCircle" presStyleLbl="alignNode1" presStyleIdx="0" presStyleCnt="4">
        <dgm:presLayoutVars>
          <dgm:chMax val="0"/>
          <dgm:bulletEnabled/>
        </dgm:presLayoutVars>
      </dgm:prSet>
      <dgm:spPr/>
    </dgm:pt>
    <dgm:pt modelId="{6169BBC8-A6C1-49DA-891B-337CDE148826}" type="pres">
      <dgm:prSet presAssocID="{088D47C1-642B-43E7-95BF-04DFA82015D4}" presName="bottomLine" presStyleLbl="alignNode1" presStyleIdx="1" presStyleCnt="4">
        <dgm:presLayoutVars/>
      </dgm:prSet>
      <dgm:spPr/>
    </dgm:pt>
    <dgm:pt modelId="{9424E08B-1267-4522-A479-F78275EDDA0A}" type="pres">
      <dgm:prSet presAssocID="{088D47C1-642B-43E7-95BF-04DFA82015D4}" presName="nodeText" presStyleLbl="bgAccFollowNode1" presStyleIdx="0" presStyleCnt="2">
        <dgm:presLayoutVars>
          <dgm:bulletEnabled val="1"/>
        </dgm:presLayoutVars>
      </dgm:prSet>
      <dgm:spPr/>
    </dgm:pt>
    <dgm:pt modelId="{5DB53C81-74DC-40D1-9B0A-2D321E2FD81B}" type="pres">
      <dgm:prSet presAssocID="{7472F93A-A1E4-4B86-983F-E03E092DAF73}" presName="sibTrans" presStyleCnt="0"/>
      <dgm:spPr/>
    </dgm:pt>
    <dgm:pt modelId="{52DA59C3-8277-4CD0-B1E5-A8596FEB31E6}" type="pres">
      <dgm:prSet presAssocID="{CC57430F-F8DB-48F7-BCF5-0BCA29C87AE6}" presName="compositeNode" presStyleCnt="0">
        <dgm:presLayoutVars>
          <dgm:bulletEnabled val="1"/>
        </dgm:presLayoutVars>
      </dgm:prSet>
      <dgm:spPr/>
    </dgm:pt>
    <dgm:pt modelId="{7413648E-BE93-4A76-B189-DEC34D71A15F}" type="pres">
      <dgm:prSet presAssocID="{CC57430F-F8DB-48F7-BCF5-0BCA29C87AE6}" presName="bgRect" presStyleLbl="bgAccFollowNode1" presStyleIdx="1" presStyleCnt="2"/>
      <dgm:spPr/>
    </dgm:pt>
    <dgm:pt modelId="{A3CAD349-F2AC-4F2F-B11F-177C36EC7EFA}" type="pres">
      <dgm:prSet presAssocID="{4DAB3E8B-CAF2-4473-B3B0-BD28E237AA03}" presName="sibTransNodeCircle" presStyleLbl="alignNode1" presStyleIdx="2" presStyleCnt="4">
        <dgm:presLayoutVars>
          <dgm:chMax val="0"/>
          <dgm:bulletEnabled/>
        </dgm:presLayoutVars>
      </dgm:prSet>
      <dgm:spPr/>
    </dgm:pt>
    <dgm:pt modelId="{810B38B3-F064-43CE-9222-552A738169F8}" type="pres">
      <dgm:prSet presAssocID="{CC57430F-F8DB-48F7-BCF5-0BCA29C87AE6}" presName="bottomLine" presStyleLbl="alignNode1" presStyleIdx="3" presStyleCnt="4">
        <dgm:presLayoutVars/>
      </dgm:prSet>
      <dgm:spPr/>
    </dgm:pt>
    <dgm:pt modelId="{7CA2BD0A-7A31-412C-989E-3DA2FBEDD66A}" type="pres">
      <dgm:prSet presAssocID="{CC57430F-F8DB-48F7-BCF5-0BCA29C87AE6}" presName="nodeText" presStyleLbl="bgAccFollowNode1" presStyleIdx="1" presStyleCnt="2">
        <dgm:presLayoutVars>
          <dgm:bulletEnabled val="1"/>
        </dgm:presLayoutVars>
      </dgm:prSet>
      <dgm:spPr/>
    </dgm:pt>
  </dgm:ptLst>
  <dgm:cxnLst>
    <dgm:cxn modelId="{06A47501-E76A-4BD3-B892-71EAC8797244}" type="presOf" srcId="{088D47C1-642B-43E7-95BF-04DFA82015D4}" destId="{34B10F38-628B-413B-9F81-E5A83F5D0A97}" srcOrd="0" destOrd="0" presId="urn:microsoft.com/office/officeart/2016/7/layout/BasicLinearProcessNumbered"/>
    <dgm:cxn modelId="{AADA2107-92D0-4661-99A7-37F30FA57487}" type="presOf" srcId="{CC57430F-F8DB-48F7-BCF5-0BCA29C87AE6}" destId="{7CA2BD0A-7A31-412C-989E-3DA2FBEDD66A}" srcOrd="1" destOrd="0" presId="urn:microsoft.com/office/officeart/2016/7/layout/BasicLinearProcessNumbered"/>
    <dgm:cxn modelId="{FE08351C-4068-439B-9995-AD7A53B45092}" type="presOf" srcId="{C4DD4EB5-298C-4992-8C67-8C74CE27C71F}" destId="{A5978290-4A8B-4147-B809-7D6D4B091297}" srcOrd="0" destOrd="0" presId="urn:microsoft.com/office/officeart/2016/7/layout/BasicLinearProcessNumbered"/>
    <dgm:cxn modelId="{00EB9A3F-D72D-4EB9-BE02-6936FD98262F}" type="presOf" srcId="{7472F93A-A1E4-4B86-983F-E03E092DAF73}" destId="{5472F967-69A9-459D-9B0F-1DE6E04B9A8C}" srcOrd="0" destOrd="0" presId="urn:microsoft.com/office/officeart/2016/7/layout/BasicLinearProcessNumbered"/>
    <dgm:cxn modelId="{C1562880-75BB-476B-B024-2202C353F462}" type="presOf" srcId="{CC57430F-F8DB-48F7-BCF5-0BCA29C87AE6}" destId="{7413648E-BE93-4A76-B189-DEC34D71A15F}" srcOrd="0" destOrd="0" presId="urn:microsoft.com/office/officeart/2016/7/layout/BasicLinearProcessNumbered"/>
    <dgm:cxn modelId="{3CDD3588-1AD1-4DDB-AF76-D2A3AA87C551}" type="presOf" srcId="{4DAB3E8B-CAF2-4473-B3B0-BD28E237AA03}" destId="{A3CAD349-F2AC-4F2F-B11F-177C36EC7EFA}" srcOrd="0" destOrd="0" presId="urn:microsoft.com/office/officeart/2016/7/layout/BasicLinearProcessNumbered"/>
    <dgm:cxn modelId="{9F3C3D9B-B91D-49B7-B266-1BD8E7EF3B4D}" srcId="{C4DD4EB5-298C-4992-8C67-8C74CE27C71F}" destId="{088D47C1-642B-43E7-95BF-04DFA82015D4}" srcOrd="0" destOrd="0" parTransId="{2EA93EF0-4460-41DE-ACCF-FEFD0E8CDA92}" sibTransId="{7472F93A-A1E4-4B86-983F-E03E092DAF73}"/>
    <dgm:cxn modelId="{589746B9-6C5C-472A-97EB-B6FE87F01A44}" srcId="{C4DD4EB5-298C-4992-8C67-8C74CE27C71F}" destId="{CC57430F-F8DB-48F7-BCF5-0BCA29C87AE6}" srcOrd="1" destOrd="0" parTransId="{6B153C3D-B339-4254-84CA-1484665B5739}" sibTransId="{4DAB3E8B-CAF2-4473-B3B0-BD28E237AA03}"/>
    <dgm:cxn modelId="{99B18AFF-B6D3-4265-80A0-FD8A80708CA8}" type="presOf" srcId="{088D47C1-642B-43E7-95BF-04DFA82015D4}" destId="{9424E08B-1267-4522-A479-F78275EDDA0A}" srcOrd="1" destOrd="0" presId="urn:microsoft.com/office/officeart/2016/7/layout/BasicLinearProcessNumbered"/>
    <dgm:cxn modelId="{59AAC44B-4FBF-46FF-A9E7-04E0508FF2FA}" type="presParOf" srcId="{A5978290-4A8B-4147-B809-7D6D4B091297}" destId="{9217DFC0-01C7-4113-9A5A-78F51E633468}" srcOrd="0" destOrd="0" presId="urn:microsoft.com/office/officeart/2016/7/layout/BasicLinearProcessNumbered"/>
    <dgm:cxn modelId="{4C0973F1-08B0-4B52-B37A-9C13AC957187}" type="presParOf" srcId="{9217DFC0-01C7-4113-9A5A-78F51E633468}" destId="{34B10F38-628B-413B-9F81-E5A83F5D0A97}" srcOrd="0" destOrd="0" presId="urn:microsoft.com/office/officeart/2016/7/layout/BasicLinearProcessNumbered"/>
    <dgm:cxn modelId="{7860D984-EE69-4ED0-81C8-8B87EFBF52FB}" type="presParOf" srcId="{9217DFC0-01C7-4113-9A5A-78F51E633468}" destId="{5472F967-69A9-459D-9B0F-1DE6E04B9A8C}" srcOrd="1" destOrd="0" presId="urn:microsoft.com/office/officeart/2016/7/layout/BasicLinearProcessNumbered"/>
    <dgm:cxn modelId="{06B9B810-583A-4580-8E58-3144D5E331CA}" type="presParOf" srcId="{9217DFC0-01C7-4113-9A5A-78F51E633468}" destId="{6169BBC8-A6C1-49DA-891B-337CDE148826}" srcOrd="2" destOrd="0" presId="urn:microsoft.com/office/officeart/2016/7/layout/BasicLinearProcessNumbered"/>
    <dgm:cxn modelId="{E77ACC44-E901-4251-AF40-C44A785DD294}" type="presParOf" srcId="{9217DFC0-01C7-4113-9A5A-78F51E633468}" destId="{9424E08B-1267-4522-A479-F78275EDDA0A}" srcOrd="3" destOrd="0" presId="urn:microsoft.com/office/officeart/2016/7/layout/BasicLinearProcessNumbered"/>
    <dgm:cxn modelId="{AE4A37DB-93C3-483B-A269-1D2ACD56F00E}" type="presParOf" srcId="{A5978290-4A8B-4147-B809-7D6D4B091297}" destId="{5DB53C81-74DC-40D1-9B0A-2D321E2FD81B}" srcOrd="1" destOrd="0" presId="urn:microsoft.com/office/officeart/2016/7/layout/BasicLinearProcessNumbered"/>
    <dgm:cxn modelId="{3C2A998A-52D4-483C-A626-F8D8EBDDDCB8}" type="presParOf" srcId="{A5978290-4A8B-4147-B809-7D6D4B091297}" destId="{52DA59C3-8277-4CD0-B1E5-A8596FEB31E6}" srcOrd="2" destOrd="0" presId="urn:microsoft.com/office/officeart/2016/7/layout/BasicLinearProcessNumbered"/>
    <dgm:cxn modelId="{47F04556-8B55-454A-8351-B0F7BBB41431}" type="presParOf" srcId="{52DA59C3-8277-4CD0-B1E5-A8596FEB31E6}" destId="{7413648E-BE93-4A76-B189-DEC34D71A15F}" srcOrd="0" destOrd="0" presId="urn:microsoft.com/office/officeart/2016/7/layout/BasicLinearProcessNumbered"/>
    <dgm:cxn modelId="{1CB36A00-73CD-479A-A3D8-5DC63688CC15}" type="presParOf" srcId="{52DA59C3-8277-4CD0-B1E5-A8596FEB31E6}" destId="{A3CAD349-F2AC-4F2F-B11F-177C36EC7EFA}" srcOrd="1" destOrd="0" presId="urn:microsoft.com/office/officeart/2016/7/layout/BasicLinearProcessNumbered"/>
    <dgm:cxn modelId="{9DD6C1E9-F9A1-4890-9056-9476FAAC5B2C}" type="presParOf" srcId="{52DA59C3-8277-4CD0-B1E5-A8596FEB31E6}" destId="{810B38B3-F064-43CE-9222-552A738169F8}" srcOrd="2" destOrd="0" presId="urn:microsoft.com/office/officeart/2016/7/layout/BasicLinearProcessNumbered"/>
    <dgm:cxn modelId="{9B15FC5E-CB7B-4FE0-BE2C-0F43A467F21E}" type="presParOf" srcId="{52DA59C3-8277-4CD0-B1E5-A8596FEB31E6}" destId="{7CA2BD0A-7A31-412C-989E-3DA2FBEDD66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8DCAA-53E2-4CA4-BBB7-155563C7E5ED}">
      <dsp:nvSpPr>
        <dsp:cNvPr id="0" name=""/>
        <dsp:cNvSpPr/>
      </dsp:nvSpPr>
      <dsp:spPr>
        <a:xfrm>
          <a:off x="0" y="1900"/>
          <a:ext cx="5394278" cy="9630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1A02E-1941-4058-A991-92514BF98106}">
      <dsp:nvSpPr>
        <dsp:cNvPr id="0" name=""/>
        <dsp:cNvSpPr/>
      </dsp:nvSpPr>
      <dsp:spPr>
        <a:xfrm>
          <a:off x="291310" y="218577"/>
          <a:ext cx="529655" cy="5296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D51B4E-05AA-4456-A527-929B73A15C7A}">
      <dsp:nvSpPr>
        <dsp:cNvPr id="0" name=""/>
        <dsp:cNvSpPr/>
      </dsp:nvSpPr>
      <dsp:spPr>
        <a:xfrm>
          <a:off x="1112276" y="1900"/>
          <a:ext cx="4282001" cy="963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9" tIns="101919" rIns="101919" bIns="101919" numCol="1" spcCol="1270" anchor="ctr" anchorCtr="0">
          <a:noAutofit/>
        </a:bodyPr>
        <a:lstStyle/>
        <a:p>
          <a:pPr marL="0" lvl="0" indent="0" algn="l" defTabSz="800100">
            <a:lnSpc>
              <a:spcPct val="90000"/>
            </a:lnSpc>
            <a:spcBef>
              <a:spcPct val="0"/>
            </a:spcBef>
            <a:spcAft>
              <a:spcPct val="35000"/>
            </a:spcAft>
            <a:buNone/>
          </a:pPr>
          <a:r>
            <a:rPr lang="en-US" sz="1800" b="1" i="0" kern="1200" baseline="0"/>
            <a:t>Class</a:t>
          </a:r>
          <a:r>
            <a:rPr lang="en-US" sz="1800" b="0" i="0" kern="1200" baseline="0"/>
            <a:t>: A blueprint for creating objects. It defines the properties and behaviors.</a:t>
          </a:r>
          <a:endParaRPr lang="en-US" sz="1800" kern="1200"/>
        </a:p>
      </dsp:txBody>
      <dsp:txXfrm>
        <a:off x="1112276" y="1900"/>
        <a:ext cx="4282001" cy="963009"/>
      </dsp:txXfrm>
    </dsp:sp>
    <dsp:sp modelId="{2237D8E0-82F7-4193-A4F5-77EC9C4135C4}">
      <dsp:nvSpPr>
        <dsp:cNvPr id="0" name=""/>
        <dsp:cNvSpPr/>
      </dsp:nvSpPr>
      <dsp:spPr>
        <a:xfrm>
          <a:off x="0" y="1205662"/>
          <a:ext cx="5394278" cy="9630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232AC-7137-414D-9786-97CD0D34F3BE}">
      <dsp:nvSpPr>
        <dsp:cNvPr id="0" name=""/>
        <dsp:cNvSpPr/>
      </dsp:nvSpPr>
      <dsp:spPr>
        <a:xfrm>
          <a:off x="291310" y="1422339"/>
          <a:ext cx="529655" cy="5296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A3FFFD-0D12-4A32-92FC-2BFF6195B601}">
      <dsp:nvSpPr>
        <dsp:cNvPr id="0" name=""/>
        <dsp:cNvSpPr/>
      </dsp:nvSpPr>
      <dsp:spPr>
        <a:xfrm>
          <a:off x="1112276" y="1205662"/>
          <a:ext cx="4282001" cy="963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9" tIns="101919" rIns="101919" bIns="101919" numCol="1" spcCol="1270" anchor="ctr" anchorCtr="0">
          <a:noAutofit/>
        </a:bodyPr>
        <a:lstStyle/>
        <a:p>
          <a:pPr marL="0" lvl="0" indent="0" algn="l" defTabSz="800100">
            <a:lnSpc>
              <a:spcPct val="90000"/>
            </a:lnSpc>
            <a:spcBef>
              <a:spcPct val="0"/>
            </a:spcBef>
            <a:spcAft>
              <a:spcPct val="35000"/>
            </a:spcAft>
            <a:buNone/>
          </a:pPr>
          <a:r>
            <a:rPr lang="en-US" sz="1800" b="1" i="0" kern="1200" baseline="0"/>
            <a:t>Object</a:t>
          </a:r>
          <a:r>
            <a:rPr lang="en-US" sz="1800" b="0" i="0" kern="1200" baseline="0"/>
            <a:t>: An instance of a class. It has a state and behavior.</a:t>
          </a:r>
          <a:endParaRPr lang="en-US" sz="1800" kern="1200"/>
        </a:p>
      </dsp:txBody>
      <dsp:txXfrm>
        <a:off x="1112276" y="1205662"/>
        <a:ext cx="4282001" cy="963009"/>
      </dsp:txXfrm>
    </dsp:sp>
    <dsp:sp modelId="{8351F096-A0DB-4EE0-8877-7812AEBB6059}">
      <dsp:nvSpPr>
        <dsp:cNvPr id="0" name=""/>
        <dsp:cNvSpPr/>
      </dsp:nvSpPr>
      <dsp:spPr>
        <a:xfrm>
          <a:off x="0" y="2409424"/>
          <a:ext cx="5394278" cy="9630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25824A-5452-40C0-89E1-C32D4ACAFB33}">
      <dsp:nvSpPr>
        <dsp:cNvPr id="0" name=""/>
        <dsp:cNvSpPr/>
      </dsp:nvSpPr>
      <dsp:spPr>
        <a:xfrm>
          <a:off x="291310" y="2626101"/>
          <a:ext cx="529655" cy="5296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9F2F4-3B37-4597-8D6C-8EDE5953A013}">
      <dsp:nvSpPr>
        <dsp:cNvPr id="0" name=""/>
        <dsp:cNvSpPr/>
      </dsp:nvSpPr>
      <dsp:spPr>
        <a:xfrm>
          <a:off x="1112276" y="2409424"/>
          <a:ext cx="4282001" cy="963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9" tIns="101919" rIns="101919" bIns="101919" numCol="1" spcCol="1270" anchor="ctr" anchorCtr="0">
          <a:noAutofit/>
        </a:bodyPr>
        <a:lstStyle/>
        <a:p>
          <a:pPr marL="0" lvl="0" indent="0" algn="l" defTabSz="800100">
            <a:lnSpc>
              <a:spcPct val="90000"/>
            </a:lnSpc>
            <a:spcBef>
              <a:spcPct val="0"/>
            </a:spcBef>
            <a:spcAft>
              <a:spcPct val="35000"/>
            </a:spcAft>
            <a:buNone/>
          </a:pPr>
          <a:r>
            <a:rPr lang="en-US" sz="1800" b="1" i="0" kern="1200" baseline="0"/>
            <a:t>Method</a:t>
          </a:r>
          <a:r>
            <a:rPr lang="en-US" sz="1800" b="0" i="0" kern="1200" baseline="0"/>
            <a:t>: A function defined inside a class, representing a behavior.</a:t>
          </a:r>
          <a:endParaRPr lang="en-US" sz="1800" kern="1200"/>
        </a:p>
      </dsp:txBody>
      <dsp:txXfrm>
        <a:off x="1112276" y="2409424"/>
        <a:ext cx="4282001" cy="963009"/>
      </dsp:txXfrm>
    </dsp:sp>
    <dsp:sp modelId="{38CDDA69-C897-4ED3-9958-635C8F76C38C}">
      <dsp:nvSpPr>
        <dsp:cNvPr id="0" name=""/>
        <dsp:cNvSpPr/>
      </dsp:nvSpPr>
      <dsp:spPr>
        <a:xfrm>
          <a:off x="0" y="3613187"/>
          <a:ext cx="5394278" cy="9630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990F7F-7D62-4C3E-9EA5-E3CF1D6E8DE6}">
      <dsp:nvSpPr>
        <dsp:cNvPr id="0" name=""/>
        <dsp:cNvSpPr/>
      </dsp:nvSpPr>
      <dsp:spPr>
        <a:xfrm>
          <a:off x="291310" y="3829864"/>
          <a:ext cx="529655" cy="5296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9ABE12-2801-47AF-9E00-71360F107D5D}">
      <dsp:nvSpPr>
        <dsp:cNvPr id="0" name=""/>
        <dsp:cNvSpPr/>
      </dsp:nvSpPr>
      <dsp:spPr>
        <a:xfrm>
          <a:off x="1112276" y="3613187"/>
          <a:ext cx="4282001" cy="963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9" tIns="101919" rIns="101919" bIns="101919" numCol="1" spcCol="1270" anchor="ctr" anchorCtr="0">
          <a:noAutofit/>
        </a:bodyPr>
        <a:lstStyle/>
        <a:p>
          <a:pPr marL="0" lvl="0" indent="0" algn="l" defTabSz="800100">
            <a:lnSpc>
              <a:spcPct val="90000"/>
            </a:lnSpc>
            <a:spcBef>
              <a:spcPct val="0"/>
            </a:spcBef>
            <a:spcAft>
              <a:spcPct val="35000"/>
            </a:spcAft>
            <a:buNone/>
          </a:pPr>
          <a:r>
            <a:rPr lang="en-US" sz="1800" b="1" i="0" kern="1200" baseline="0"/>
            <a:t>Property</a:t>
          </a:r>
          <a:r>
            <a:rPr lang="en-US" sz="1800" b="0" i="0" kern="1200" baseline="0"/>
            <a:t>: Attributes that define the state of an object. </a:t>
          </a:r>
          <a:endParaRPr lang="en-US" sz="1800" kern="1200"/>
        </a:p>
      </dsp:txBody>
      <dsp:txXfrm>
        <a:off x="1112276" y="3613187"/>
        <a:ext cx="4282001" cy="963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927BF-82BB-49D4-9FC2-100768A48D62}">
      <dsp:nvSpPr>
        <dsp:cNvPr id="0" name=""/>
        <dsp:cNvSpPr/>
      </dsp:nvSpPr>
      <dsp:spPr>
        <a:xfrm>
          <a:off x="2462407" y="562173"/>
          <a:ext cx="435262" cy="91440"/>
        </a:xfrm>
        <a:custGeom>
          <a:avLst/>
          <a:gdLst/>
          <a:ahLst/>
          <a:cxnLst/>
          <a:rect l="0" t="0" r="0" b="0"/>
          <a:pathLst>
            <a:path>
              <a:moveTo>
                <a:pt x="0" y="45720"/>
              </a:moveTo>
              <a:lnTo>
                <a:pt x="43526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8392" y="605564"/>
        <a:ext cx="23293" cy="4658"/>
      </dsp:txXfrm>
    </dsp:sp>
    <dsp:sp modelId="{704B2C29-17BA-4676-8655-BB4F2DC9A1B0}">
      <dsp:nvSpPr>
        <dsp:cNvPr id="0" name=""/>
        <dsp:cNvSpPr/>
      </dsp:nvSpPr>
      <dsp:spPr>
        <a:xfrm>
          <a:off x="438719" y="246"/>
          <a:ext cx="2025488" cy="12152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251" tIns="104181" rIns="99251" bIns="104181" numCol="1" spcCol="1270" anchor="ctr" anchorCtr="0">
          <a:noAutofit/>
        </a:bodyPr>
        <a:lstStyle/>
        <a:p>
          <a:pPr marL="0" lvl="0" indent="0" algn="ctr" defTabSz="533400">
            <a:lnSpc>
              <a:spcPct val="90000"/>
            </a:lnSpc>
            <a:spcBef>
              <a:spcPct val="0"/>
            </a:spcBef>
            <a:spcAft>
              <a:spcPct val="35000"/>
            </a:spcAft>
            <a:buNone/>
          </a:pPr>
          <a:r>
            <a:rPr lang="en-US" sz="1200" b="1" i="0" kern="1200" baseline="0"/>
            <a:t>Code Reusability</a:t>
          </a:r>
          <a:r>
            <a:rPr lang="en-US" sz="1200" b="0" i="0" kern="1200" baseline="0"/>
            <a:t>: Classes and methods can be reused across different programs, reducing redundancy.</a:t>
          </a:r>
          <a:endParaRPr lang="en-US" sz="1200" kern="1200"/>
        </a:p>
      </dsp:txBody>
      <dsp:txXfrm>
        <a:off x="438719" y="246"/>
        <a:ext cx="2025488" cy="1215292"/>
      </dsp:txXfrm>
    </dsp:sp>
    <dsp:sp modelId="{1C60BB64-4484-44C5-BF3C-358B33918834}">
      <dsp:nvSpPr>
        <dsp:cNvPr id="0" name=""/>
        <dsp:cNvSpPr/>
      </dsp:nvSpPr>
      <dsp:spPr>
        <a:xfrm>
          <a:off x="1451463" y="1213739"/>
          <a:ext cx="2491350" cy="435262"/>
        </a:xfrm>
        <a:custGeom>
          <a:avLst/>
          <a:gdLst/>
          <a:ahLst/>
          <a:cxnLst/>
          <a:rect l="0" t="0" r="0" b="0"/>
          <a:pathLst>
            <a:path>
              <a:moveTo>
                <a:pt x="2491350" y="0"/>
              </a:moveTo>
              <a:lnTo>
                <a:pt x="2491350" y="234731"/>
              </a:lnTo>
              <a:lnTo>
                <a:pt x="0" y="234731"/>
              </a:lnTo>
              <a:lnTo>
                <a:pt x="0" y="435262"/>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3775" y="1429041"/>
        <a:ext cx="126726" cy="4658"/>
      </dsp:txXfrm>
    </dsp:sp>
    <dsp:sp modelId="{0559931A-E496-4BB0-9DF1-69C806A34E6B}">
      <dsp:nvSpPr>
        <dsp:cNvPr id="0" name=""/>
        <dsp:cNvSpPr/>
      </dsp:nvSpPr>
      <dsp:spPr>
        <a:xfrm>
          <a:off x="2930070" y="246"/>
          <a:ext cx="2025488" cy="12152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251" tIns="104181" rIns="99251" bIns="104181" numCol="1" spcCol="1270" anchor="ctr" anchorCtr="0">
          <a:noAutofit/>
        </a:bodyPr>
        <a:lstStyle/>
        <a:p>
          <a:pPr marL="0" lvl="0" indent="0" algn="ctr" defTabSz="533400">
            <a:lnSpc>
              <a:spcPct val="90000"/>
            </a:lnSpc>
            <a:spcBef>
              <a:spcPct val="0"/>
            </a:spcBef>
            <a:spcAft>
              <a:spcPct val="35000"/>
            </a:spcAft>
            <a:buNone/>
          </a:pPr>
          <a:r>
            <a:rPr lang="en-US" sz="1200" b="1" i="0" kern="1200" baseline="0"/>
            <a:t>Scalability</a:t>
          </a:r>
          <a:r>
            <a:rPr lang="en-US" sz="1200" b="0" i="0" kern="1200" baseline="0"/>
            <a:t>: Makes it easier to scale programs as new functionalities can be added by extending existing classes.</a:t>
          </a:r>
          <a:endParaRPr lang="en-US" sz="1200" kern="1200"/>
        </a:p>
      </dsp:txBody>
      <dsp:txXfrm>
        <a:off x="2930070" y="246"/>
        <a:ext cx="2025488" cy="1215292"/>
      </dsp:txXfrm>
    </dsp:sp>
    <dsp:sp modelId="{6F11EC8C-3744-43D3-8825-1B3C1672BCD3}">
      <dsp:nvSpPr>
        <dsp:cNvPr id="0" name=""/>
        <dsp:cNvSpPr/>
      </dsp:nvSpPr>
      <dsp:spPr>
        <a:xfrm>
          <a:off x="2462407" y="2243328"/>
          <a:ext cx="435262" cy="91440"/>
        </a:xfrm>
        <a:custGeom>
          <a:avLst/>
          <a:gdLst/>
          <a:ahLst/>
          <a:cxnLst/>
          <a:rect l="0" t="0" r="0" b="0"/>
          <a:pathLst>
            <a:path>
              <a:moveTo>
                <a:pt x="0" y="45720"/>
              </a:moveTo>
              <a:lnTo>
                <a:pt x="43526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8392" y="2286719"/>
        <a:ext cx="23293" cy="4658"/>
      </dsp:txXfrm>
    </dsp:sp>
    <dsp:sp modelId="{2A00877B-8773-4E15-AB27-2E085E3F3117}">
      <dsp:nvSpPr>
        <dsp:cNvPr id="0" name=""/>
        <dsp:cNvSpPr/>
      </dsp:nvSpPr>
      <dsp:spPr>
        <a:xfrm>
          <a:off x="438719" y="1681402"/>
          <a:ext cx="2025488" cy="12152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251" tIns="104181" rIns="99251" bIns="104181" numCol="1" spcCol="1270" anchor="ctr" anchorCtr="0">
          <a:noAutofit/>
        </a:bodyPr>
        <a:lstStyle/>
        <a:p>
          <a:pPr marL="0" lvl="0" indent="0" algn="ctr" defTabSz="533400">
            <a:lnSpc>
              <a:spcPct val="90000"/>
            </a:lnSpc>
            <a:spcBef>
              <a:spcPct val="0"/>
            </a:spcBef>
            <a:spcAft>
              <a:spcPct val="35000"/>
            </a:spcAft>
            <a:buNone/>
          </a:pPr>
          <a:r>
            <a:rPr lang="en-US" sz="1200" b="1" i="0" kern="1200" baseline="0"/>
            <a:t>Modularity</a:t>
          </a:r>
          <a:r>
            <a:rPr lang="en-US" sz="1200" b="0" i="0" kern="1200" baseline="0"/>
            <a:t>: Code is organized into separate classes, making it easier to maintain and update.</a:t>
          </a:r>
          <a:endParaRPr lang="en-US" sz="1200" kern="1200"/>
        </a:p>
      </dsp:txBody>
      <dsp:txXfrm>
        <a:off x="438719" y="1681402"/>
        <a:ext cx="2025488" cy="1215292"/>
      </dsp:txXfrm>
    </dsp:sp>
    <dsp:sp modelId="{C52BC40B-E8D7-44C8-8E2E-3AEB6B5C94F6}">
      <dsp:nvSpPr>
        <dsp:cNvPr id="0" name=""/>
        <dsp:cNvSpPr/>
      </dsp:nvSpPr>
      <dsp:spPr>
        <a:xfrm>
          <a:off x="1451463" y="2894894"/>
          <a:ext cx="2491350" cy="435262"/>
        </a:xfrm>
        <a:custGeom>
          <a:avLst/>
          <a:gdLst/>
          <a:ahLst/>
          <a:cxnLst/>
          <a:rect l="0" t="0" r="0" b="0"/>
          <a:pathLst>
            <a:path>
              <a:moveTo>
                <a:pt x="2491350" y="0"/>
              </a:moveTo>
              <a:lnTo>
                <a:pt x="2491350" y="234731"/>
              </a:lnTo>
              <a:lnTo>
                <a:pt x="0" y="234731"/>
              </a:lnTo>
              <a:lnTo>
                <a:pt x="0" y="435262"/>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3775" y="3110196"/>
        <a:ext cx="126726" cy="4658"/>
      </dsp:txXfrm>
    </dsp:sp>
    <dsp:sp modelId="{62DB1599-D8E5-462C-8DCE-A8F7B6619015}">
      <dsp:nvSpPr>
        <dsp:cNvPr id="0" name=""/>
        <dsp:cNvSpPr/>
      </dsp:nvSpPr>
      <dsp:spPr>
        <a:xfrm>
          <a:off x="2930070" y="1681402"/>
          <a:ext cx="2025488" cy="121529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251" tIns="104181" rIns="99251" bIns="104181" numCol="1" spcCol="1270" anchor="ctr" anchorCtr="0">
          <a:noAutofit/>
        </a:bodyPr>
        <a:lstStyle/>
        <a:p>
          <a:pPr marL="0" lvl="0" indent="0" algn="ctr" defTabSz="533400">
            <a:lnSpc>
              <a:spcPct val="90000"/>
            </a:lnSpc>
            <a:spcBef>
              <a:spcPct val="0"/>
            </a:spcBef>
            <a:spcAft>
              <a:spcPct val="35000"/>
            </a:spcAft>
            <a:buNone/>
          </a:pPr>
          <a:r>
            <a:rPr lang="en-US" sz="1200" b="1" i="0" kern="1200" baseline="0"/>
            <a:t>Data Security</a:t>
          </a:r>
          <a:r>
            <a:rPr lang="en-US" sz="1200" b="0" i="0" kern="1200" baseline="0"/>
            <a:t>: Encapsulation helps protect data from being accessed directly, ensuring better data security.</a:t>
          </a:r>
          <a:endParaRPr lang="en-US" sz="1200" kern="1200"/>
        </a:p>
      </dsp:txBody>
      <dsp:txXfrm>
        <a:off x="2930070" y="1681402"/>
        <a:ext cx="2025488" cy="1215292"/>
      </dsp:txXfrm>
    </dsp:sp>
    <dsp:sp modelId="{D97A6CE9-CABD-4F8B-974E-DDC21C7CFD24}">
      <dsp:nvSpPr>
        <dsp:cNvPr id="0" name=""/>
        <dsp:cNvSpPr/>
      </dsp:nvSpPr>
      <dsp:spPr>
        <a:xfrm>
          <a:off x="2462407" y="3924483"/>
          <a:ext cx="435262" cy="91440"/>
        </a:xfrm>
        <a:custGeom>
          <a:avLst/>
          <a:gdLst/>
          <a:ahLst/>
          <a:cxnLst/>
          <a:rect l="0" t="0" r="0" b="0"/>
          <a:pathLst>
            <a:path>
              <a:moveTo>
                <a:pt x="0" y="45720"/>
              </a:moveTo>
              <a:lnTo>
                <a:pt x="435262"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8392" y="3967874"/>
        <a:ext cx="23293" cy="4658"/>
      </dsp:txXfrm>
    </dsp:sp>
    <dsp:sp modelId="{3E917566-0928-4C5A-9437-82492DAB74FD}">
      <dsp:nvSpPr>
        <dsp:cNvPr id="0" name=""/>
        <dsp:cNvSpPr/>
      </dsp:nvSpPr>
      <dsp:spPr>
        <a:xfrm>
          <a:off x="438719" y="3362557"/>
          <a:ext cx="2025488" cy="121529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251" tIns="104181" rIns="99251" bIns="104181" numCol="1" spcCol="1270" anchor="ctr" anchorCtr="0">
          <a:noAutofit/>
        </a:bodyPr>
        <a:lstStyle/>
        <a:p>
          <a:pPr marL="0" lvl="0" indent="0" algn="ctr" defTabSz="533400">
            <a:lnSpc>
              <a:spcPct val="90000"/>
            </a:lnSpc>
            <a:spcBef>
              <a:spcPct val="0"/>
            </a:spcBef>
            <a:spcAft>
              <a:spcPct val="35000"/>
            </a:spcAft>
            <a:buNone/>
          </a:pPr>
          <a:r>
            <a:rPr lang="en-US" sz="1200" b="1" i="0" kern="1200" baseline="0"/>
            <a:t>Easy Troubleshooting</a:t>
          </a:r>
          <a:r>
            <a:rPr lang="en-US" sz="1200" b="0" i="0" kern="1200" baseline="0"/>
            <a:t>: With objects representing real-world entities, finding and fixing issues is more straightforward.</a:t>
          </a:r>
          <a:endParaRPr lang="en-US" sz="1200" kern="1200"/>
        </a:p>
      </dsp:txBody>
      <dsp:txXfrm>
        <a:off x="438719" y="3362557"/>
        <a:ext cx="2025488" cy="1215292"/>
      </dsp:txXfrm>
    </dsp:sp>
    <dsp:sp modelId="{A40E6517-3B04-4058-B06B-D59869F0E857}">
      <dsp:nvSpPr>
        <dsp:cNvPr id="0" name=""/>
        <dsp:cNvSpPr/>
      </dsp:nvSpPr>
      <dsp:spPr>
        <a:xfrm>
          <a:off x="2930070" y="3362557"/>
          <a:ext cx="2025488" cy="12152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251" tIns="104181" rIns="99251" bIns="104181" numCol="1" spcCol="1270" anchor="ctr" anchorCtr="0">
          <a:noAutofit/>
        </a:bodyPr>
        <a:lstStyle/>
        <a:p>
          <a:pPr marL="0" lvl="0" indent="0" algn="ctr" defTabSz="533400">
            <a:lnSpc>
              <a:spcPct val="90000"/>
            </a:lnSpc>
            <a:spcBef>
              <a:spcPct val="0"/>
            </a:spcBef>
            <a:spcAft>
              <a:spcPct val="35000"/>
            </a:spcAft>
            <a:buNone/>
          </a:pPr>
          <a:r>
            <a:rPr lang="en-US" sz="1200" b="1" i="0" kern="1200" baseline="0"/>
            <a:t>Improved Collaboration</a:t>
          </a:r>
          <a:r>
            <a:rPr lang="en-US" sz="1200" b="0" i="0" kern="1200" baseline="0"/>
            <a:t>: Promotes teamwork, as developers can work on different classes or modules independently. </a:t>
          </a:r>
          <a:endParaRPr lang="en-US" sz="1200" kern="1200"/>
        </a:p>
      </dsp:txBody>
      <dsp:txXfrm>
        <a:off x="2930070" y="3362557"/>
        <a:ext cx="2025488" cy="1215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10F38-628B-413B-9F81-E5A83F5D0A97}">
      <dsp:nvSpPr>
        <dsp:cNvPr id="0" name=""/>
        <dsp:cNvSpPr/>
      </dsp:nvSpPr>
      <dsp:spPr>
        <a:xfrm>
          <a:off x="1302" y="0"/>
          <a:ext cx="5078761" cy="253848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5960" tIns="330200" rIns="395960" bIns="330200" numCol="1" spcCol="1270" anchor="t" anchorCtr="0">
          <a:noAutofit/>
        </a:bodyPr>
        <a:lstStyle/>
        <a:p>
          <a:pPr marL="0" lvl="0" indent="0" algn="l" defTabSz="889000">
            <a:lnSpc>
              <a:spcPct val="90000"/>
            </a:lnSpc>
            <a:spcBef>
              <a:spcPct val="0"/>
            </a:spcBef>
            <a:spcAft>
              <a:spcPct val="35000"/>
            </a:spcAft>
            <a:buNone/>
          </a:pPr>
          <a:r>
            <a:rPr lang="en-US" sz="2000" b="0" i="0" kern="1200" baseline="0"/>
            <a:t>OOP is used in game development, web applications, and software design.</a:t>
          </a:r>
          <a:endParaRPr lang="en-US" sz="2000" kern="1200"/>
        </a:p>
      </dsp:txBody>
      <dsp:txXfrm>
        <a:off x="1302" y="964623"/>
        <a:ext cx="5078761" cy="1523089"/>
      </dsp:txXfrm>
    </dsp:sp>
    <dsp:sp modelId="{5472F967-69A9-459D-9B0F-1DE6E04B9A8C}">
      <dsp:nvSpPr>
        <dsp:cNvPr id="0" name=""/>
        <dsp:cNvSpPr/>
      </dsp:nvSpPr>
      <dsp:spPr>
        <a:xfrm>
          <a:off x="2159910" y="253848"/>
          <a:ext cx="761544" cy="76154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9373" tIns="12700" rIns="59373" bIns="12700" numCol="1" spcCol="1270" anchor="ctr" anchorCtr="0">
          <a:noAutofit/>
        </a:bodyPr>
        <a:lstStyle/>
        <a:p>
          <a:pPr marL="0" lvl="0" indent="0" algn="ctr" defTabSz="1644650">
            <a:lnSpc>
              <a:spcPct val="90000"/>
            </a:lnSpc>
            <a:spcBef>
              <a:spcPct val="0"/>
            </a:spcBef>
            <a:spcAft>
              <a:spcPct val="35000"/>
            </a:spcAft>
            <a:buNone/>
          </a:pPr>
          <a:r>
            <a:rPr lang="en-US" sz="3700" kern="1200"/>
            <a:t>1</a:t>
          </a:r>
        </a:p>
      </dsp:txBody>
      <dsp:txXfrm>
        <a:off x="2271436" y="365374"/>
        <a:ext cx="538492" cy="538492"/>
      </dsp:txXfrm>
    </dsp:sp>
    <dsp:sp modelId="{6169BBC8-A6C1-49DA-891B-337CDE148826}">
      <dsp:nvSpPr>
        <dsp:cNvPr id="0" name=""/>
        <dsp:cNvSpPr/>
      </dsp:nvSpPr>
      <dsp:spPr>
        <a:xfrm>
          <a:off x="1302" y="2538411"/>
          <a:ext cx="5078761"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413648E-BE93-4A76-B189-DEC34D71A15F}">
      <dsp:nvSpPr>
        <dsp:cNvPr id="0" name=""/>
        <dsp:cNvSpPr/>
      </dsp:nvSpPr>
      <dsp:spPr>
        <a:xfrm>
          <a:off x="5587940" y="0"/>
          <a:ext cx="5078761" cy="253848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5960" tIns="330200" rIns="395960" bIns="330200" numCol="1" spcCol="1270" anchor="t" anchorCtr="0">
          <a:noAutofit/>
        </a:bodyPr>
        <a:lstStyle/>
        <a:p>
          <a:pPr marL="0" lvl="0" indent="0" algn="l" defTabSz="889000">
            <a:lnSpc>
              <a:spcPct val="90000"/>
            </a:lnSpc>
            <a:spcBef>
              <a:spcPct val="0"/>
            </a:spcBef>
            <a:spcAft>
              <a:spcPct val="35000"/>
            </a:spcAft>
            <a:buNone/>
          </a:pPr>
          <a:r>
            <a:rPr lang="en-US" sz="2000" b="0" i="0" kern="1200" baseline="0"/>
            <a:t>Case studies or examples from popular frameworks (e.g., .NET). </a:t>
          </a:r>
          <a:endParaRPr lang="en-US" sz="2000" kern="1200"/>
        </a:p>
      </dsp:txBody>
      <dsp:txXfrm>
        <a:off x="5587940" y="964623"/>
        <a:ext cx="5078761" cy="1523089"/>
      </dsp:txXfrm>
    </dsp:sp>
    <dsp:sp modelId="{A3CAD349-F2AC-4F2F-B11F-177C36EC7EFA}">
      <dsp:nvSpPr>
        <dsp:cNvPr id="0" name=""/>
        <dsp:cNvSpPr/>
      </dsp:nvSpPr>
      <dsp:spPr>
        <a:xfrm>
          <a:off x="7746548" y="253848"/>
          <a:ext cx="761544" cy="761544"/>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59373" tIns="12700" rIns="59373" bIns="12700" numCol="1" spcCol="1270" anchor="ctr" anchorCtr="0">
          <a:noAutofit/>
        </a:bodyPr>
        <a:lstStyle/>
        <a:p>
          <a:pPr marL="0" lvl="0" indent="0" algn="ctr" defTabSz="1644650">
            <a:lnSpc>
              <a:spcPct val="90000"/>
            </a:lnSpc>
            <a:spcBef>
              <a:spcPct val="0"/>
            </a:spcBef>
            <a:spcAft>
              <a:spcPct val="35000"/>
            </a:spcAft>
            <a:buNone/>
          </a:pPr>
          <a:r>
            <a:rPr lang="en-US" sz="3700" kern="1200"/>
            <a:t>2</a:t>
          </a:r>
        </a:p>
      </dsp:txBody>
      <dsp:txXfrm>
        <a:off x="7858074" y="365374"/>
        <a:ext cx="538492" cy="538492"/>
      </dsp:txXfrm>
    </dsp:sp>
    <dsp:sp modelId="{810B38B3-F064-43CE-9222-552A738169F8}">
      <dsp:nvSpPr>
        <dsp:cNvPr id="0" name=""/>
        <dsp:cNvSpPr/>
      </dsp:nvSpPr>
      <dsp:spPr>
        <a:xfrm>
          <a:off x="5587940" y="2538411"/>
          <a:ext cx="5078761"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3CDC-1336-41BF-B354-C3455562F904}"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C40EF-BDB8-4A88-B004-5F097AA8093D}" type="slidenum">
              <a:rPr lang="en-US" smtClean="0"/>
              <a:t>‹#›</a:t>
            </a:fld>
            <a:endParaRPr lang="en-US"/>
          </a:p>
        </p:txBody>
      </p:sp>
    </p:spTree>
    <p:extLst>
      <p:ext uri="{BB962C8B-B14F-4D97-AF65-F5344CB8AC3E}">
        <p14:creationId xmlns:p14="http://schemas.microsoft.com/office/powerpoint/2010/main" val="1525858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84544E15-8E12-48EF-99F4-86D91215B6DA}" type="datetime1">
              <a:rPr lang="en-US" smtClean="0"/>
              <a:t>10/28/2024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r>
              <a:rPr lang="en-US" sz="1000"/>
              <a:t>Sir Abdullah</a:t>
            </a:r>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95660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5594EBF5-5670-4213-807F-E8A0032493D6}" type="datetime1">
              <a:rPr lang="en-US" smtClean="0"/>
              <a:t>10/28/2024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9980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8F02364E-D0E2-4D24-9B24-28E1ECF50EF3}" type="datetime1">
              <a:rPr lang="en-US" smtClean="0"/>
              <a:t>10/28/2024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0082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6B74A05D-9AF5-42D1-95FA-9DFB597B13A9}" type="datetime1">
              <a:rPr lang="en-US" smtClean="0"/>
              <a:t>10/28/2024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0159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FE4CC73B-3A3E-42A3-8637-0A8D4FBBDDA0}" type="datetime1">
              <a:rPr lang="en-US" smtClean="0"/>
              <a:t>10/28/2024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r>
              <a:rPr lang="en-US"/>
              <a:t>Sir Abdullah</a:t>
            </a:r>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6500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94423B8C-7322-4ADF-B075-D260F5495B5E}" type="datetime1">
              <a:rPr lang="en-US" smtClean="0"/>
              <a:t>10/28/2024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r>
              <a:rPr lang="en-US"/>
              <a:t>Sir Abdullah</a:t>
            </a:r>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4836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1FB2BFE7-1445-4912-933B-095F95715F47}" type="datetime1">
              <a:rPr lang="en-US" smtClean="0"/>
              <a:t>10/28/2024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r>
              <a:rPr lang="en-US"/>
              <a:t>Sir Abdullah</a:t>
            </a:r>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575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75648BBA-04A5-46B5-BD74-C3101C9124F5}" type="datetime1">
              <a:rPr lang="en-US" smtClean="0"/>
              <a:t>10/28/2024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r>
              <a:rPr lang="en-US"/>
              <a:t>Sir Abdullah</a:t>
            </a:r>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532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CD05E5FB-1155-48F9-977F-D83AE956CC33}" type="datetime1">
              <a:rPr lang="en-US" smtClean="0"/>
              <a:t>10/28/2024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r>
              <a:rPr lang="en-US"/>
              <a:t>Sir Abdullah</a:t>
            </a:r>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2866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DB31183D-232C-4A78-9BEA-1126E344E0BD}" type="datetime1">
              <a:rPr lang="en-US" smtClean="0"/>
              <a:t>10/28/2024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r>
              <a:rPr lang="en-US"/>
              <a:t>Sir Abdullah</a:t>
            </a:r>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9700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CBD779A5-95DF-400C-9D71-4C28867C8095}" type="datetime1">
              <a:rPr lang="en-US" smtClean="0"/>
              <a:t>10/28/2024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r>
              <a:rPr lang="en-US"/>
              <a:t>Sir Abdullah</a:t>
            </a:r>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7436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ADB78E90-7ED8-4072-B27C-0BA0A81B6D8A}" type="datetime1">
              <a:rPr lang="en-US" smtClean="0"/>
              <a:t>10/28/2024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r>
              <a:rPr lang="en-US" sz="1000"/>
              <a:t>Sir Abdullah</a:t>
            </a:r>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1303769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dt="0"/>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C502BD-3766-4D83-94CC-391A4CD4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ircle with text and icons">
            <a:extLst>
              <a:ext uri="{FF2B5EF4-FFF2-40B4-BE49-F238E27FC236}">
                <a16:creationId xmlns:a16="http://schemas.microsoft.com/office/drawing/2014/main" id="{78CDB9C0-C2A6-27D1-D033-25B110CF9F38}"/>
              </a:ext>
            </a:extLst>
          </p:cNvPr>
          <p:cNvPicPr>
            <a:picLocks noChangeAspect="1"/>
          </p:cNvPicPr>
          <p:nvPr/>
        </p:nvPicPr>
        <p:blipFill>
          <a:blip r:embed="rId2">
            <a:extLst>
              <a:ext uri="{28A0092B-C50C-407E-A947-70E740481C1C}">
                <a14:useLocalDpi xmlns:a14="http://schemas.microsoft.com/office/drawing/2010/main" val="0"/>
              </a:ext>
            </a:extLst>
          </a:blip>
          <a:srcRect t="20604" r="-1" b="23567"/>
          <a:stretch/>
        </p:blipFill>
        <p:spPr>
          <a:xfrm>
            <a:off x="20" y="10"/>
            <a:ext cx="12191977" cy="6857990"/>
          </a:xfrm>
          <a:prstGeom prst="rect">
            <a:avLst/>
          </a:prstGeom>
        </p:spPr>
      </p:pic>
      <p:sp>
        <p:nvSpPr>
          <p:cNvPr id="23" name="Rectangle 22">
            <a:extLst>
              <a:ext uri="{FF2B5EF4-FFF2-40B4-BE49-F238E27FC236}">
                <a16:creationId xmlns:a16="http://schemas.microsoft.com/office/drawing/2014/main" id="{2867CC89-052A-4B89-A1FF-972E522C6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95C3D4-D894-18B9-7BF9-461BF4D49DC1}"/>
              </a:ext>
            </a:extLst>
          </p:cNvPr>
          <p:cNvSpPr>
            <a:spLocks noGrp="1"/>
          </p:cNvSpPr>
          <p:nvPr>
            <p:ph type="ctrTitle"/>
          </p:nvPr>
        </p:nvSpPr>
        <p:spPr>
          <a:xfrm>
            <a:off x="762000" y="3651624"/>
            <a:ext cx="10668000" cy="1775010"/>
          </a:xfrm>
        </p:spPr>
        <p:txBody>
          <a:bodyPr>
            <a:normAutofit/>
          </a:bodyPr>
          <a:lstStyle/>
          <a:p>
            <a:pPr algn="l"/>
            <a:r>
              <a:rPr lang="en-US" sz="5600">
                <a:solidFill>
                  <a:schemeClr val="bg1"/>
                </a:solidFill>
              </a:rPr>
              <a:t>Object-Oriented Programming in C#</a:t>
            </a:r>
            <a:endParaRPr lang="en-PK" sz="5600">
              <a:solidFill>
                <a:schemeClr val="bg1"/>
              </a:solidFill>
            </a:endParaRPr>
          </a:p>
        </p:txBody>
      </p:sp>
      <p:sp>
        <p:nvSpPr>
          <p:cNvPr id="3" name="Subtitle 2">
            <a:extLst>
              <a:ext uri="{FF2B5EF4-FFF2-40B4-BE49-F238E27FC236}">
                <a16:creationId xmlns:a16="http://schemas.microsoft.com/office/drawing/2014/main" id="{C6E432BF-F446-7879-32FC-B1CD25C98662}"/>
              </a:ext>
            </a:extLst>
          </p:cNvPr>
          <p:cNvSpPr>
            <a:spLocks noGrp="1"/>
          </p:cNvSpPr>
          <p:nvPr>
            <p:ph type="subTitle" idx="1"/>
          </p:nvPr>
        </p:nvSpPr>
        <p:spPr>
          <a:xfrm>
            <a:off x="762000" y="5426635"/>
            <a:ext cx="10668000" cy="797860"/>
          </a:xfrm>
        </p:spPr>
        <p:txBody>
          <a:bodyPr>
            <a:normAutofit/>
          </a:bodyPr>
          <a:lstStyle/>
          <a:p>
            <a:pPr algn="l"/>
            <a:r>
              <a:rPr lang="en-US">
                <a:solidFill>
                  <a:schemeClr val="bg1"/>
                </a:solidFill>
              </a:rPr>
              <a:t>(OOP)</a:t>
            </a:r>
            <a:endParaRPr lang="en-PK">
              <a:solidFill>
                <a:schemeClr val="bg1"/>
              </a:solidFill>
            </a:endParaRPr>
          </a:p>
        </p:txBody>
      </p:sp>
      <p:sp>
        <p:nvSpPr>
          <p:cNvPr id="4" name="Footer Placeholder 3">
            <a:extLst>
              <a:ext uri="{FF2B5EF4-FFF2-40B4-BE49-F238E27FC236}">
                <a16:creationId xmlns:a16="http://schemas.microsoft.com/office/drawing/2014/main" id="{35D7E8D4-96FE-3ECA-279F-1450D0365765}"/>
              </a:ext>
            </a:extLst>
          </p:cNvPr>
          <p:cNvSpPr>
            <a:spLocks noGrp="1"/>
          </p:cNvSpPr>
          <p:nvPr>
            <p:ph type="ftr" sz="quarter" idx="11"/>
          </p:nvPr>
        </p:nvSpPr>
        <p:spPr>
          <a:xfrm>
            <a:off x="758952" y="6400800"/>
            <a:ext cx="6099048" cy="365125"/>
          </a:xfrm>
        </p:spPr>
        <p:txBody>
          <a:bodyPr>
            <a:normAutofit/>
          </a:bodyPr>
          <a:lstStyle/>
          <a:p>
            <a:pPr>
              <a:spcAft>
                <a:spcPts val="600"/>
              </a:spcAft>
            </a:pPr>
            <a:r>
              <a:rPr lang="en-US">
                <a:solidFill>
                  <a:srgbClr val="FFFFFF"/>
                </a:solidFill>
              </a:rPr>
              <a:t>Sir Abdullah</a:t>
            </a:r>
          </a:p>
        </p:txBody>
      </p:sp>
    </p:spTree>
    <p:extLst>
      <p:ext uri="{BB962C8B-B14F-4D97-AF65-F5344CB8AC3E}">
        <p14:creationId xmlns:p14="http://schemas.microsoft.com/office/powerpoint/2010/main" val="401108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51DF147-12A6-DCE4-1638-A7762697DBD5}"/>
              </a:ext>
            </a:extLst>
          </p:cNvPr>
          <p:cNvSpPr txBox="1"/>
          <p:nvPr/>
        </p:nvSpPr>
        <p:spPr>
          <a:xfrm>
            <a:off x="762000" y="758951"/>
            <a:ext cx="3880511" cy="1577849"/>
          </a:xfrm>
          <a:prstGeom prst="rect">
            <a:avLst/>
          </a:prstGeom>
        </p:spPr>
        <p:txBody>
          <a:bodyPr vert="horz" lIns="91440" tIns="45720" rIns="91440" bIns="45720" rtlCol="0" anchor="t">
            <a:normAutofit/>
          </a:bodyPr>
          <a:lstStyle/>
          <a:p>
            <a:pPr>
              <a:lnSpc>
                <a:spcPct val="95000"/>
              </a:lnSpc>
              <a:spcBef>
                <a:spcPct val="0"/>
              </a:spcBef>
              <a:spcAft>
                <a:spcPts val="600"/>
              </a:spcAft>
            </a:pPr>
            <a:r>
              <a:rPr lang="en-US" sz="4200" b="1" kern="1200" spc="-50" baseline="0">
                <a:solidFill>
                  <a:schemeClr val="tx1"/>
                </a:solidFill>
                <a:latin typeface="+mj-lt"/>
                <a:ea typeface="+mj-ea"/>
                <a:cs typeface="+mj-cs"/>
              </a:rPr>
              <a:t>What is OOP?</a:t>
            </a:r>
            <a:endParaRPr lang="en-US" sz="4200" b="1" kern="1200" spc="-50" baseline="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6B74540E-91CE-B1B6-E8BA-CC5DFB2FDC6A}"/>
              </a:ext>
            </a:extLst>
          </p:cNvPr>
          <p:cNvSpPr>
            <a:spLocks noGrp="1"/>
          </p:cNvSpPr>
          <p:nvPr>
            <p:ph idx="1"/>
          </p:nvPr>
        </p:nvSpPr>
        <p:spPr>
          <a:xfrm>
            <a:off x="762000" y="2611718"/>
            <a:ext cx="3880511" cy="3514164"/>
          </a:xfrm>
        </p:spPr>
        <p:txBody>
          <a:bodyPr vert="horz" lIns="91440" tIns="45720" rIns="91440" bIns="45720" rtlCol="0">
            <a:normAutofit/>
          </a:bodyPr>
          <a:lstStyle/>
          <a:p>
            <a:r>
              <a:rPr lang="en-US" dirty="0"/>
              <a:t>Object-Oriented Programming is a programming paradigm that uses objects and classes to structure software programs.</a:t>
            </a:r>
            <a:endParaRPr lang="en-US"/>
          </a:p>
        </p:txBody>
      </p:sp>
      <p:sp>
        <p:nvSpPr>
          <p:cNvPr id="2" name="Footer Placeholder 1">
            <a:extLst>
              <a:ext uri="{FF2B5EF4-FFF2-40B4-BE49-F238E27FC236}">
                <a16:creationId xmlns:a16="http://schemas.microsoft.com/office/drawing/2014/main" id="{C1FD751A-0DB1-B2A1-E3E0-8865BEBBAF83}"/>
              </a:ext>
            </a:extLst>
          </p:cNvPr>
          <p:cNvSpPr>
            <a:spLocks noGrp="1"/>
          </p:cNvSpPr>
          <p:nvPr>
            <p:ph type="ftr" sz="quarter" idx="11"/>
          </p:nvPr>
        </p:nvSpPr>
        <p:spPr>
          <a:xfrm>
            <a:off x="762000" y="6400800"/>
            <a:ext cx="4162612"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Sir Abdullah</a:t>
            </a:r>
          </a:p>
        </p:txBody>
      </p:sp>
      <p:pic>
        <p:nvPicPr>
          <p:cNvPr id="6" name="Picture 5" descr="A computer screen with text&#10;&#10;Description automatically generated">
            <a:extLst>
              <a:ext uri="{FF2B5EF4-FFF2-40B4-BE49-F238E27FC236}">
                <a16:creationId xmlns:a16="http://schemas.microsoft.com/office/drawing/2014/main" id="{6508565A-1E0E-93F8-BA3D-21F4E0CB8696}"/>
              </a:ext>
            </a:extLst>
          </p:cNvPr>
          <p:cNvPicPr>
            <a:picLocks noChangeAspect="1"/>
          </p:cNvPicPr>
          <p:nvPr/>
        </p:nvPicPr>
        <p:blipFill>
          <a:blip r:embed="rId2">
            <a:extLst>
              <a:ext uri="{28A0092B-C50C-407E-A947-70E740481C1C}">
                <a14:useLocalDpi xmlns:a14="http://schemas.microsoft.com/office/drawing/2010/main" val="0"/>
              </a:ext>
            </a:extLst>
          </a:blip>
          <a:srcRect l="15873" r="18032" b="-1"/>
          <a:stretch/>
        </p:blipFill>
        <p:spPr>
          <a:xfrm>
            <a:off x="5401463" y="10"/>
            <a:ext cx="6790537" cy="6857990"/>
          </a:xfrm>
          <a:prstGeom prst="rect">
            <a:avLst/>
          </a:prstGeom>
        </p:spPr>
      </p:pic>
    </p:spTree>
    <p:extLst>
      <p:ext uri="{BB962C8B-B14F-4D97-AF65-F5344CB8AC3E}">
        <p14:creationId xmlns:p14="http://schemas.microsoft.com/office/powerpoint/2010/main" val="245690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D8869-1A62-ADBD-F04C-AE3D12F29DDC}"/>
              </a:ext>
            </a:extLst>
          </p:cNvPr>
          <p:cNvSpPr>
            <a:spLocks noGrp="1"/>
          </p:cNvSpPr>
          <p:nvPr>
            <p:ph type="title"/>
          </p:nvPr>
        </p:nvSpPr>
        <p:spPr>
          <a:xfrm>
            <a:off x="7544465" y="1517903"/>
            <a:ext cx="3044952" cy="4572000"/>
          </a:xfrm>
        </p:spPr>
        <p:txBody>
          <a:bodyPr anchor="ctr">
            <a:normAutofit/>
          </a:bodyPr>
          <a:lstStyle/>
          <a:p>
            <a:r>
              <a:rPr lang="en-US"/>
              <a:t>Concepts of OOP</a:t>
            </a:r>
            <a:endParaRPr lang="en-PK"/>
          </a:p>
        </p:txBody>
      </p:sp>
      <p:sp>
        <p:nvSpPr>
          <p:cNvPr id="3" name="Footer Placeholder 2">
            <a:extLst>
              <a:ext uri="{FF2B5EF4-FFF2-40B4-BE49-F238E27FC236}">
                <a16:creationId xmlns:a16="http://schemas.microsoft.com/office/drawing/2014/main" id="{CABBBE41-F168-8BD1-999E-75B67C5A1744}"/>
              </a:ext>
            </a:extLst>
          </p:cNvPr>
          <p:cNvSpPr>
            <a:spLocks noGrp="1"/>
          </p:cNvSpPr>
          <p:nvPr>
            <p:ph type="ftr" sz="quarter" idx="11"/>
          </p:nvPr>
        </p:nvSpPr>
        <p:spPr>
          <a:xfrm>
            <a:off x="758952" y="6400800"/>
            <a:ext cx="6099048" cy="365125"/>
          </a:xfrm>
        </p:spPr>
        <p:txBody>
          <a:bodyPr>
            <a:normAutofit/>
          </a:bodyPr>
          <a:lstStyle/>
          <a:p>
            <a:pPr>
              <a:spcAft>
                <a:spcPts val="600"/>
              </a:spcAft>
            </a:pPr>
            <a:r>
              <a:rPr lang="en-US"/>
              <a:t>Sir Abdullah</a:t>
            </a:r>
          </a:p>
        </p:txBody>
      </p:sp>
      <p:graphicFrame>
        <p:nvGraphicFramePr>
          <p:cNvPr id="26" name="Rectangle 1">
            <a:extLst>
              <a:ext uri="{FF2B5EF4-FFF2-40B4-BE49-F238E27FC236}">
                <a16:creationId xmlns:a16="http://schemas.microsoft.com/office/drawing/2014/main" id="{2CEC2133-421D-59EE-05B5-E0BE0A00B162}"/>
              </a:ext>
            </a:extLst>
          </p:cNvPr>
          <p:cNvGraphicFramePr>
            <a:graphicFrameLocks noGrp="1"/>
          </p:cNvGraphicFramePr>
          <p:nvPr>
            <p:ph idx="1"/>
            <p:extLst>
              <p:ext uri="{D42A27DB-BD31-4B8C-83A1-F6EECF244321}">
                <p14:modId xmlns:p14="http://schemas.microsoft.com/office/powerpoint/2010/main" val="1091834516"/>
              </p:ext>
            </p:extLst>
          </p:nvPr>
        </p:nvGraphicFramePr>
        <p:xfrm>
          <a:off x="1388187" y="1517903"/>
          <a:ext cx="5394278" cy="4578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55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DC2BEC-2EC8-7214-B1A8-8FB250D437F8}"/>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F0B4E-0DFE-9A4F-A3E6-B2362E24312B}"/>
              </a:ext>
            </a:extLst>
          </p:cNvPr>
          <p:cNvSpPr>
            <a:spLocks noGrp="1"/>
          </p:cNvSpPr>
          <p:nvPr>
            <p:ph type="title"/>
          </p:nvPr>
        </p:nvSpPr>
        <p:spPr>
          <a:xfrm>
            <a:off x="7544465" y="1517903"/>
            <a:ext cx="3044952" cy="4572000"/>
          </a:xfrm>
        </p:spPr>
        <p:txBody>
          <a:bodyPr anchor="ctr">
            <a:normAutofit/>
          </a:bodyPr>
          <a:lstStyle/>
          <a:p>
            <a:r>
              <a:rPr lang="en-US" sz="3900" dirty="0"/>
              <a:t>Advantages of OOP</a:t>
            </a:r>
            <a:endParaRPr lang="en-PK" sz="3900" dirty="0"/>
          </a:p>
        </p:txBody>
      </p:sp>
      <p:sp>
        <p:nvSpPr>
          <p:cNvPr id="3" name="Footer Placeholder 2">
            <a:extLst>
              <a:ext uri="{FF2B5EF4-FFF2-40B4-BE49-F238E27FC236}">
                <a16:creationId xmlns:a16="http://schemas.microsoft.com/office/drawing/2014/main" id="{438D7AA0-F131-ECE7-0FAB-2908D3458267}"/>
              </a:ext>
            </a:extLst>
          </p:cNvPr>
          <p:cNvSpPr>
            <a:spLocks noGrp="1"/>
          </p:cNvSpPr>
          <p:nvPr>
            <p:ph type="ftr" sz="quarter" idx="11"/>
          </p:nvPr>
        </p:nvSpPr>
        <p:spPr>
          <a:xfrm>
            <a:off x="758952" y="6400800"/>
            <a:ext cx="6099048" cy="365125"/>
          </a:xfrm>
        </p:spPr>
        <p:txBody>
          <a:bodyPr>
            <a:normAutofit/>
          </a:bodyPr>
          <a:lstStyle/>
          <a:p>
            <a:pPr>
              <a:spcAft>
                <a:spcPts val="600"/>
              </a:spcAft>
            </a:pPr>
            <a:r>
              <a:rPr lang="en-US"/>
              <a:t>Sir Abdullah</a:t>
            </a:r>
          </a:p>
        </p:txBody>
      </p:sp>
      <p:graphicFrame>
        <p:nvGraphicFramePr>
          <p:cNvPr id="10" name="Rectangle 1">
            <a:extLst>
              <a:ext uri="{FF2B5EF4-FFF2-40B4-BE49-F238E27FC236}">
                <a16:creationId xmlns:a16="http://schemas.microsoft.com/office/drawing/2014/main" id="{C32BBB0D-B33B-42EC-C861-7FEB44EDBF0A}"/>
              </a:ext>
            </a:extLst>
          </p:cNvPr>
          <p:cNvGraphicFramePr>
            <a:graphicFrameLocks noGrp="1"/>
          </p:cNvGraphicFramePr>
          <p:nvPr>
            <p:ph idx="1"/>
            <p:extLst>
              <p:ext uri="{D42A27DB-BD31-4B8C-83A1-F6EECF244321}">
                <p14:modId xmlns:p14="http://schemas.microsoft.com/office/powerpoint/2010/main" val="2243093838"/>
              </p:ext>
            </p:extLst>
          </p:nvPr>
        </p:nvGraphicFramePr>
        <p:xfrm>
          <a:off x="1388187" y="1517903"/>
          <a:ext cx="5394278" cy="4578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409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591AD-DE41-7137-82D1-195424AD2932}"/>
              </a:ext>
            </a:extLst>
          </p:cNvPr>
          <p:cNvSpPr>
            <a:spLocks noGrp="1"/>
          </p:cNvSpPr>
          <p:nvPr>
            <p:ph type="title"/>
          </p:nvPr>
        </p:nvSpPr>
        <p:spPr>
          <a:xfrm>
            <a:off x="6163464" y="755650"/>
            <a:ext cx="5266535" cy="1345115"/>
          </a:xfrm>
        </p:spPr>
        <p:txBody>
          <a:bodyPr>
            <a:normAutofit/>
          </a:bodyPr>
          <a:lstStyle/>
          <a:p>
            <a:r>
              <a:rPr lang="en-US" dirty="0"/>
              <a:t>Classes</a:t>
            </a:r>
            <a:endParaRPr lang="en-PK" dirty="0"/>
          </a:p>
        </p:txBody>
      </p:sp>
      <p:pic>
        <p:nvPicPr>
          <p:cNvPr id="7" name="Graphic 6" descr="Hierarchy">
            <a:extLst>
              <a:ext uri="{FF2B5EF4-FFF2-40B4-BE49-F238E27FC236}">
                <a16:creationId xmlns:a16="http://schemas.microsoft.com/office/drawing/2014/main" id="{E6C6D23E-233E-DB00-0752-DAF7F4D68E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711" y="1104099"/>
            <a:ext cx="4649802" cy="4649802"/>
          </a:xfrm>
          <a:prstGeom prst="rect">
            <a:avLst/>
          </a:prstGeom>
        </p:spPr>
      </p:pic>
      <p:sp>
        <p:nvSpPr>
          <p:cNvPr id="20" name="Content Placeholder 2">
            <a:extLst>
              <a:ext uri="{FF2B5EF4-FFF2-40B4-BE49-F238E27FC236}">
                <a16:creationId xmlns:a16="http://schemas.microsoft.com/office/drawing/2014/main" id="{DDCFBBCD-F96A-41E5-BC86-2881A6D111B4}"/>
              </a:ext>
            </a:extLst>
          </p:cNvPr>
          <p:cNvSpPr>
            <a:spLocks noGrp="1"/>
          </p:cNvSpPr>
          <p:nvPr>
            <p:ph idx="1"/>
          </p:nvPr>
        </p:nvSpPr>
        <p:spPr>
          <a:xfrm>
            <a:off x="6163464" y="2207969"/>
            <a:ext cx="5266535" cy="3884983"/>
          </a:xfrm>
        </p:spPr>
        <p:txBody>
          <a:bodyPr>
            <a:normAutofit/>
          </a:bodyPr>
          <a:lstStyle/>
          <a:p>
            <a:pPr>
              <a:lnSpc>
                <a:spcPct val="95000"/>
              </a:lnSpc>
            </a:pPr>
            <a:r>
              <a:rPr lang="en-US" sz="2200" b="1" dirty="0"/>
              <a:t>Class</a:t>
            </a:r>
            <a:r>
              <a:rPr lang="en-US" sz="2200" dirty="0"/>
              <a:t> is a blueprint or template for creating objects. It defines the properties (attributes) and behaviors (methods) that the objects will have.</a:t>
            </a:r>
          </a:p>
          <a:p>
            <a:pPr>
              <a:lnSpc>
                <a:spcPct val="95000"/>
              </a:lnSpc>
            </a:pPr>
            <a:r>
              <a:rPr lang="en-US" sz="2200" b="1" dirty="0"/>
              <a:t>Attributes (Fields)</a:t>
            </a:r>
            <a:r>
              <a:rPr lang="en-US" sz="2200" dirty="0"/>
              <a:t>: Variables that hold the data or state of the objects.</a:t>
            </a:r>
          </a:p>
          <a:p>
            <a:pPr>
              <a:lnSpc>
                <a:spcPct val="95000"/>
              </a:lnSpc>
            </a:pPr>
            <a:r>
              <a:rPr lang="en-US" sz="2200" b="1" dirty="0"/>
              <a:t>Methods (Functions)</a:t>
            </a:r>
            <a:r>
              <a:rPr lang="en-US" sz="2200" dirty="0"/>
              <a:t>: Define the behavior or actions that objects created from the class can perform.</a:t>
            </a:r>
            <a:endParaRPr lang="en-PK" sz="2200" dirty="0"/>
          </a:p>
        </p:txBody>
      </p:sp>
      <p:sp>
        <p:nvSpPr>
          <p:cNvPr id="4" name="Footer Placeholder 3">
            <a:extLst>
              <a:ext uri="{FF2B5EF4-FFF2-40B4-BE49-F238E27FC236}">
                <a16:creationId xmlns:a16="http://schemas.microsoft.com/office/drawing/2014/main" id="{8E566AEC-8081-372F-CC50-7C2D5C2AC7D1}"/>
              </a:ext>
            </a:extLst>
          </p:cNvPr>
          <p:cNvSpPr>
            <a:spLocks noGrp="1"/>
          </p:cNvSpPr>
          <p:nvPr>
            <p:ph type="ftr" sz="quarter" idx="11"/>
          </p:nvPr>
        </p:nvSpPr>
        <p:spPr>
          <a:xfrm>
            <a:off x="758952" y="6400800"/>
            <a:ext cx="6099048" cy="365125"/>
          </a:xfrm>
        </p:spPr>
        <p:txBody>
          <a:bodyPr>
            <a:normAutofit/>
          </a:bodyPr>
          <a:lstStyle/>
          <a:p>
            <a:pPr>
              <a:spcAft>
                <a:spcPts val="600"/>
              </a:spcAft>
            </a:pPr>
            <a:r>
              <a:rPr lang="en-US"/>
              <a:t>Sir Abdullah</a:t>
            </a:r>
          </a:p>
        </p:txBody>
      </p:sp>
    </p:spTree>
    <p:extLst>
      <p:ext uri="{BB962C8B-B14F-4D97-AF65-F5344CB8AC3E}">
        <p14:creationId xmlns:p14="http://schemas.microsoft.com/office/powerpoint/2010/main" val="313276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600E1-9C00-755E-E252-83059FEA31E8}"/>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4F0CF-94C7-5C44-A5F8-B2BB334F1E85}"/>
              </a:ext>
            </a:extLst>
          </p:cNvPr>
          <p:cNvSpPr>
            <a:spLocks noGrp="1"/>
          </p:cNvSpPr>
          <p:nvPr>
            <p:ph type="title"/>
          </p:nvPr>
        </p:nvSpPr>
        <p:spPr>
          <a:xfrm>
            <a:off x="5431940" y="1517650"/>
            <a:ext cx="5998059" cy="1344613"/>
          </a:xfrm>
        </p:spPr>
        <p:txBody>
          <a:bodyPr>
            <a:normAutofit/>
          </a:bodyPr>
          <a:lstStyle/>
          <a:p>
            <a:r>
              <a:rPr lang="en-US" dirty="0"/>
              <a:t>Objects</a:t>
            </a:r>
            <a:endParaRPr lang="en-PK" dirty="0"/>
          </a:p>
        </p:txBody>
      </p:sp>
      <p:pic>
        <p:nvPicPr>
          <p:cNvPr id="7" name="Graphic 6" descr="Hierarchy">
            <a:extLst>
              <a:ext uri="{FF2B5EF4-FFF2-40B4-BE49-F238E27FC236}">
                <a16:creationId xmlns:a16="http://schemas.microsoft.com/office/drawing/2014/main" id="{8C2E712A-B11C-C757-DCAD-7FA478F03B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1863852"/>
            <a:ext cx="3892291" cy="3892291"/>
          </a:xfrm>
          <a:prstGeom prst="rect">
            <a:avLst/>
          </a:prstGeom>
        </p:spPr>
      </p:pic>
      <p:sp>
        <p:nvSpPr>
          <p:cNvPr id="20" name="Content Placeholder 2">
            <a:extLst>
              <a:ext uri="{FF2B5EF4-FFF2-40B4-BE49-F238E27FC236}">
                <a16:creationId xmlns:a16="http://schemas.microsoft.com/office/drawing/2014/main" id="{A87F026A-40EC-3F12-3D90-D37AEE15E3E4}"/>
              </a:ext>
            </a:extLst>
          </p:cNvPr>
          <p:cNvSpPr>
            <a:spLocks noGrp="1"/>
          </p:cNvSpPr>
          <p:nvPr>
            <p:ph idx="1"/>
          </p:nvPr>
        </p:nvSpPr>
        <p:spPr>
          <a:xfrm>
            <a:off x="5431940" y="2970213"/>
            <a:ext cx="5998059" cy="3125787"/>
          </a:xfrm>
        </p:spPr>
        <p:txBody>
          <a:bodyPr>
            <a:normAutofit/>
          </a:bodyPr>
          <a:lstStyle/>
          <a:p>
            <a:pPr>
              <a:lnSpc>
                <a:spcPct val="95000"/>
              </a:lnSpc>
            </a:pPr>
            <a:r>
              <a:rPr lang="en-US" b="1" dirty="0"/>
              <a:t>Object</a:t>
            </a:r>
            <a:r>
              <a:rPr lang="en-US" dirty="0"/>
              <a:t> is an instance of a class. It represents a concrete entity with a specific state and behavior.</a:t>
            </a:r>
          </a:p>
          <a:p>
            <a:pPr>
              <a:lnSpc>
                <a:spcPct val="95000"/>
              </a:lnSpc>
            </a:pPr>
            <a:r>
              <a:rPr lang="en-US" dirty="0"/>
              <a:t>Created using the </a:t>
            </a:r>
            <a:r>
              <a:rPr lang="en-US" b="1" dirty="0"/>
              <a:t>new </a:t>
            </a:r>
            <a:r>
              <a:rPr lang="en-US" dirty="0"/>
              <a:t>keyword.</a:t>
            </a:r>
          </a:p>
          <a:p>
            <a:pPr>
              <a:lnSpc>
                <a:spcPct val="95000"/>
              </a:lnSpc>
            </a:pPr>
            <a:r>
              <a:rPr lang="en-US" dirty="0"/>
              <a:t>Each object can have different attribute values, even if they belong to the same class.</a:t>
            </a:r>
          </a:p>
          <a:p>
            <a:pPr>
              <a:lnSpc>
                <a:spcPct val="95000"/>
              </a:lnSpc>
            </a:pPr>
            <a:endParaRPr lang="en-PK" dirty="0"/>
          </a:p>
        </p:txBody>
      </p:sp>
      <p:sp>
        <p:nvSpPr>
          <p:cNvPr id="4" name="Footer Placeholder 3">
            <a:extLst>
              <a:ext uri="{FF2B5EF4-FFF2-40B4-BE49-F238E27FC236}">
                <a16:creationId xmlns:a16="http://schemas.microsoft.com/office/drawing/2014/main" id="{D6D00284-934C-B6BD-F7FB-B4161B5A9AEF}"/>
              </a:ext>
            </a:extLst>
          </p:cNvPr>
          <p:cNvSpPr>
            <a:spLocks noGrp="1"/>
          </p:cNvSpPr>
          <p:nvPr>
            <p:ph type="ftr" sz="quarter" idx="11"/>
          </p:nvPr>
        </p:nvSpPr>
        <p:spPr>
          <a:xfrm>
            <a:off x="758952" y="6400800"/>
            <a:ext cx="6099048" cy="365125"/>
          </a:xfrm>
        </p:spPr>
        <p:txBody>
          <a:bodyPr>
            <a:normAutofit/>
          </a:bodyPr>
          <a:lstStyle/>
          <a:p>
            <a:pPr>
              <a:spcAft>
                <a:spcPts val="600"/>
              </a:spcAft>
            </a:pPr>
            <a:r>
              <a:rPr lang="en-US"/>
              <a:t>Sir Abdullah</a:t>
            </a:r>
          </a:p>
        </p:txBody>
      </p:sp>
    </p:spTree>
    <p:extLst>
      <p:ext uri="{BB962C8B-B14F-4D97-AF65-F5344CB8AC3E}">
        <p14:creationId xmlns:p14="http://schemas.microsoft.com/office/powerpoint/2010/main" val="393603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12CA0-E00F-AB61-B1E9-91B881CE471D}"/>
              </a:ext>
            </a:extLst>
          </p:cNvPr>
          <p:cNvSpPr>
            <a:spLocks noGrp="1"/>
          </p:cNvSpPr>
          <p:nvPr>
            <p:ph type="title"/>
          </p:nvPr>
        </p:nvSpPr>
        <p:spPr>
          <a:xfrm>
            <a:off x="762000" y="758951"/>
            <a:ext cx="3880511" cy="1577849"/>
          </a:xfrm>
        </p:spPr>
        <p:txBody>
          <a:bodyPr>
            <a:normAutofit/>
          </a:bodyPr>
          <a:lstStyle/>
          <a:p>
            <a:r>
              <a:rPr lang="en-US" sz="3300"/>
              <a:t>Relationship Between Classes and Objects</a:t>
            </a:r>
            <a:endParaRPr lang="en-PK" sz="3300"/>
          </a:p>
        </p:txBody>
      </p:sp>
      <p:sp>
        <p:nvSpPr>
          <p:cNvPr id="3" name="Content Placeholder 2">
            <a:extLst>
              <a:ext uri="{FF2B5EF4-FFF2-40B4-BE49-F238E27FC236}">
                <a16:creationId xmlns:a16="http://schemas.microsoft.com/office/drawing/2014/main" id="{040BD408-886E-D600-D4D5-F4399CB9D714}"/>
              </a:ext>
            </a:extLst>
          </p:cNvPr>
          <p:cNvSpPr>
            <a:spLocks noGrp="1"/>
          </p:cNvSpPr>
          <p:nvPr>
            <p:ph idx="1"/>
          </p:nvPr>
        </p:nvSpPr>
        <p:spPr>
          <a:xfrm>
            <a:off x="762000" y="2611718"/>
            <a:ext cx="3880511" cy="3514164"/>
          </a:xfrm>
        </p:spPr>
        <p:txBody>
          <a:bodyPr>
            <a:normAutofit/>
          </a:bodyPr>
          <a:lstStyle/>
          <a:p>
            <a:pPr>
              <a:lnSpc>
                <a:spcPct val="95000"/>
              </a:lnSpc>
              <a:buFont typeface="Arial" panose="020B0604020202020204" pitchFamily="34" charset="0"/>
              <a:buChar char="•"/>
            </a:pPr>
            <a:r>
              <a:rPr lang="en-US" sz="2400" dirty="0"/>
              <a:t>A </a:t>
            </a:r>
            <a:r>
              <a:rPr lang="en-US" sz="2400" b="1" dirty="0"/>
              <a:t>class</a:t>
            </a:r>
            <a:r>
              <a:rPr lang="en-US" sz="2400" dirty="0"/>
              <a:t> serves as a template, while an object is an instance created based on that template.</a:t>
            </a:r>
          </a:p>
          <a:p>
            <a:pPr>
              <a:lnSpc>
                <a:spcPct val="95000"/>
              </a:lnSpc>
              <a:buFont typeface="Arial" panose="020B0604020202020204" pitchFamily="34" charset="0"/>
              <a:buChar char="•"/>
            </a:pPr>
            <a:r>
              <a:rPr lang="en-US" sz="2400" dirty="0"/>
              <a:t>Multiple </a:t>
            </a:r>
            <a:r>
              <a:rPr lang="en-US" sz="2400" b="1" dirty="0"/>
              <a:t>objects</a:t>
            </a:r>
            <a:r>
              <a:rPr lang="en-US" sz="2400" dirty="0"/>
              <a:t> can be created from a single class, each with unique attribute values.</a:t>
            </a:r>
          </a:p>
        </p:txBody>
      </p:sp>
      <p:sp>
        <p:nvSpPr>
          <p:cNvPr id="4" name="Footer Placeholder 3">
            <a:extLst>
              <a:ext uri="{FF2B5EF4-FFF2-40B4-BE49-F238E27FC236}">
                <a16:creationId xmlns:a16="http://schemas.microsoft.com/office/drawing/2014/main" id="{33D6375D-454D-F25B-8CA3-AF4473F500C3}"/>
              </a:ext>
            </a:extLst>
          </p:cNvPr>
          <p:cNvSpPr>
            <a:spLocks noGrp="1"/>
          </p:cNvSpPr>
          <p:nvPr>
            <p:ph type="ftr" sz="quarter" idx="11"/>
          </p:nvPr>
        </p:nvSpPr>
        <p:spPr>
          <a:xfrm>
            <a:off x="762000" y="6400800"/>
            <a:ext cx="4162612" cy="365125"/>
          </a:xfrm>
        </p:spPr>
        <p:txBody>
          <a:bodyPr>
            <a:normAutofit/>
          </a:bodyPr>
          <a:lstStyle/>
          <a:p>
            <a:pPr>
              <a:spcAft>
                <a:spcPts val="600"/>
              </a:spcAft>
            </a:pPr>
            <a:r>
              <a:rPr lang="en-US"/>
              <a:t>Sir Abdullah</a:t>
            </a:r>
          </a:p>
        </p:txBody>
      </p:sp>
      <p:pic>
        <p:nvPicPr>
          <p:cNvPr id="12" name="Picture 11" descr="A person with his arms out&#10;&#10;Description automatically generated">
            <a:extLst>
              <a:ext uri="{FF2B5EF4-FFF2-40B4-BE49-F238E27FC236}">
                <a16:creationId xmlns:a16="http://schemas.microsoft.com/office/drawing/2014/main" id="{C5F471EA-E370-1AA4-2247-D13817F334C1}"/>
              </a:ext>
            </a:extLst>
          </p:cNvPr>
          <p:cNvPicPr>
            <a:picLocks noChangeAspect="1"/>
          </p:cNvPicPr>
          <p:nvPr/>
        </p:nvPicPr>
        <p:blipFill>
          <a:blip r:embed="rId2">
            <a:extLst>
              <a:ext uri="{28A0092B-C50C-407E-A947-70E740481C1C}">
                <a14:useLocalDpi xmlns:a14="http://schemas.microsoft.com/office/drawing/2010/main" val="0"/>
              </a:ext>
            </a:extLst>
          </a:blip>
          <a:srcRect l="8042" r="12744" b="-1"/>
          <a:stretch/>
        </p:blipFill>
        <p:spPr>
          <a:xfrm>
            <a:off x="5401463" y="10"/>
            <a:ext cx="6790537" cy="6857990"/>
          </a:xfrm>
          <a:prstGeom prst="rect">
            <a:avLst/>
          </a:prstGeom>
        </p:spPr>
      </p:pic>
    </p:spTree>
    <p:extLst>
      <p:ext uri="{BB962C8B-B14F-4D97-AF65-F5344CB8AC3E}">
        <p14:creationId xmlns:p14="http://schemas.microsoft.com/office/powerpoint/2010/main" val="195135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43A21-F07A-B82D-8FF0-4FD2DA8BB2AE}"/>
              </a:ext>
            </a:extLst>
          </p:cNvPr>
          <p:cNvSpPr>
            <a:spLocks noGrp="1"/>
          </p:cNvSpPr>
          <p:nvPr>
            <p:ph type="title"/>
          </p:nvPr>
        </p:nvSpPr>
        <p:spPr>
          <a:xfrm>
            <a:off x="761999" y="1517903"/>
            <a:ext cx="10668002" cy="1345115"/>
          </a:xfrm>
        </p:spPr>
        <p:txBody>
          <a:bodyPr>
            <a:normAutofit/>
          </a:bodyPr>
          <a:lstStyle/>
          <a:p>
            <a:r>
              <a:rPr lang="en-US" dirty="0"/>
              <a:t>Real-World Applications of OOP</a:t>
            </a:r>
            <a:endParaRPr lang="en-PK" dirty="0"/>
          </a:p>
        </p:txBody>
      </p:sp>
      <p:sp>
        <p:nvSpPr>
          <p:cNvPr id="3" name="Footer Placeholder 2">
            <a:extLst>
              <a:ext uri="{FF2B5EF4-FFF2-40B4-BE49-F238E27FC236}">
                <a16:creationId xmlns:a16="http://schemas.microsoft.com/office/drawing/2014/main" id="{EACB6C26-C47C-ED1C-B5EB-8E7C20DB5CF5}"/>
              </a:ext>
            </a:extLst>
          </p:cNvPr>
          <p:cNvSpPr>
            <a:spLocks noGrp="1"/>
          </p:cNvSpPr>
          <p:nvPr>
            <p:ph type="ftr" sz="quarter" idx="11"/>
          </p:nvPr>
        </p:nvSpPr>
        <p:spPr>
          <a:xfrm>
            <a:off x="758952" y="6400800"/>
            <a:ext cx="6099048" cy="365125"/>
          </a:xfrm>
        </p:spPr>
        <p:txBody>
          <a:bodyPr>
            <a:normAutofit/>
          </a:bodyPr>
          <a:lstStyle/>
          <a:p>
            <a:pPr>
              <a:spcAft>
                <a:spcPts val="600"/>
              </a:spcAft>
            </a:pPr>
            <a:r>
              <a:rPr lang="en-US"/>
              <a:t>Sir Abdullah</a:t>
            </a:r>
          </a:p>
        </p:txBody>
      </p:sp>
      <p:graphicFrame>
        <p:nvGraphicFramePr>
          <p:cNvPr id="17" name="Rectangle 1">
            <a:extLst>
              <a:ext uri="{FF2B5EF4-FFF2-40B4-BE49-F238E27FC236}">
                <a16:creationId xmlns:a16="http://schemas.microsoft.com/office/drawing/2014/main" id="{E923A47A-233F-F9AA-C8EE-7E3200761490}"/>
              </a:ext>
            </a:extLst>
          </p:cNvPr>
          <p:cNvGraphicFramePr>
            <a:graphicFrameLocks noGrp="1"/>
          </p:cNvGraphicFramePr>
          <p:nvPr>
            <p:ph idx="1"/>
            <p:extLst>
              <p:ext uri="{D42A27DB-BD31-4B8C-83A1-F6EECF244321}">
                <p14:modId xmlns:p14="http://schemas.microsoft.com/office/powerpoint/2010/main" val="1913594017"/>
              </p:ext>
            </p:extLst>
          </p:nvPr>
        </p:nvGraphicFramePr>
        <p:xfrm>
          <a:off x="761999" y="3043450"/>
          <a:ext cx="10668004" cy="2538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06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D8869-1A62-ADBD-F04C-AE3D12F29DDC}"/>
              </a:ext>
            </a:extLst>
          </p:cNvPr>
          <p:cNvSpPr>
            <a:spLocks noGrp="1"/>
          </p:cNvSpPr>
          <p:nvPr>
            <p:ph type="title"/>
          </p:nvPr>
        </p:nvSpPr>
        <p:spPr>
          <a:xfrm>
            <a:off x="5431940" y="1517650"/>
            <a:ext cx="5998059" cy="1344613"/>
          </a:xfrm>
        </p:spPr>
        <p:txBody>
          <a:bodyPr>
            <a:normAutofit/>
          </a:bodyPr>
          <a:lstStyle/>
          <a:p>
            <a:r>
              <a:rPr lang="en-US" dirty="0"/>
              <a:t>Summary</a:t>
            </a:r>
            <a:endParaRPr lang="en-PK" dirty="0"/>
          </a:p>
        </p:txBody>
      </p:sp>
      <p:pic>
        <p:nvPicPr>
          <p:cNvPr id="7" name="Graphic 6" descr="Repeat">
            <a:extLst>
              <a:ext uri="{FF2B5EF4-FFF2-40B4-BE49-F238E27FC236}">
                <a16:creationId xmlns:a16="http://schemas.microsoft.com/office/drawing/2014/main" id="{2D6C9D65-20DA-5AE5-658A-0E741D5F67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1863852"/>
            <a:ext cx="3892291" cy="3892291"/>
          </a:xfrm>
          <a:prstGeom prst="rect">
            <a:avLst/>
          </a:prstGeom>
        </p:spPr>
      </p:pic>
      <p:sp>
        <p:nvSpPr>
          <p:cNvPr id="3" name="Content Placeholder 2">
            <a:extLst>
              <a:ext uri="{FF2B5EF4-FFF2-40B4-BE49-F238E27FC236}">
                <a16:creationId xmlns:a16="http://schemas.microsoft.com/office/drawing/2014/main" id="{7A5D94A8-7040-0DBE-8142-F408BFA9F7F1}"/>
              </a:ext>
            </a:extLst>
          </p:cNvPr>
          <p:cNvSpPr>
            <a:spLocks noGrp="1"/>
          </p:cNvSpPr>
          <p:nvPr>
            <p:ph idx="1"/>
          </p:nvPr>
        </p:nvSpPr>
        <p:spPr>
          <a:xfrm>
            <a:off x="5431940" y="2970213"/>
            <a:ext cx="5998059" cy="3125787"/>
          </a:xfrm>
        </p:spPr>
        <p:txBody>
          <a:bodyPr>
            <a:normAutofit fontScale="70000" lnSpcReduction="20000"/>
          </a:bodyPr>
          <a:lstStyle/>
          <a:p>
            <a:pPr>
              <a:lnSpc>
                <a:spcPct val="120000"/>
              </a:lnSpc>
            </a:pPr>
            <a:r>
              <a:rPr lang="en-US" dirty="0"/>
              <a:t>Object-Oriented Programming (OOP) is a programming approach that uses objects and classes to model real-world entities and relationships. It enables developers to structure code in a way that is modular, making it easier to manage, maintain, and extend. OOP helps organize complex programs by encapsulating data and behaviors within objects, which represent entities with specific attributes and functionalities.</a:t>
            </a:r>
          </a:p>
        </p:txBody>
      </p:sp>
      <p:sp>
        <p:nvSpPr>
          <p:cNvPr id="4" name="Footer Placeholder 3">
            <a:extLst>
              <a:ext uri="{FF2B5EF4-FFF2-40B4-BE49-F238E27FC236}">
                <a16:creationId xmlns:a16="http://schemas.microsoft.com/office/drawing/2014/main" id="{3A5FEAA9-8BF3-E65D-53B2-6C17CE352FCD}"/>
              </a:ext>
            </a:extLst>
          </p:cNvPr>
          <p:cNvSpPr>
            <a:spLocks noGrp="1"/>
          </p:cNvSpPr>
          <p:nvPr>
            <p:ph type="ftr" sz="quarter" idx="11"/>
          </p:nvPr>
        </p:nvSpPr>
        <p:spPr/>
        <p:txBody>
          <a:bodyPr/>
          <a:lstStyle/>
          <a:p>
            <a:r>
              <a:rPr lang="en-US"/>
              <a:t>Sir Abdullah</a:t>
            </a:r>
          </a:p>
        </p:txBody>
      </p:sp>
    </p:spTree>
    <p:extLst>
      <p:ext uri="{BB962C8B-B14F-4D97-AF65-F5344CB8AC3E}">
        <p14:creationId xmlns:p14="http://schemas.microsoft.com/office/powerpoint/2010/main" val="4039393390"/>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71735"/>
      </a:dk2>
      <a:lt2>
        <a:srgbClr val="F0F3F1"/>
      </a:lt2>
      <a:accent1>
        <a:srgbClr val="C34DA3"/>
      </a:accent1>
      <a:accent2>
        <a:srgbClr val="A03BB1"/>
      </a:accent2>
      <a:accent3>
        <a:srgbClr val="814DC3"/>
      </a:accent3>
      <a:accent4>
        <a:srgbClr val="413EB3"/>
      </a:accent4>
      <a:accent5>
        <a:srgbClr val="4D7BC3"/>
      </a:accent5>
      <a:accent6>
        <a:srgbClr val="3B9BB1"/>
      </a:accent6>
      <a:hlink>
        <a:srgbClr val="3F5C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AnalogousFromDarkSeedLeftStep">
    <a:dk1>
      <a:srgbClr val="000000"/>
    </a:dk1>
    <a:lt1>
      <a:srgbClr val="FFFFFF"/>
    </a:lt1>
    <a:dk2>
      <a:srgbClr val="171735"/>
    </a:dk2>
    <a:lt2>
      <a:srgbClr val="F0F3F1"/>
    </a:lt2>
    <a:accent1>
      <a:srgbClr val="C34DA3"/>
    </a:accent1>
    <a:accent2>
      <a:srgbClr val="A03BB1"/>
    </a:accent2>
    <a:accent3>
      <a:srgbClr val="814DC3"/>
    </a:accent3>
    <a:accent4>
      <a:srgbClr val="413EB3"/>
    </a:accent4>
    <a:accent5>
      <a:srgbClr val="4D7BC3"/>
    </a:accent5>
    <a:accent6>
      <a:srgbClr val="3B9BB1"/>
    </a:accent6>
    <a:hlink>
      <a:srgbClr val="3F5CBF"/>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168</TotalTime>
  <Words>458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Aharoni</vt:lpstr>
      <vt:lpstr>Aptos</vt:lpstr>
      <vt:lpstr>Arial</vt:lpstr>
      <vt:lpstr>Avenir Next LT Pro</vt:lpstr>
      <vt:lpstr>PrismaticVTI</vt:lpstr>
      <vt:lpstr>Object-Oriented Programming in C#</vt:lpstr>
      <vt:lpstr>PowerPoint Presentation</vt:lpstr>
      <vt:lpstr>Concepts of OOP</vt:lpstr>
      <vt:lpstr>Advantages of OOP</vt:lpstr>
      <vt:lpstr>Classes</vt:lpstr>
      <vt:lpstr>Objects</vt:lpstr>
      <vt:lpstr>Relationship Between Classes and Objects</vt:lpstr>
      <vt:lpstr>Real-World Applications of OOP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Riaz Ahmed</dc:creator>
  <cp:lastModifiedBy>Riaz Ahmed</cp:lastModifiedBy>
  <cp:revision>5</cp:revision>
  <dcterms:created xsi:type="dcterms:W3CDTF">2024-06-14T10:48:34Z</dcterms:created>
  <dcterms:modified xsi:type="dcterms:W3CDTF">2024-10-28T17:40:56Z</dcterms:modified>
</cp:coreProperties>
</file>