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57" r:id="rId3"/>
    <p:sldId id="258" r:id="rId4"/>
    <p:sldId id="261" r:id="rId5"/>
    <p:sldId id="262" r:id="rId6"/>
    <p:sldId id="266" r:id="rId7"/>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94660"/>
  </p:normalViewPr>
  <p:slideViewPr>
    <p:cSldViewPr snapToGrid="0">
      <p:cViewPr varScale="1">
        <p:scale>
          <a:sx n="96" d="100"/>
          <a:sy n="96" d="100"/>
        </p:scale>
        <p:origin x="96" y="6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F00A52-389A-48C3-9657-45AA5648C22D}" type="doc">
      <dgm:prSet loTypeId="urn:microsoft.com/office/officeart/2005/8/layout/hierarchy1" loCatId="hierarchy" qsTypeId="urn:microsoft.com/office/officeart/2005/8/quickstyle/simple2" qsCatId="simple" csTypeId="urn:microsoft.com/office/officeart/2005/8/colors/accent1_2" csCatId="accent1"/>
      <dgm:spPr/>
      <dgm:t>
        <a:bodyPr/>
        <a:lstStyle/>
        <a:p>
          <a:endParaRPr lang="en-US"/>
        </a:p>
      </dgm:t>
    </dgm:pt>
    <dgm:pt modelId="{462E6220-0ABD-40F8-823D-E81AFFC456D9}">
      <dgm:prSet/>
      <dgm:spPr/>
      <dgm:t>
        <a:bodyPr/>
        <a:lstStyle/>
        <a:p>
          <a:r>
            <a:rPr lang="en-US" b="1"/>
            <a:t>Azure Repos: </a:t>
          </a:r>
          <a:r>
            <a:rPr lang="en-US"/>
            <a:t>A set of version control tools that you can use to manage your code. Includes Git repositories or Team Foundation Version Control (TFVC).</a:t>
          </a:r>
        </a:p>
      </dgm:t>
    </dgm:pt>
    <dgm:pt modelId="{18F1D1CD-5FB4-4B23-A55C-AE2608172DC8}" type="parTrans" cxnId="{8EF6175A-1847-4875-B7BB-5B0E2B3C96C6}">
      <dgm:prSet/>
      <dgm:spPr/>
      <dgm:t>
        <a:bodyPr/>
        <a:lstStyle/>
        <a:p>
          <a:endParaRPr lang="en-US"/>
        </a:p>
      </dgm:t>
    </dgm:pt>
    <dgm:pt modelId="{5F1A889E-4E29-47FA-B673-C9DD48B6B1BE}" type="sibTrans" cxnId="{8EF6175A-1847-4875-B7BB-5B0E2B3C96C6}">
      <dgm:prSet/>
      <dgm:spPr/>
      <dgm:t>
        <a:bodyPr/>
        <a:lstStyle/>
        <a:p>
          <a:endParaRPr lang="en-US"/>
        </a:p>
      </dgm:t>
    </dgm:pt>
    <dgm:pt modelId="{69958563-E012-42A7-881A-E6DE9B1B7912}">
      <dgm:prSet/>
      <dgm:spPr/>
      <dgm:t>
        <a:bodyPr/>
        <a:lstStyle/>
        <a:p>
          <a:r>
            <a:rPr lang="en-US" b="1"/>
            <a:t>Azure Pipelines: </a:t>
          </a:r>
          <a:r>
            <a:rPr lang="en-US"/>
            <a:t>A cloud service you can use to build and test your code project automatically and make it available to other users. It combines continuous integration (CI) and continuous delivery (CD) to test and build your code and ship it to any target.</a:t>
          </a:r>
        </a:p>
      </dgm:t>
    </dgm:pt>
    <dgm:pt modelId="{E5A49ED6-9BA4-45CE-9219-4EB414F500EF}" type="parTrans" cxnId="{A5C46A04-E999-4267-8E62-D7467A62FF50}">
      <dgm:prSet/>
      <dgm:spPr/>
      <dgm:t>
        <a:bodyPr/>
        <a:lstStyle/>
        <a:p>
          <a:endParaRPr lang="en-US"/>
        </a:p>
      </dgm:t>
    </dgm:pt>
    <dgm:pt modelId="{9575C9ED-53A9-4B91-B113-CA39C7F673E5}" type="sibTrans" cxnId="{A5C46A04-E999-4267-8E62-D7467A62FF50}">
      <dgm:prSet/>
      <dgm:spPr/>
      <dgm:t>
        <a:bodyPr/>
        <a:lstStyle/>
        <a:p>
          <a:endParaRPr lang="en-US"/>
        </a:p>
      </dgm:t>
    </dgm:pt>
    <dgm:pt modelId="{7B745558-65A4-44B1-AD40-36B21CEB400C}" type="pres">
      <dgm:prSet presAssocID="{06F00A52-389A-48C3-9657-45AA5648C22D}" presName="hierChild1" presStyleCnt="0">
        <dgm:presLayoutVars>
          <dgm:chPref val="1"/>
          <dgm:dir/>
          <dgm:animOne val="branch"/>
          <dgm:animLvl val="lvl"/>
          <dgm:resizeHandles/>
        </dgm:presLayoutVars>
      </dgm:prSet>
      <dgm:spPr/>
    </dgm:pt>
    <dgm:pt modelId="{19706FC3-2AD1-45DC-BEA2-9A1CB74953FC}" type="pres">
      <dgm:prSet presAssocID="{462E6220-0ABD-40F8-823D-E81AFFC456D9}" presName="hierRoot1" presStyleCnt="0"/>
      <dgm:spPr/>
    </dgm:pt>
    <dgm:pt modelId="{D5AD5868-4999-4F0A-A3B4-B2AE3EF50BE2}" type="pres">
      <dgm:prSet presAssocID="{462E6220-0ABD-40F8-823D-E81AFFC456D9}" presName="composite" presStyleCnt="0"/>
      <dgm:spPr/>
    </dgm:pt>
    <dgm:pt modelId="{4923F1A5-45F6-4388-885A-55B33165A861}" type="pres">
      <dgm:prSet presAssocID="{462E6220-0ABD-40F8-823D-E81AFFC456D9}" presName="background" presStyleLbl="node0" presStyleIdx="0" presStyleCnt="2"/>
      <dgm:spPr/>
    </dgm:pt>
    <dgm:pt modelId="{CEBB6CDD-43F7-46B8-ABCD-4E1C11F2C26D}" type="pres">
      <dgm:prSet presAssocID="{462E6220-0ABD-40F8-823D-E81AFFC456D9}" presName="text" presStyleLbl="fgAcc0" presStyleIdx="0" presStyleCnt="2">
        <dgm:presLayoutVars>
          <dgm:chPref val="3"/>
        </dgm:presLayoutVars>
      </dgm:prSet>
      <dgm:spPr/>
    </dgm:pt>
    <dgm:pt modelId="{CE2D9D5A-BE37-4514-8639-45176C73BCBC}" type="pres">
      <dgm:prSet presAssocID="{462E6220-0ABD-40F8-823D-E81AFFC456D9}" presName="hierChild2" presStyleCnt="0"/>
      <dgm:spPr/>
    </dgm:pt>
    <dgm:pt modelId="{FCA34912-9AB2-47D5-B269-0C1B390F8DF8}" type="pres">
      <dgm:prSet presAssocID="{69958563-E012-42A7-881A-E6DE9B1B7912}" presName="hierRoot1" presStyleCnt="0"/>
      <dgm:spPr/>
    </dgm:pt>
    <dgm:pt modelId="{FCE0BE0F-74B9-4B56-BAE3-124509453F40}" type="pres">
      <dgm:prSet presAssocID="{69958563-E012-42A7-881A-E6DE9B1B7912}" presName="composite" presStyleCnt="0"/>
      <dgm:spPr/>
    </dgm:pt>
    <dgm:pt modelId="{80F4D142-93D3-4177-963F-8BB964267AA1}" type="pres">
      <dgm:prSet presAssocID="{69958563-E012-42A7-881A-E6DE9B1B7912}" presName="background" presStyleLbl="node0" presStyleIdx="1" presStyleCnt="2"/>
      <dgm:spPr/>
    </dgm:pt>
    <dgm:pt modelId="{78179DA8-9FF1-4531-BE36-A9BC92F6AB8F}" type="pres">
      <dgm:prSet presAssocID="{69958563-E012-42A7-881A-E6DE9B1B7912}" presName="text" presStyleLbl="fgAcc0" presStyleIdx="1" presStyleCnt="2">
        <dgm:presLayoutVars>
          <dgm:chPref val="3"/>
        </dgm:presLayoutVars>
      </dgm:prSet>
      <dgm:spPr/>
    </dgm:pt>
    <dgm:pt modelId="{81098E82-3970-44EA-913F-F6E9A78C055A}" type="pres">
      <dgm:prSet presAssocID="{69958563-E012-42A7-881A-E6DE9B1B7912}" presName="hierChild2" presStyleCnt="0"/>
      <dgm:spPr/>
    </dgm:pt>
  </dgm:ptLst>
  <dgm:cxnLst>
    <dgm:cxn modelId="{A5C46A04-E999-4267-8E62-D7467A62FF50}" srcId="{06F00A52-389A-48C3-9657-45AA5648C22D}" destId="{69958563-E012-42A7-881A-E6DE9B1B7912}" srcOrd="1" destOrd="0" parTransId="{E5A49ED6-9BA4-45CE-9219-4EB414F500EF}" sibTransId="{9575C9ED-53A9-4B91-B113-CA39C7F673E5}"/>
    <dgm:cxn modelId="{8EF6175A-1847-4875-B7BB-5B0E2B3C96C6}" srcId="{06F00A52-389A-48C3-9657-45AA5648C22D}" destId="{462E6220-0ABD-40F8-823D-E81AFFC456D9}" srcOrd="0" destOrd="0" parTransId="{18F1D1CD-5FB4-4B23-A55C-AE2608172DC8}" sibTransId="{5F1A889E-4E29-47FA-B673-C9DD48B6B1BE}"/>
    <dgm:cxn modelId="{E94367BB-51AA-4446-9AC1-A8EEA8714C2D}" type="presOf" srcId="{06F00A52-389A-48C3-9657-45AA5648C22D}" destId="{7B745558-65A4-44B1-AD40-36B21CEB400C}" srcOrd="0" destOrd="0" presId="urn:microsoft.com/office/officeart/2005/8/layout/hierarchy1"/>
    <dgm:cxn modelId="{7FD0A1CC-8B94-4C87-ABAC-838CCE48B542}" type="presOf" srcId="{69958563-E012-42A7-881A-E6DE9B1B7912}" destId="{78179DA8-9FF1-4531-BE36-A9BC92F6AB8F}" srcOrd="0" destOrd="0" presId="urn:microsoft.com/office/officeart/2005/8/layout/hierarchy1"/>
    <dgm:cxn modelId="{0747B9ED-22AB-4CC9-9B00-F8EA8D471176}" type="presOf" srcId="{462E6220-0ABD-40F8-823D-E81AFFC456D9}" destId="{CEBB6CDD-43F7-46B8-ABCD-4E1C11F2C26D}" srcOrd="0" destOrd="0" presId="urn:microsoft.com/office/officeart/2005/8/layout/hierarchy1"/>
    <dgm:cxn modelId="{46924581-4B4B-4B99-91E6-9E9DE8560133}" type="presParOf" srcId="{7B745558-65A4-44B1-AD40-36B21CEB400C}" destId="{19706FC3-2AD1-45DC-BEA2-9A1CB74953FC}" srcOrd="0" destOrd="0" presId="urn:microsoft.com/office/officeart/2005/8/layout/hierarchy1"/>
    <dgm:cxn modelId="{8BCC8286-A2E4-4087-BD32-ED31CE8EE4B0}" type="presParOf" srcId="{19706FC3-2AD1-45DC-BEA2-9A1CB74953FC}" destId="{D5AD5868-4999-4F0A-A3B4-B2AE3EF50BE2}" srcOrd="0" destOrd="0" presId="urn:microsoft.com/office/officeart/2005/8/layout/hierarchy1"/>
    <dgm:cxn modelId="{6830690C-BB3A-4E23-A578-906AF97A6B9C}" type="presParOf" srcId="{D5AD5868-4999-4F0A-A3B4-B2AE3EF50BE2}" destId="{4923F1A5-45F6-4388-885A-55B33165A861}" srcOrd="0" destOrd="0" presId="urn:microsoft.com/office/officeart/2005/8/layout/hierarchy1"/>
    <dgm:cxn modelId="{44651829-C891-44E2-BB59-0B81CE38928C}" type="presParOf" srcId="{D5AD5868-4999-4F0A-A3B4-B2AE3EF50BE2}" destId="{CEBB6CDD-43F7-46B8-ABCD-4E1C11F2C26D}" srcOrd="1" destOrd="0" presId="urn:microsoft.com/office/officeart/2005/8/layout/hierarchy1"/>
    <dgm:cxn modelId="{1548DE7D-D33F-4482-854D-AB368C51471D}" type="presParOf" srcId="{19706FC3-2AD1-45DC-BEA2-9A1CB74953FC}" destId="{CE2D9D5A-BE37-4514-8639-45176C73BCBC}" srcOrd="1" destOrd="0" presId="urn:microsoft.com/office/officeart/2005/8/layout/hierarchy1"/>
    <dgm:cxn modelId="{4BC4DDFC-D98E-4037-BE68-208D58BD6C3E}" type="presParOf" srcId="{7B745558-65A4-44B1-AD40-36B21CEB400C}" destId="{FCA34912-9AB2-47D5-B269-0C1B390F8DF8}" srcOrd="1" destOrd="0" presId="urn:microsoft.com/office/officeart/2005/8/layout/hierarchy1"/>
    <dgm:cxn modelId="{2E33CBCC-F216-4DD6-BD0B-05A527366917}" type="presParOf" srcId="{FCA34912-9AB2-47D5-B269-0C1B390F8DF8}" destId="{FCE0BE0F-74B9-4B56-BAE3-124509453F40}" srcOrd="0" destOrd="0" presId="urn:microsoft.com/office/officeart/2005/8/layout/hierarchy1"/>
    <dgm:cxn modelId="{BDE0E261-7E36-48C9-BBFE-57BF93566C27}" type="presParOf" srcId="{FCE0BE0F-74B9-4B56-BAE3-124509453F40}" destId="{80F4D142-93D3-4177-963F-8BB964267AA1}" srcOrd="0" destOrd="0" presId="urn:microsoft.com/office/officeart/2005/8/layout/hierarchy1"/>
    <dgm:cxn modelId="{ECF4349F-E34C-424A-9DBC-B98446DA5BAE}" type="presParOf" srcId="{FCE0BE0F-74B9-4B56-BAE3-124509453F40}" destId="{78179DA8-9FF1-4531-BE36-A9BC92F6AB8F}" srcOrd="1" destOrd="0" presId="urn:microsoft.com/office/officeart/2005/8/layout/hierarchy1"/>
    <dgm:cxn modelId="{5569E8F3-52B9-49BF-8431-F76153923797}" type="presParOf" srcId="{FCA34912-9AB2-47D5-B269-0C1B390F8DF8}" destId="{81098E82-3970-44EA-913F-F6E9A78C055A}"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833507E-92A1-4590-A92B-49408BC46B8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1348090A-34CD-4560-9673-E005D5D37A14}">
      <dgm:prSet/>
      <dgm:spPr/>
      <dgm:t>
        <a:bodyPr/>
        <a:lstStyle/>
        <a:p>
          <a:pPr>
            <a:lnSpc>
              <a:spcPct val="100000"/>
            </a:lnSpc>
          </a:pPr>
          <a:r>
            <a:rPr lang="en-US" b="1"/>
            <a:t>Azure Boards: </a:t>
          </a:r>
          <a:r>
            <a:rPr lang="en-US"/>
            <a:t>A service that provides interactive and customizable tools for managing software projects. It supports agile planning, work item tracking, visualization, and reporting tools.</a:t>
          </a:r>
        </a:p>
      </dgm:t>
    </dgm:pt>
    <dgm:pt modelId="{1DEC9737-C213-414E-A8C3-DD10B39DCDE0}" type="parTrans" cxnId="{78C87405-4FE7-4270-8573-B93B98D08960}">
      <dgm:prSet/>
      <dgm:spPr/>
      <dgm:t>
        <a:bodyPr/>
        <a:lstStyle/>
        <a:p>
          <a:endParaRPr lang="en-US"/>
        </a:p>
      </dgm:t>
    </dgm:pt>
    <dgm:pt modelId="{6674D9A2-7440-4486-9396-5FAE594E2751}" type="sibTrans" cxnId="{78C87405-4FE7-4270-8573-B93B98D08960}">
      <dgm:prSet/>
      <dgm:spPr/>
      <dgm:t>
        <a:bodyPr/>
        <a:lstStyle/>
        <a:p>
          <a:endParaRPr lang="en-US"/>
        </a:p>
      </dgm:t>
    </dgm:pt>
    <dgm:pt modelId="{88A67AAF-10B3-44B6-8FBE-28974271F150}">
      <dgm:prSet/>
      <dgm:spPr/>
      <dgm:t>
        <a:bodyPr/>
        <a:lstStyle/>
        <a:p>
          <a:pPr>
            <a:lnSpc>
              <a:spcPct val="100000"/>
            </a:lnSpc>
          </a:pPr>
          <a:r>
            <a:rPr lang="en-US" b="1"/>
            <a:t>Azure Test Plans: </a:t>
          </a:r>
          <a:r>
            <a:rPr lang="en-US"/>
            <a:t>A service that provides a browser-based test management solution for exploratory, manual, and user acceptance testing.</a:t>
          </a:r>
        </a:p>
      </dgm:t>
    </dgm:pt>
    <dgm:pt modelId="{1050B8A1-49C1-4C9E-92E3-A5796FFE898D}" type="parTrans" cxnId="{FB45FCBB-06A3-4361-B763-50DAB73E59B4}">
      <dgm:prSet/>
      <dgm:spPr/>
      <dgm:t>
        <a:bodyPr/>
        <a:lstStyle/>
        <a:p>
          <a:endParaRPr lang="en-US"/>
        </a:p>
      </dgm:t>
    </dgm:pt>
    <dgm:pt modelId="{93CB7C66-0C12-47EF-AD5C-7035E804861F}" type="sibTrans" cxnId="{FB45FCBB-06A3-4361-B763-50DAB73E59B4}">
      <dgm:prSet/>
      <dgm:spPr/>
      <dgm:t>
        <a:bodyPr/>
        <a:lstStyle/>
        <a:p>
          <a:endParaRPr lang="en-US"/>
        </a:p>
      </dgm:t>
    </dgm:pt>
    <dgm:pt modelId="{716D43D7-5843-46AC-8F71-F042CD6938F8}">
      <dgm:prSet/>
      <dgm:spPr/>
      <dgm:t>
        <a:bodyPr/>
        <a:lstStyle/>
        <a:p>
          <a:pPr>
            <a:lnSpc>
              <a:spcPct val="100000"/>
            </a:lnSpc>
          </a:pPr>
          <a:r>
            <a:rPr lang="en-US" b="1"/>
            <a:t>Azure Artifacts: </a:t>
          </a:r>
          <a:r>
            <a:rPr lang="en-US"/>
            <a:t>A service that provides integrated package management with support for Maven, npm, Python, and NuGet package feeds from public and private sources.</a:t>
          </a:r>
        </a:p>
      </dgm:t>
    </dgm:pt>
    <dgm:pt modelId="{D72D6D89-61A1-46E3-9974-1D50DAB02308}" type="parTrans" cxnId="{9BE1CC92-04F8-4D34-B901-435DC10385F0}">
      <dgm:prSet/>
      <dgm:spPr/>
      <dgm:t>
        <a:bodyPr/>
        <a:lstStyle/>
        <a:p>
          <a:endParaRPr lang="en-US"/>
        </a:p>
      </dgm:t>
    </dgm:pt>
    <dgm:pt modelId="{B265EEC0-768D-4404-99A4-F34811D19091}" type="sibTrans" cxnId="{9BE1CC92-04F8-4D34-B901-435DC10385F0}">
      <dgm:prSet/>
      <dgm:spPr/>
      <dgm:t>
        <a:bodyPr/>
        <a:lstStyle/>
        <a:p>
          <a:endParaRPr lang="en-US"/>
        </a:p>
      </dgm:t>
    </dgm:pt>
    <dgm:pt modelId="{ECEA44B0-E1DB-424E-97B2-60A458884433}" type="pres">
      <dgm:prSet presAssocID="{F833507E-92A1-4590-A92B-49408BC46B8F}" presName="root" presStyleCnt="0">
        <dgm:presLayoutVars>
          <dgm:dir/>
          <dgm:resizeHandles val="exact"/>
        </dgm:presLayoutVars>
      </dgm:prSet>
      <dgm:spPr/>
    </dgm:pt>
    <dgm:pt modelId="{056B95C8-2736-4310-836E-0EB41CAAE3F4}" type="pres">
      <dgm:prSet presAssocID="{1348090A-34CD-4560-9673-E005D5D37A14}" presName="compNode" presStyleCnt="0"/>
      <dgm:spPr/>
    </dgm:pt>
    <dgm:pt modelId="{B29D0269-D7FF-42B9-9FB6-B6F8B5747A3E}" type="pres">
      <dgm:prSet presAssocID="{1348090A-34CD-4560-9673-E005D5D37A14}" presName="bgRect" presStyleLbl="bgShp" presStyleIdx="0" presStyleCnt="3"/>
      <dgm:spPr/>
    </dgm:pt>
    <dgm:pt modelId="{10B64892-3584-45AC-81DD-05436CA85C03}" type="pres">
      <dgm:prSet presAssocID="{1348090A-34CD-4560-9673-E005D5D37A1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yncing Cloud"/>
        </a:ext>
      </dgm:extLst>
    </dgm:pt>
    <dgm:pt modelId="{63AE4C21-53D3-4748-A317-D53AA9E5CBDC}" type="pres">
      <dgm:prSet presAssocID="{1348090A-34CD-4560-9673-E005D5D37A14}" presName="spaceRect" presStyleCnt="0"/>
      <dgm:spPr/>
    </dgm:pt>
    <dgm:pt modelId="{67C83274-3E4D-4760-8240-1E0D1055EB40}" type="pres">
      <dgm:prSet presAssocID="{1348090A-34CD-4560-9673-E005D5D37A14}" presName="parTx" presStyleLbl="revTx" presStyleIdx="0" presStyleCnt="3">
        <dgm:presLayoutVars>
          <dgm:chMax val="0"/>
          <dgm:chPref val="0"/>
        </dgm:presLayoutVars>
      </dgm:prSet>
      <dgm:spPr/>
    </dgm:pt>
    <dgm:pt modelId="{0820A784-510E-4F60-B364-3F60CF0CAABC}" type="pres">
      <dgm:prSet presAssocID="{6674D9A2-7440-4486-9396-5FAE594E2751}" presName="sibTrans" presStyleCnt="0"/>
      <dgm:spPr/>
    </dgm:pt>
    <dgm:pt modelId="{B1358943-8DBB-4B0A-9814-19F0A715C49E}" type="pres">
      <dgm:prSet presAssocID="{88A67AAF-10B3-44B6-8FBE-28974271F150}" presName="compNode" presStyleCnt="0"/>
      <dgm:spPr/>
    </dgm:pt>
    <dgm:pt modelId="{75667F7C-8089-407E-8595-E64C4A854A3F}" type="pres">
      <dgm:prSet presAssocID="{88A67AAF-10B3-44B6-8FBE-28974271F150}" presName="bgRect" presStyleLbl="bgShp" presStyleIdx="1" presStyleCnt="3"/>
      <dgm:spPr/>
    </dgm:pt>
    <dgm:pt modelId="{A6593280-CDC0-4236-BC4F-12883CC0F709}" type="pres">
      <dgm:prSet presAssocID="{88A67AAF-10B3-44B6-8FBE-28974271F15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loud Computing"/>
        </a:ext>
      </dgm:extLst>
    </dgm:pt>
    <dgm:pt modelId="{A3364D25-03BF-451A-853D-35E0A8AA9FF9}" type="pres">
      <dgm:prSet presAssocID="{88A67AAF-10B3-44B6-8FBE-28974271F150}" presName="spaceRect" presStyleCnt="0"/>
      <dgm:spPr/>
    </dgm:pt>
    <dgm:pt modelId="{368A498B-4016-496D-A9A3-989AE2C22926}" type="pres">
      <dgm:prSet presAssocID="{88A67AAF-10B3-44B6-8FBE-28974271F150}" presName="parTx" presStyleLbl="revTx" presStyleIdx="1" presStyleCnt="3">
        <dgm:presLayoutVars>
          <dgm:chMax val="0"/>
          <dgm:chPref val="0"/>
        </dgm:presLayoutVars>
      </dgm:prSet>
      <dgm:spPr/>
    </dgm:pt>
    <dgm:pt modelId="{22FFE42D-E0D0-4D10-9EC5-368F6443228B}" type="pres">
      <dgm:prSet presAssocID="{93CB7C66-0C12-47EF-AD5C-7035E804861F}" presName="sibTrans" presStyleCnt="0"/>
      <dgm:spPr/>
    </dgm:pt>
    <dgm:pt modelId="{497DD9ED-D1DF-4D9C-AA98-944F58BB0FBF}" type="pres">
      <dgm:prSet presAssocID="{716D43D7-5843-46AC-8F71-F042CD6938F8}" presName="compNode" presStyleCnt="0"/>
      <dgm:spPr/>
    </dgm:pt>
    <dgm:pt modelId="{88C58C29-9FB2-420E-9A32-C82010627252}" type="pres">
      <dgm:prSet presAssocID="{716D43D7-5843-46AC-8F71-F042CD6938F8}" presName="bgRect" presStyleLbl="bgShp" presStyleIdx="2" presStyleCnt="3"/>
      <dgm:spPr/>
    </dgm:pt>
    <dgm:pt modelId="{7DD287CD-38AA-41BD-9F6E-35C964E3272B}" type="pres">
      <dgm:prSet presAssocID="{716D43D7-5843-46AC-8F71-F042CD6938F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atabase"/>
        </a:ext>
      </dgm:extLst>
    </dgm:pt>
    <dgm:pt modelId="{D6566EDE-6814-451D-9ABC-CB00AA41E914}" type="pres">
      <dgm:prSet presAssocID="{716D43D7-5843-46AC-8F71-F042CD6938F8}" presName="spaceRect" presStyleCnt="0"/>
      <dgm:spPr/>
    </dgm:pt>
    <dgm:pt modelId="{71A8B929-691B-47BE-B0BD-ADAF4EFAAEFF}" type="pres">
      <dgm:prSet presAssocID="{716D43D7-5843-46AC-8F71-F042CD6938F8}" presName="parTx" presStyleLbl="revTx" presStyleIdx="2" presStyleCnt="3">
        <dgm:presLayoutVars>
          <dgm:chMax val="0"/>
          <dgm:chPref val="0"/>
        </dgm:presLayoutVars>
      </dgm:prSet>
      <dgm:spPr/>
    </dgm:pt>
  </dgm:ptLst>
  <dgm:cxnLst>
    <dgm:cxn modelId="{78C87405-4FE7-4270-8573-B93B98D08960}" srcId="{F833507E-92A1-4590-A92B-49408BC46B8F}" destId="{1348090A-34CD-4560-9673-E005D5D37A14}" srcOrd="0" destOrd="0" parTransId="{1DEC9737-C213-414E-A8C3-DD10B39DCDE0}" sibTransId="{6674D9A2-7440-4486-9396-5FAE594E2751}"/>
    <dgm:cxn modelId="{EA75331E-ECAD-49FE-B9CC-6172ECA9AC16}" type="presOf" srcId="{716D43D7-5843-46AC-8F71-F042CD6938F8}" destId="{71A8B929-691B-47BE-B0BD-ADAF4EFAAEFF}" srcOrd="0" destOrd="0" presId="urn:microsoft.com/office/officeart/2018/2/layout/IconVerticalSolidList"/>
    <dgm:cxn modelId="{43980D59-2F0B-492A-8931-45C024B241AF}" type="presOf" srcId="{1348090A-34CD-4560-9673-E005D5D37A14}" destId="{67C83274-3E4D-4760-8240-1E0D1055EB40}" srcOrd="0" destOrd="0" presId="urn:microsoft.com/office/officeart/2018/2/layout/IconVerticalSolidList"/>
    <dgm:cxn modelId="{9BE1CC92-04F8-4D34-B901-435DC10385F0}" srcId="{F833507E-92A1-4590-A92B-49408BC46B8F}" destId="{716D43D7-5843-46AC-8F71-F042CD6938F8}" srcOrd="2" destOrd="0" parTransId="{D72D6D89-61A1-46E3-9974-1D50DAB02308}" sibTransId="{B265EEC0-768D-4404-99A4-F34811D19091}"/>
    <dgm:cxn modelId="{2832AF99-9F6E-4BFA-B223-01AECF485585}" type="presOf" srcId="{F833507E-92A1-4590-A92B-49408BC46B8F}" destId="{ECEA44B0-E1DB-424E-97B2-60A458884433}" srcOrd="0" destOrd="0" presId="urn:microsoft.com/office/officeart/2018/2/layout/IconVerticalSolidList"/>
    <dgm:cxn modelId="{FB45FCBB-06A3-4361-B763-50DAB73E59B4}" srcId="{F833507E-92A1-4590-A92B-49408BC46B8F}" destId="{88A67AAF-10B3-44B6-8FBE-28974271F150}" srcOrd="1" destOrd="0" parTransId="{1050B8A1-49C1-4C9E-92E3-A5796FFE898D}" sibTransId="{93CB7C66-0C12-47EF-AD5C-7035E804861F}"/>
    <dgm:cxn modelId="{16A483EC-04CA-4ADD-9722-4C4C26863EA2}" type="presOf" srcId="{88A67AAF-10B3-44B6-8FBE-28974271F150}" destId="{368A498B-4016-496D-A9A3-989AE2C22926}" srcOrd="0" destOrd="0" presId="urn:microsoft.com/office/officeart/2018/2/layout/IconVerticalSolidList"/>
    <dgm:cxn modelId="{71FD5A34-B1A1-4FAC-A2B4-97A481D06D99}" type="presParOf" srcId="{ECEA44B0-E1DB-424E-97B2-60A458884433}" destId="{056B95C8-2736-4310-836E-0EB41CAAE3F4}" srcOrd="0" destOrd="0" presId="urn:microsoft.com/office/officeart/2018/2/layout/IconVerticalSolidList"/>
    <dgm:cxn modelId="{561FC5B6-DA8C-42C3-B629-2FDCE6D0CA92}" type="presParOf" srcId="{056B95C8-2736-4310-836E-0EB41CAAE3F4}" destId="{B29D0269-D7FF-42B9-9FB6-B6F8B5747A3E}" srcOrd="0" destOrd="0" presId="urn:microsoft.com/office/officeart/2018/2/layout/IconVerticalSolidList"/>
    <dgm:cxn modelId="{FA09E872-C1EF-49DD-95C0-F2AC48B8A78E}" type="presParOf" srcId="{056B95C8-2736-4310-836E-0EB41CAAE3F4}" destId="{10B64892-3584-45AC-81DD-05436CA85C03}" srcOrd="1" destOrd="0" presId="urn:microsoft.com/office/officeart/2018/2/layout/IconVerticalSolidList"/>
    <dgm:cxn modelId="{AF70C0EA-1D2C-400D-BE42-8A3E80B4448E}" type="presParOf" srcId="{056B95C8-2736-4310-836E-0EB41CAAE3F4}" destId="{63AE4C21-53D3-4748-A317-D53AA9E5CBDC}" srcOrd="2" destOrd="0" presId="urn:microsoft.com/office/officeart/2018/2/layout/IconVerticalSolidList"/>
    <dgm:cxn modelId="{D2BBF444-442B-45A6-ACD9-B6D9585187B8}" type="presParOf" srcId="{056B95C8-2736-4310-836E-0EB41CAAE3F4}" destId="{67C83274-3E4D-4760-8240-1E0D1055EB40}" srcOrd="3" destOrd="0" presId="urn:microsoft.com/office/officeart/2018/2/layout/IconVerticalSolidList"/>
    <dgm:cxn modelId="{28EF0AEB-B5EC-4B60-A7D4-95364E79F992}" type="presParOf" srcId="{ECEA44B0-E1DB-424E-97B2-60A458884433}" destId="{0820A784-510E-4F60-B364-3F60CF0CAABC}" srcOrd="1" destOrd="0" presId="urn:microsoft.com/office/officeart/2018/2/layout/IconVerticalSolidList"/>
    <dgm:cxn modelId="{669E5899-017A-444B-8D33-1A4686DF8107}" type="presParOf" srcId="{ECEA44B0-E1DB-424E-97B2-60A458884433}" destId="{B1358943-8DBB-4B0A-9814-19F0A715C49E}" srcOrd="2" destOrd="0" presId="urn:microsoft.com/office/officeart/2018/2/layout/IconVerticalSolidList"/>
    <dgm:cxn modelId="{937F69B9-E8EA-4B53-8F73-96845C45088D}" type="presParOf" srcId="{B1358943-8DBB-4B0A-9814-19F0A715C49E}" destId="{75667F7C-8089-407E-8595-E64C4A854A3F}" srcOrd="0" destOrd="0" presId="urn:microsoft.com/office/officeart/2018/2/layout/IconVerticalSolidList"/>
    <dgm:cxn modelId="{215F59C9-7F58-4ED8-92EE-DA64C3E70B3A}" type="presParOf" srcId="{B1358943-8DBB-4B0A-9814-19F0A715C49E}" destId="{A6593280-CDC0-4236-BC4F-12883CC0F709}" srcOrd="1" destOrd="0" presId="urn:microsoft.com/office/officeart/2018/2/layout/IconVerticalSolidList"/>
    <dgm:cxn modelId="{9E2B05A3-CF24-46F2-B367-F6958B900A13}" type="presParOf" srcId="{B1358943-8DBB-4B0A-9814-19F0A715C49E}" destId="{A3364D25-03BF-451A-853D-35E0A8AA9FF9}" srcOrd="2" destOrd="0" presId="urn:microsoft.com/office/officeart/2018/2/layout/IconVerticalSolidList"/>
    <dgm:cxn modelId="{F79B14A7-5C8B-4226-B2C2-EA096F882E35}" type="presParOf" srcId="{B1358943-8DBB-4B0A-9814-19F0A715C49E}" destId="{368A498B-4016-496D-A9A3-989AE2C22926}" srcOrd="3" destOrd="0" presId="urn:microsoft.com/office/officeart/2018/2/layout/IconVerticalSolidList"/>
    <dgm:cxn modelId="{E80929EC-6160-4C32-BEE1-DC5825142754}" type="presParOf" srcId="{ECEA44B0-E1DB-424E-97B2-60A458884433}" destId="{22FFE42D-E0D0-4D10-9EC5-368F6443228B}" srcOrd="3" destOrd="0" presId="urn:microsoft.com/office/officeart/2018/2/layout/IconVerticalSolidList"/>
    <dgm:cxn modelId="{225B79A6-1A42-488C-A61F-F9245565F4DA}" type="presParOf" srcId="{ECEA44B0-E1DB-424E-97B2-60A458884433}" destId="{497DD9ED-D1DF-4D9C-AA98-944F58BB0FBF}" srcOrd="4" destOrd="0" presId="urn:microsoft.com/office/officeart/2018/2/layout/IconVerticalSolidList"/>
    <dgm:cxn modelId="{D4E847E6-FB24-4CE0-8936-CB1F760A654E}" type="presParOf" srcId="{497DD9ED-D1DF-4D9C-AA98-944F58BB0FBF}" destId="{88C58C29-9FB2-420E-9A32-C82010627252}" srcOrd="0" destOrd="0" presId="urn:microsoft.com/office/officeart/2018/2/layout/IconVerticalSolidList"/>
    <dgm:cxn modelId="{C9B43F9F-E4BE-47F3-ABFD-559DF1A44F79}" type="presParOf" srcId="{497DD9ED-D1DF-4D9C-AA98-944F58BB0FBF}" destId="{7DD287CD-38AA-41BD-9F6E-35C964E3272B}" srcOrd="1" destOrd="0" presId="urn:microsoft.com/office/officeart/2018/2/layout/IconVerticalSolidList"/>
    <dgm:cxn modelId="{5B39358A-DE6F-4D8D-939A-ADFD1A5483FB}" type="presParOf" srcId="{497DD9ED-D1DF-4D9C-AA98-944F58BB0FBF}" destId="{D6566EDE-6814-451D-9ABC-CB00AA41E914}" srcOrd="2" destOrd="0" presId="urn:microsoft.com/office/officeart/2018/2/layout/IconVerticalSolidList"/>
    <dgm:cxn modelId="{12938B31-9D4D-48A3-B519-18DF601491D7}" type="presParOf" srcId="{497DD9ED-D1DF-4D9C-AA98-944F58BB0FBF}" destId="{71A8B929-691B-47BE-B0BD-ADAF4EFAAEF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23F1A5-45F6-4388-885A-55B33165A861}">
      <dsp:nvSpPr>
        <dsp:cNvPr id="0" name=""/>
        <dsp:cNvSpPr/>
      </dsp:nvSpPr>
      <dsp:spPr>
        <a:xfrm>
          <a:off x="587126" y="194"/>
          <a:ext cx="3415605" cy="216890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CEBB6CDD-43F7-46B8-ABCD-4E1C11F2C26D}">
      <dsp:nvSpPr>
        <dsp:cNvPr id="0" name=""/>
        <dsp:cNvSpPr/>
      </dsp:nvSpPr>
      <dsp:spPr>
        <a:xfrm>
          <a:off x="966638" y="360730"/>
          <a:ext cx="3415605" cy="216890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t>Azure Repos: </a:t>
          </a:r>
          <a:r>
            <a:rPr lang="en-US" sz="1600" kern="1200"/>
            <a:t>A set of version control tools that you can use to manage your code. Includes Git repositories or Team Foundation Version Control (TFVC).</a:t>
          </a:r>
        </a:p>
      </dsp:txBody>
      <dsp:txXfrm>
        <a:off x="1030163" y="424255"/>
        <a:ext cx="3288555" cy="2041859"/>
      </dsp:txXfrm>
    </dsp:sp>
    <dsp:sp modelId="{80F4D142-93D3-4177-963F-8BB964267AA1}">
      <dsp:nvSpPr>
        <dsp:cNvPr id="0" name=""/>
        <dsp:cNvSpPr/>
      </dsp:nvSpPr>
      <dsp:spPr>
        <a:xfrm>
          <a:off x="4761755" y="194"/>
          <a:ext cx="3415605" cy="216890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78179DA8-9FF1-4531-BE36-A9BC92F6AB8F}">
      <dsp:nvSpPr>
        <dsp:cNvPr id="0" name=""/>
        <dsp:cNvSpPr/>
      </dsp:nvSpPr>
      <dsp:spPr>
        <a:xfrm>
          <a:off x="5141267" y="360730"/>
          <a:ext cx="3415605" cy="216890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t>Azure Pipelines: </a:t>
          </a:r>
          <a:r>
            <a:rPr lang="en-US" sz="1600" kern="1200"/>
            <a:t>A cloud service you can use to build and test your code project automatically and make it available to other users. It combines continuous integration (CI) and continuous delivery (CD) to test and build your code and ship it to any target.</a:t>
          </a:r>
        </a:p>
      </dsp:txBody>
      <dsp:txXfrm>
        <a:off x="5204792" y="424255"/>
        <a:ext cx="3288555" cy="20418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9D0269-D7FF-42B9-9FB6-B6F8B5747A3E}">
      <dsp:nvSpPr>
        <dsp:cNvPr id="0" name=""/>
        <dsp:cNvSpPr/>
      </dsp:nvSpPr>
      <dsp:spPr>
        <a:xfrm>
          <a:off x="0" y="579"/>
          <a:ext cx="9144000" cy="135675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B64892-3584-45AC-81DD-05436CA85C03}">
      <dsp:nvSpPr>
        <dsp:cNvPr id="0" name=""/>
        <dsp:cNvSpPr/>
      </dsp:nvSpPr>
      <dsp:spPr>
        <a:xfrm>
          <a:off x="410418" y="305849"/>
          <a:ext cx="746214" cy="7462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C83274-3E4D-4760-8240-1E0D1055EB40}">
      <dsp:nvSpPr>
        <dsp:cNvPr id="0" name=""/>
        <dsp:cNvSpPr/>
      </dsp:nvSpPr>
      <dsp:spPr>
        <a:xfrm>
          <a:off x="1567051" y="579"/>
          <a:ext cx="7576948" cy="1356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3590" tIns="143590" rIns="143590" bIns="143590" numCol="1" spcCol="1270" anchor="ctr" anchorCtr="0">
          <a:noAutofit/>
        </a:bodyPr>
        <a:lstStyle/>
        <a:p>
          <a:pPr marL="0" lvl="0" indent="0" algn="l" defTabSz="800100">
            <a:lnSpc>
              <a:spcPct val="100000"/>
            </a:lnSpc>
            <a:spcBef>
              <a:spcPct val="0"/>
            </a:spcBef>
            <a:spcAft>
              <a:spcPct val="35000"/>
            </a:spcAft>
            <a:buNone/>
          </a:pPr>
          <a:r>
            <a:rPr lang="en-US" sz="1800" b="1" kern="1200"/>
            <a:t>Azure Boards: </a:t>
          </a:r>
          <a:r>
            <a:rPr lang="en-US" sz="1800" kern="1200"/>
            <a:t>A service that provides interactive and customizable tools for managing software projects. It supports agile planning, work item tracking, visualization, and reporting tools.</a:t>
          </a:r>
        </a:p>
      </dsp:txBody>
      <dsp:txXfrm>
        <a:off x="1567051" y="579"/>
        <a:ext cx="7576948" cy="1356754"/>
      </dsp:txXfrm>
    </dsp:sp>
    <dsp:sp modelId="{75667F7C-8089-407E-8595-E64C4A854A3F}">
      <dsp:nvSpPr>
        <dsp:cNvPr id="0" name=""/>
        <dsp:cNvSpPr/>
      </dsp:nvSpPr>
      <dsp:spPr>
        <a:xfrm>
          <a:off x="0" y="1696522"/>
          <a:ext cx="9144000" cy="135675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593280-CDC0-4236-BC4F-12883CC0F709}">
      <dsp:nvSpPr>
        <dsp:cNvPr id="0" name=""/>
        <dsp:cNvSpPr/>
      </dsp:nvSpPr>
      <dsp:spPr>
        <a:xfrm>
          <a:off x="410418" y="2001792"/>
          <a:ext cx="746214" cy="7462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8A498B-4016-496D-A9A3-989AE2C22926}">
      <dsp:nvSpPr>
        <dsp:cNvPr id="0" name=""/>
        <dsp:cNvSpPr/>
      </dsp:nvSpPr>
      <dsp:spPr>
        <a:xfrm>
          <a:off x="1567051" y="1696522"/>
          <a:ext cx="7576948" cy="1356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3590" tIns="143590" rIns="143590" bIns="143590" numCol="1" spcCol="1270" anchor="ctr" anchorCtr="0">
          <a:noAutofit/>
        </a:bodyPr>
        <a:lstStyle/>
        <a:p>
          <a:pPr marL="0" lvl="0" indent="0" algn="l" defTabSz="800100">
            <a:lnSpc>
              <a:spcPct val="100000"/>
            </a:lnSpc>
            <a:spcBef>
              <a:spcPct val="0"/>
            </a:spcBef>
            <a:spcAft>
              <a:spcPct val="35000"/>
            </a:spcAft>
            <a:buNone/>
          </a:pPr>
          <a:r>
            <a:rPr lang="en-US" sz="1800" b="1" kern="1200"/>
            <a:t>Azure Test Plans: </a:t>
          </a:r>
          <a:r>
            <a:rPr lang="en-US" sz="1800" kern="1200"/>
            <a:t>A service that provides a browser-based test management solution for exploratory, manual, and user acceptance testing.</a:t>
          </a:r>
        </a:p>
      </dsp:txBody>
      <dsp:txXfrm>
        <a:off x="1567051" y="1696522"/>
        <a:ext cx="7576948" cy="1356754"/>
      </dsp:txXfrm>
    </dsp:sp>
    <dsp:sp modelId="{88C58C29-9FB2-420E-9A32-C82010627252}">
      <dsp:nvSpPr>
        <dsp:cNvPr id="0" name=""/>
        <dsp:cNvSpPr/>
      </dsp:nvSpPr>
      <dsp:spPr>
        <a:xfrm>
          <a:off x="0" y="3392465"/>
          <a:ext cx="9144000" cy="135675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D287CD-38AA-41BD-9F6E-35C964E3272B}">
      <dsp:nvSpPr>
        <dsp:cNvPr id="0" name=""/>
        <dsp:cNvSpPr/>
      </dsp:nvSpPr>
      <dsp:spPr>
        <a:xfrm>
          <a:off x="410418" y="3697735"/>
          <a:ext cx="746214" cy="7462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A8B929-691B-47BE-B0BD-ADAF4EFAAEFF}">
      <dsp:nvSpPr>
        <dsp:cNvPr id="0" name=""/>
        <dsp:cNvSpPr/>
      </dsp:nvSpPr>
      <dsp:spPr>
        <a:xfrm>
          <a:off x="1567051" y="3392465"/>
          <a:ext cx="7576948" cy="1356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3590" tIns="143590" rIns="143590" bIns="143590" numCol="1" spcCol="1270" anchor="ctr" anchorCtr="0">
          <a:noAutofit/>
        </a:bodyPr>
        <a:lstStyle/>
        <a:p>
          <a:pPr marL="0" lvl="0" indent="0" algn="l" defTabSz="800100">
            <a:lnSpc>
              <a:spcPct val="100000"/>
            </a:lnSpc>
            <a:spcBef>
              <a:spcPct val="0"/>
            </a:spcBef>
            <a:spcAft>
              <a:spcPct val="35000"/>
            </a:spcAft>
            <a:buNone/>
          </a:pPr>
          <a:r>
            <a:rPr lang="en-US" sz="1800" b="1" kern="1200"/>
            <a:t>Azure Artifacts: </a:t>
          </a:r>
          <a:r>
            <a:rPr lang="en-US" sz="1800" kern="1200"/>
            <a:t>A service that provides integrated package management with support for Maven, npm, Python, and NuGet package feeds from public and private sources.</a:t>
          </a:r>
        </a:p>
      </dsp:txBody>
      <dsp:txXfrm>
        <a:off x="1567051" y="3392465"/>
        <a:ext cx="7576948" cy="135675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F99025-0DA2-44CF-A020-FC2DF0049ED9}" type="datetimeFigureOut">
              <a:rPr lang="en-US" smtClean="0"/>
              <a:t>9/24/2024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C029FB-B191-4462-9308-F7E868A39001}" type="slidenum">
              <a:rPr lang="en-US" smtClean="0"/>
              <a:t>‹#›</a:t>
            </a:fld>
            <a:endParaRPr lang="en-US"/>
          </a:p>
        </p:txBody>
      </p:sp>
    </p:spTree>
    <p:extLst>
      <p:ext uri="{BB962C8B-B14F-4D97-AF65-F5344CB8AC3E}">
        <p14:creationId xmlns:p14="http://schemas.microsoft.com/office/powerpoint/2010/main" val="2913790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9EA1E-98C4-4A2E-AAC3-800E357DC9FE}"/>
              </a:ext>
            </a:extLst>
          </p:cNvPr>
          <p:cNvSpPr>
            <a:spLocks noGrp="1"/>
          </p:cNvSpPr>
          <p:nvPr>
            <p:ph type="ctrTitle"/>
          </p:nvPr>
        </p:nvSpPr>
        <p:spPr>
          <a:xfrm>
            <a:off x="1517904" y="1517904"/>
            <a:ext cx="9144000" cy="2798064"/>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A96B1FA-5AE6-4D57-B37B-4AA0216007F8}"/>
              </a:ext>
            </a:extLst>
          </p:cNvPr>
          <p:cNvSpPr>
            <a:spLocks noGrp="1"/>
          </p:cNvSpPr>
          <p:nvPr>
            <p:ph type="subTitle" idx="1"/>
          </p:nvPr>
        </p:nvSpPr>
        <p:spPr>
          <a:xfrm>
            <a:off x="1517904" y="4572000"/>
            <a:ext cx="9144000" cy="1527048"/>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a:extLst>
              <a:ext uri="{FF2B5EF4-FFF2-40B4-BE49-F238E27FC236}">
                <a16:creationId xmlns:a16="http://schemas.microsoft.com/office/drawing/2014/main" id="{01F49B66-DBC3-45EE-A6E1-DE10A6C186C8}"/>
              </a:ext>
            </a:extLst>
          </p:cNvPr>
          <p:cNvSpPr>
            <a:spLocks noGrp="1"/>
          </p:cNvSpPr>
          <p:nvPr>
            <p:ph type="dt" sz="half" idx="10"/>
          </p:nvPr>
        </p:nvSpPr>
        <p:spPr/>
        <p:txBody>
          <a:bodyPr/>
          <a:lstStyle/>
          <a:p>
            <a:pPr algn="r"/>
            <a:fld id="{B3E4BF64-0EEA-4B6C-A6C5-FE3AE3C5547E}" type="datetime1">
              <a:rPr lang="en-US" smtClean="0"/>
              <a:t>9/24/2024</a:t>
            </a:fld>
            <a:endParaRPr lang="en-US" dirty="0"/>
          </a:p>
        </p:txBody>
      </p:sp>
      <p:sp>
        <p:nvSpPr>
          <p:cNvPr id="8" name="Footer Placeholder 7">
            <a:extLst>
              <a:ext uri="{FF2B5EF4-FFF2-40B4-BE49-F238E27FC236}">
                <a16:creationId xmlns:a16="http://schemas.microsoft.com/office/drawing/2014/main" id="{241085F0-1967-4B4F-9824-58E9F2E05125}"/>
              </a:ext>
            </a:extLst>
          </p:cNvPr>
          <p:cNvSpPr>
            <a:spLocks noGrp="1"/>
          </p:cNvSpPr>
          <p:nvPr>
            <p:ph type="ftr" sz="quarter" idx="11"/>
          </p:nvPr>
        </p:nvSpPr>
        <p:spPr/>
        <p:txBody>
          <a:bodyPr/>
          <a:lstStyle/>
          <a:p>
            <a:r>
              <a:rPr lang="en-US" sz="1000"/>
              <a:t>Sir Abdullah</a:t>
            </a:r>
            <a:endParaRPr lang="en-US" sz="1000" dirty="0"/>
          </a:p>
        </p:txBody>
      </p:sp>
      <p:sp>
        <p:nvSpPr>
          <p:cNvPr id="9" name="Slide Number Placeholder 8">
            <a:extLst>
              <a:ext uri="{FF2B5EF4-FFF2-40B4-BE49-F238E27FC236}">
                <a16:creationId xmlns:a16="http://schemas.microsoft.com/office/drawing/2014/main" id="{40AEDEE5-31B5-4868-8C16-47FF43E276A4}"/>
              </a:ext>
            </a:extLst>
          </p:cNvPr>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956601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F9454-6F74-46A8-B299-4AF451BFB92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6F55CA9-A0BD-4609-9307-BAF987B262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25E4293-851E-4FA2-BFF2-B646A42369DE}"/>
              </a:ext>
            </a:extLst>
          </p:cNvPr>
          <p:cNvSpPr>
            <a:spLocks noGrp="1"/>
          </p:cNvSpPr>
          <p:nvPr>
            <p:ph type="dt" sz="half" idx="10"/>
          </p:nvPr>
        </p:nvSpPr>
        <p:spPr/>
        <p:txBody>
          <a:bodyPr/>
          <a:lstStyle/>
          <a:p>
            <a:fld id="{68D063E4-7CA2-4FC9-99AF-83D12C93620E}" type="datetime1">
              <a:rPr lang="en-US" smtClean="0"/>
              <a:t>9/24/2024</a:t>
            </a:fld>
            <a:endParaRPr lang="en-US"/>
          </a:p>
        </p:txBody>
      </p:sp>
      <p:sp>
        <p:nvSpPr>
          <p:cNvPr id="5" name="Footer Placeholder 4">
            <a:extLst>
              <a:ext uri="{FF2B5EF4-FFF2-40B4-BE49-F238E27FC236}">
                <a16:creationId xmlns:a16="http://schemas.microsoft.com/office/drawing/2014/main" id="{59A907F5-F26D-4A91-8D70-AB54F8B43D3F}"/>
              </a:ext>
            </a:extLst>
          </p:cNvPr>
          <p:cNvSpPr>
            <a:spLocks noGrp="1"/>
          </p:cNvSpPr>
          <p:nvPr>
            <p:ph type="ftr" sz="quarter" idx="11"/>
          </p:nvPr>
        </p:nvSpPr>
        <p:spPr/>
        <p:txBody>
          <a:bodyPr/>
          <a:lstStyle/>
          <a:p>
            <a:r>
              <a:rPr lang="en-US"/>
              <a:t>Sir Abdullah</a:t>
            </a:r>
          </a:p>
        </p:txBody>
      </p:sp>
      <p:sp>
        <p:nvSpPr>
          <p:cNvPr id="6" name="Slide Number Placeholder 5">
            <a:extLst>
              <a:ext uri="{FF2B5EF4-FFF2-40B4-BE49-F238E27FC236}">
                <a16:creationId xmlns:a16="http://schemas.microsoft.com/office/drawing/2014/main" id="{778ACBD8-D942-449E-A2B8-358CD1365C0A}"/>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299804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A50897-0C2E-420B-9A38-A8D5C1D72786}"/>
              </a:ext>
            </a:extLst>
          </p:cNvPr>
          <p:cNvSpPr>
            <a:spLocks noGrp="1"/>
          </p:cNvSpPr>
          <p:nvPr>
            <p:ph type="title" orient="vert"/>
          </p:nvPr>
        </p:nvSpPr>
        <p:spPr>
          <a:xfrm>
            <a:off x="8450317" y="1517904"/>
            <a:ext cx="2220731" cy="454678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EDB2173-32A5-4677-A08F-DAB8FD430D1A}"/>
              </a:ext>
            </a:extLst>
          </p:cNvPr>
          <p:cNvSpPr>
            <a:spLocks noGrp="1"/>
          </p:cNvSpPr>
          <p:nvPr>
            <p:ph type="body" orient="vert" idx="1"/>
          </p:nvPr>
        </p:nvSpPr>
        <p:spPr>
          <a:xfrm>
            <a:off x="1517904" y="1517904"/>
            <a:ext cx="6562553" cy="454678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3DB124D-B801-4A6A-9DAF-EBC1B98FE4F7}"/>
              </a:ext>
            </a:extLst>
          </p:cNvPr>
          <p:cNvSpPr>
            <a:spLocks noGrp="1"/>
          </p:cNvSpPr>
          <p:nvPr>
            <p:ph type="dt" sz="half" idx="10"/>
          </p:nvPr>
        </p:nvSpPr>
        <p:spPr/>
        <p:txBody>
          <a:bodyPr/>
          <a:lstStyle/>
          <a:p>
            <a:fld id="{C83FE504-3401-4659-B535-E5DB30AF2684}" type="datetime1">
              <a:rPr lang="en-US" smtClean="0"/>
              <a:t>9/24/2024</a:t>
            </a:fld>
            <a:endParaRPr lang="en-US"/>
          </a:p>
        </p:txBody>
      </p:sp>
      <p:sp>
        <p:nvSpPr>
          <p:cNvPr id="5" name="Footer Placeholder 4">
            <a:extLst>
              <a:ext uri="{FF2B5EF4-FFF2-40B4-BE49-F238E27FC236}">
                <a16:creationId xmlns:a16="http://schemas.microsoft.com/office/drawing/2014/main" id="{A8DAF8DF-2544-45A5-B62B-BB7948FCCA45}"/>
              </a:ext>
            </a:extLst>
          </p:cNvPr>
          <p:cNvSpPr>
            <a:spLocks noGrp="1"/>
          </p:cNvSpPr>
          <p:nvPr>
            <p:ph type="ftr" sz="quarter" idx="11"/>
          </p:nvPr>
        </p:nvSpPr>
        <p:spPr/>
        <p:txBody>
          <a:bodyPr/>
          <a:lstStyle/>
          <a:p>
            <a:r>
              <a:rPr lang="en-US"/>
              <a:t>Sir Abdullah</a:t>
            </a:r>
          </a:p>
        </p:txBody>
      </p:sp>
      <p:sp>
        <p:nvSpPr>
          <p:cNvPr id="6" name="Slide Number Placeholder 5">
            <a:extLst>
              <a:ext uri="{FF2B5EF4-FFF2-40B4-BE49-F238E27FC236}">
                <a16:creationId xmlns:a16="http://schemas.microsoft.com/office/drawing/2014/main" id="{04AC232D-131E-4BE6-8E2E-BAF5A30846D6}"/>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200820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5BB2-C09C-49B0-BAFA-DE1801CD3E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A47C21-944D-47FE-9519-A255188371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7CE36D-6B7B-4D5E-831E-34A4286D6E6A}"/>
              </a:ext>
            </a:extLst>
          </p:cNvPr>
          <p:cNvSpPr>
            <a:spLocks noGrp="1"/>
          </p:cNvSpPr>
          <p:nvPr>
            <p:ph type="dt" sz="half" idx="10"/>
          </p:nvPr>
        </p:nvSpPr>
        <p:spPr/>
        <p:txBody>
          <a:bodyPr/>
          <a:lstStyle/>
          <a:p>
            <a:fld id="{5ABF3163-BA38-4D80-B942-D2E32967BDCD}" type="datetime1">
              <a:rPr lang="en-US" smtClean="0"/>
              <a:t>9/24/2024</a:t>
            </a:fld>
            <a:endParaRPr lang="en-US"/>
          </a:p>
        </p:txBody>
      </p:sp>
      <p:sp>
        <p:nvSpPr>
          <p:cNvPr id="5" name="Footer Placeholder 4">
            <a:extLst>
              <a:ext uri="{FF2B5EF4-FFF2-40B4-BE49-F238E27FC236}">
                <a16:creationId xmlns:a16="http://schemas.microsoft.com/office/drawing/2014/main" id="{BA2AD668-6E19-425C-88F7-AF4220662C0D}"/>
              </a:ext>
            </a:extLst>
          </p:cNvPr>
          <p:cNvSpPr>
            <a:spLocks noGrp="1"/>
          </p:cNvSpPr>
          <p:nvPr>
            <p:ph type="ftr" sz="quarter" idx="11"/>
          </p:nvPr>
        </p:nvSpPr>
        <p:spPr/>
        <p:txBody>
          <a:bodyPr/>
          <a:lstStyle/>
          <a:p>
            <a:r>
              <a:rPr lang="en-US"/>
              <a:t>Sir Abdullah</a:t>
            </a:r>
          </a:p>
        </p:txBody>
      </p:sp>
      <p:sp>
        <p:nvSpPr>
          <p:cNvPr id="6" name="Slide Number Placeholder 5">
            <a:extLst>
              <a:ext uri="{FF2B5EF4-FFF2-40B4-BE49-F238E27FC236}">
                <a16:creationId xmlns:a16="http://schemas.microsoft.com/office/drawing/2014/main" id="{36905C53-CF7C-4936-9E35-1BEBD683626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801594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46C78-A717-4E1F-A742-FD5AECA03B4B}"/>
              </a:ext>
            </a:extLst>
          </p:cNvPr>
          <p:cNvSpPr>
            <a:spLocks noGrp="1"/>
          </p:cNvSpPr>
          <p:nvPr>
            <p:ph type="title"/>
          </p:nvPr>
        </p:nvSpPr>
        <p:spPr>
          <a:xfrm>
            <a:off x="1517904" y="1517904"/>
            <a:ext cx="91440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DA1270D-CCAE-4437-A0C0-052D111DFC80}"/>
              </a:ext>
            </a:extLst>
          </p:cNvPr>
          <p:cNvSpPr>
            <a:spLocks noGrp="1"/>
          </p:cNvSpPr>
          <p:nvPr>
            <p:ph type="body" idx="1"/>
          </p:nvPr>
        </p:nvSpPr>
        <p:spPr>
          <a:xfrm>
            <a:off x="1517904" y="4572000"/>
            <a:ext cx="91440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9F006A-7EEE-4DB0-8F92-D34C0D46C38E}"/>
              </a:ext>
            </a:extLst>
          </p:cNvPr>
          <p:cNvSpPr>
            <a:spLocks noGrp="1"/>
          </p:cNvSpPr>
          <p:nvPr>
            <p:ph type="dt" sz="half" idx="10"/>
          </p:nvPr>
        </p:nvSpPr>
        <p:spPr/>
        <p:txBody>
          <a:bodyPr/>
          <a:lstStyle/>
          <a:p>
            <a:fld id="{73876862-F1B0-4CE1-9779-E225FFD446D1}" type="datetime1">
              <a:rPr lang="en-US" smtClean="0"/>
              <a:t>9/24/2024</a:t>
            </a:fld>
            <a:endParaRPr lang="en-US"/>
          </a:p>
        </p:txBody>
      </p:sp>
      <p:sp>
        <p:nvSpPr>
          <p:cNvPr id="5" name="Footer Placeholder 4">
            <a:extLst>
              <a:ext uri="{FF2B5EF4-FFF2-40B4-BE49-F238E27FC236}">
                <a16:creationId xmlns:a16="http://schemas.microsoft.com/office/drawing/2014/main" id="{FDA3F2ED-2B0E-44A9-8603-286CA06345DB}"/>
              </a:ext>
            </a:extLst>
          </p:cNvPr>
          <p:cNvSpPr>
            <a:spLocks noGrp="1"/>
          </p:cNvSpPr>
          <p:nvPr>
            <p:ph type="ftr" sz="quarter" idx="11"/>
          </p:nvPr>
        </p:nvSpPr>
        <p:spPr/>
        <p:txBody>
          <a:bodyPr/>
          <a:lstStyle/>
          <a:p>
            <a:r>
              <a:rPr lang="en-US"/>
              <a:t>Sir Abdullah</a:t>
            </a:r>
          </a:p>
        </p:txBody>
      </p:sp>
      <p:sp>
        <p:nvSpPr>
          <p:cNvPr id="6" name="Slide Number Placeholder 5">
            <a:extLst>
              <a:ext uri="{FF2B5EF4-FFF2-40B4-BE49-F238E27FC236}">
                <a16:creationId xmlns:a16="http://schemas.microsoft.com/office/drawing/2014/main" id="{FF4D801C-6B4E-40B6-9D6E-558192264D2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4265003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46AA-9418-4C3E-901B-8E2806122E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997482-2CA6-4707-976E-6FD4B57BFE66}"/>
              </a:ext>
            </a:extLst>
          </p:cNvPr>
          <p:cNvSpPr>
            <a:spLocks noGrp="1"/>
          </p:cNvSpPr>
          <p:nvPr>
            <p:ph sz="half" idx="1"/>
          </p:nvPr>
        </p:nvSpPr>
        <p:spPr>
          <a:xfrm>
            <a:off x="1517904"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909652-DD12-479C-B639-9452CBA8C019}"/>
              </a:ext>
            </a:extLst>
          </p:cNvPr>
          <p:cNvSpPr>
            <a:spLocks noGrp="1"/>
          </p:cNvSpPr>
          <p:nvPr>
            <p:ph sz="half" idx="2"/>
          </p:nvPr>
        </p:nvSpPr>
        <p:spPr>
          <a:xfrm>
            <a:off x="6336792"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0EC7A6-AFB1-4989-A0B4-B422D5B2C69C}"/>
              </a:ext>
            </a:extLst>
          </p:cNvPr>
          <p:cNvSpPr>
            <a:spLocks noGrp="1"/>
          </p:cNvSpPr>
          <p:nvPr>
            <p:ph type="dt" sz="half" idx="10"/>
          </p:nvPr>
        </p:nvSpPr>
        <p:spPr/>
        <p:txBody>
          <a:bodyPr/>
          <a:lstStyle/>
          <a:p>
            <a:fld id="{FBD2272F-E6DD-493B-8B54-9AF43E776B45}" type="datetime1">
              <a:rPr lang="en-US" smtClean="0"/>
              <a:t>9/24/2024</a:t>
            </a:fld>
            <a:endParaRPr lang="en-US" dirty="0"/>
          </a:p>
        </p:txBody>
      </p:sp>
      <p:sp>
        <p:nvSpPr>
          <p:cNvPr id="6" name="Footer Placeholder 5">
            <a:extLst>
              <a:ext uri="{FF2B5EF4-FFF2-40B4-BE49-F238E27FC236}">
                <a16:creationId xmlns:a16="http://schemas.microsoft.com/office/drawing/2014/main" id="{F8D2117C-B497-4647-A66B-1887750FB538}"/>
              </a:ext>
            </a:extLst>
          </p:cNvPr>
          <p:cNvSpPr>
            <a:spLocks noGrp="1"/>
          </p:cNvSpPr>
          <p:nvPr>
            <p:ph type="ftr" sz="quarter" idx="11"/>
          </p:nvPr>
        </p:nvSpPr>
        <p:spPr/>
        <p:txBody>
          <a:bodyPr/>
          <a:lstStyle/>
          <a:p>
            <a:r>
              <a:rPr lang="en-US"/>
              <a:t>Sir Abdullah</a:t>
            </a:r>
            <a:endParaRPr lang="en-US" dirty="0"/>
          </a:p>
        </p:txBody>
      </p:sp>
      <p:sp>
        <p:nvSpPr>
          <p:cNvPr id="7" name="Slide Number Placeholder 6">
            <a:extLst>
              <a:ext uri="{FF2B5EF4-FFF2-40B4-BE49-F238E27FC236}">
                <a16:creationId xmlns:a16="http://schemas.microsoft.com/office/drawing/2014/main" id="{79E8C7AF-5092-416B-B61C-F41D3C573E0C}"/>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148368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90CDE0-3FEB-42A0-8BCC-7DADE7D4A621}"/>
              </a:ext>
            </a:extLst>
          </p:cNvPr>
          <p:cNvSpPr>
            <a:spLocks noGrp="1"/>
          </p:cNvSpPr>
          <p:nvPr>
            <p:ph type="body" idx="1"/>
          </p:nvPr>
        </p:nvSpPr>
        <p:spPr>
          <a:xfrm>
            <a:off x="1517905"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778B8B-E9A3-44BE-85A6-3E316659A9B4}"/>
              </a:ext>
            </a:extLst>
          </p:cNvPr>
          <p:cNvSpPr>
            <a:spLocks noGrp="1"/>
          </p:cNvSpPr>
          <p:nvPr>
            <p:ph sz="half" idx="2"/>
          </p:nvPr>
        </p:nvSpPr>
        <p:spPr>
          <a:xfrm>
            <a:off x="1517904"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0BF1BCA-A435-4779-A6FE-15207141F519}"/>
              </a:ext>
            </a:extLst>
          </p:cNvPr>
          <p:cNvSpPr>
            <a:spLocks noGrp="1"/>
          </p:cNvSpPr>
          <p:nvPr>
            <p:ph type="body" sz="quarter" idx="3"/>
          </p:nvPr>
        </p:nvSpPr>
        <p:spPr>
          <a:xfrm>
            <a:off x="6336792"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9B1923-9749-49E3-88FA-75C326E6719A}"/>
              </a:ext>
            </a:extLst>
          </p:cNvPr>
          <p:cNvSpPr>
            <a:spLocks noGrp="1"/>
          </p:cNvSpPr>
          <p:nvPr>
            <p:ph sz="quarter" idx="4"/>
          </p:nvPr>
        </p:nvSpPr>
        <p:spPr>
          <a:xfrm>
            <a:off x="6336792"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F3A70F0-5AFA-4C5A-812B-220C6A38DB6B}"/>
              </a:ext>
            </a:extLst>
          </p:cNvPr>
          <p:cNvSpPr>
            <a:spLocks noGrp="1"/>
          </p:cNvSpPr>
          <p:nvPr>
            <p:ph type="dt" sz="half" idx="10"/>
          </p:nvPr>
        </p:nvSpPr>
        <p:spPr/>
        <p:txBody>
          <a:bodyPr/>
          <a:lstStyle/>
          <a:p>
            <a:fld id="{CD28603E-5E47-4198-A7FC-8AF24B4C4729}" type="datetime1">
              <a:rPr lang="en-US" smtClean="0"/>
              <a:t>9/24/2024</a:t>
            </a:fld>
            <a:endParaRPr lang="en-US"/>
          </a:p>
        </p:txBody>
      </p:sp>
      <p:sp>
        <p:nvSpPr>
          <p:cNvPr id="8" name="Footer Placeholder 7">
            <a:extLst>
              <a:ext uri="{FF2B5EF4-FFF2-40B4-BE49-F238E27FC236}">
                <a16:creationId xmlns:a16="http://schemas.microsoft.com/office/drawing/2014/main" id="{576AF721-83FE-4B57-B910-C395D23FDE31}"/>
              </a:ext>
            </a:extLst>
          </p:cNvPr>
          <p:cNvSpPr>
            <a:spLocks noGrp="1"/>
          </p:cNvSpPr>
          <p:nvPr>
            <p:ph type="ftr" sz="quarter" idx="11"/>
          </p:nvPr>
        </p:nvSpPr>
        <p:spPr/>
        <p:txBody>
          <a:bodyPr/>
          <a:lstStyle/>
          <a:p>
            <a:r>
              <a:rPr lang="en-US"/>
              <a:t>Sir Abdullah</a:t>
            </a:r>
          </a:p>
        </p:txBody>
      </p:sp>
      <p:sp>
        <p:nvSpPr>
          <p:cNvPr id="9" name="Slide Number Placeholder 8">
            <a:extLst>
              <a:ext uri="{FF2B5EF4-FFF2-40B4-BE49-F238E27FC236}">
                <a16:creationId xmlns:a16="http://schemas.microsoft.com/office/drawing/2014/main" id="{556A5893-52F1-44A1-AE8E-CF094DB41CFA}"/>
              </a:ext>
            </a:extLst>
          </p:cNvPr>
          <p:cNvSpPr>
            <a:spLocks noGrp="1"/>
          </p:cNvSpPr>
          <p:nvPr>
            <p:ph type="sldNum" sz="quarter" idx="12"/>
          </p:nvPr>
        </p:nvSpPr>
        <p:spPr/>
        <p:txBody>
          <a:bodyPr/>
          <a:lstStyle/>
          <a:p>
            <a:fld id="{CB1E4CB7-CB13-4810-BF18-BE31AFC64F93}" type="slidenum">
              <a:rPr lang="en-US" smtClean="0"/>
              <a:t>‹#›</a:t>
            </a:fld>
            <a:endParaRPr lang="en-US"/>
          </a:p>
        </p:txBody>
      </p:sp>
      <p:sp>
        <p:nvSpPr>
          <p:cNvPr id="10" name="Title 9">
            <a:extLst>
              <a:ext uri="{FF2B5EF4-FFF2-40B4-BE49-F238E27FC236}">
                <a16:creationId xmlns:a16="http://schemas.microsoft.com/office/drawing/2014/main" id="{D9D22302-83E3-4E22-93DF-1E5D463B64C3}"/>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45750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D85A6-A4E6-4160-BE43-8146A98946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A24A80-0792-4B3B-BB5A-8B2BD91095A7}"/>
              </a:ext>
            </a:extLst>
          </p:cNvPr>
          <p:cNvSpPr>
            <a:spLocks noGrp="1"/>
          </p:cNvSpPr>
          <p:nvPr>
            <p:ph type="dt" sz="half" idx="10"/>
          </p:nvPr>
        </p:nvSpPr>
        <p:spPr/>
        <p:txBody>
          <a:bodyPr/>
          <a:lstStyle/>
          <a:p>
            <a:fld id="{693E483A-1DA9-4CC3-AF80-D7337BD592B2}" type="datetime1">
              <a:rPr lang="en-US" smtClean="0"/>
              <a:t>9/24/2024</a:t>
            </a:fld>
            <a:endParaRPr lang="en-US"/>
          </a:p>
        </p:txBody>
      </p:sp>
      <p:sp>
        <p:nvSpPr>
          <p:cNvPr id="4" name="Footer Placeholder 3">
            <a:extLst>
              <a:ext uri="{FF2B5EF4-FFF2-40B4-BE49-F238E27FC236}">
                <a16:creationId xmlns:a16="http://schemas.microsoft.com/office/drawing/2014/main" id="{4526116E-7A6D-485F-9FA2-25F94D4F40FB}"/>
              </a:ext>
            </a:extLst>
          </p:cNvPr>
          <p:cNvSpPr>
            <a:spLocks noGrp="1"/>
          </p:cNvSpPr>
          <p:nvPr>
            <p:ph type="ftr" sz="quarter" idx="11"/>
          </p:nvPr>
        </p:nvSpPr>
        <p:spPr/>
        <p:txBody>
          <a:bodyPr/>
          <a:lstStyle/>
          <a:p>
            <a:r>
              <a:rPr lang="en-US"/>
              <a:t>Sir Abdullah</a:t>
            </a:r>
          </a:p>
        </p:txBody>
      </p:sp>
      <p:sp>
        <p:nvSpPr>
          <p:cNvPr id="5" name="Slide Number Placeholder 4">
            <a:extLst>
              <a:ext uri="{FF2B5EF4-FFF2-40B4-BE49-F238E27FC236}">
                <a16:creationId xmlns:a16="http://schemas.microsoft.com/office/drawing/2014/main" id="{B309ADCC-C5F2-4D90-B153-93DF55858291}"/>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453288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862271-51F6-4122-9709-D279042F8846}"/>
              </a:ext>
            </a:extLst>
          </p:cNvPr>
          <p:cNvSpPr>
            <a:spLocks noGrp="1"/>
          </p:cNvSpPr>
          <p:nvPr>
            <p:ph type="dt" sz="half" idx="10"/>
          </p:nvPr>
        </p:nvSpPr>
        <p:spPr/>
        <p:txBody>
          <a:bodyPr/>
          <a:lstStyle/>
          <a:p>
            <a:fld id="{DA53A725-C71D-40AB-8809-509F000B9523}" type="datetime1">
              <a:rPr lang="en-US" smtClean="0"/>
              <a:t>9/24/2024</a:t>
            </a:fld>
            <a:endParaRPr lang="en-US"/>
          </a:p>
        </p:txBody>
      </p:sp>
      <p:sp>
        <p:nvSpPr>
          <p:cNvPr id="3" name="Footer Placeholder 2">
            <a:extLst>
              <a:ext uri="{FF2B5EF4-FFF2-40B4-BE49-F238E27FC236}">
                <a16:creationId xmlns:a16="http://schemas.microsoft.com/office/drawing/2014/main" id="{452CFE08-03FE-487B-8963-9FAD3049CFFA}"/>
              </a:ext>
            </a:extLst>
          </p:cNvPr>
          <p:cNvSpPr>
            <a:spLocks noGrp="1"/>
          </p:cNvSpPr>
          <p:nvPr>
            <p:ph type="ftr" sz="quarter" idx="11"/>
          </p:nvPr>
        </p:nvSpPr>
        <p:spPr/>
        <p:txBody>
          <a:bodyPr/>
          <a:lstStyle/>
          <a:p>
            <a:r>
              <a:rPr lang="en-US"/>
              <a:t>Sir Abdullah</a:t>
            </a:r>
          </a:p>
        </p:txBody>
      </p:sp>
      <p:sp>
        <p:nvSpPr>
          <p:cNvPr id="4" name="Slide Number Placeholder 3">
            <a:extLst>
              <a:ext uri="{FF2B5EF4-FFF2-40B4-BE49-F238E27FC236}">
                <a16:creationId xmlns:a16="http://schemas.microsoft.com/office/drawing/2014/main" id="{CA935A50-18AE-4CB1-BB10-1CBDD8A7C2C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628663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1F683-796D-458C-9B32-A385D604DBFC}"/>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FB1F0BD-641B-4148-BCB3-2704218C80B8}"/>
              </a:ext>
            </a:extLst>
          </p:cNvPr>
          <p:cNvSpPr>
            <a:spLocks noGrp="1"/>
          </p:cNvSpPr>
          <p:nvPr>
            <p:ph idx="1"/>
          </p:nvPr>
        </p:nvSpPr>
        <p:spPr>
          <a:xfrm>
            <a:off x="5330952" y="1517904"/>
            <a:ext cx="5330952" cy="45811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B28C843-B846-4456-9720-71B7D4FF4062}"/>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3A3A03-31BD-4E7E-879A-A1C71849703C}"/>
              </a:ext>
            </a:extLst>
          </p:cNvPr>
          <p:cNvSpPr>
            <a:spLocks noGrp="1"/>
          </p:cNvSpPr>
          <p:nvPr>
            <p:ph type="dt" sz="half" idx="10"/>
          </p:nvPr>
        </p:nvSpPr>
        <p:spPr/>
        <p:txBody>
          <a:bodyPr/>
          <a:lstStyle/>
          <a:p>
            <a:fld id="{55A61217-AE3A-4ECA-829E-563797631368}" type="datetime1">
              <a:rPr lang="en-US" smtClean="0"/>
              <a:t>9/24/2024</a:t>
            </a:fld>
            <a:endParaRPr lang="en-US"/>
          </a:p>
        </p:txBody>
      </p:sp>
      <p:sp>
        <p:nvSpPr>
          <p:cNvPr id="6" name="Footer Placeholder 5">
            <a:extLst>
              <a:ext uri="{FF2B5EF4-FFF2-40B4-BE49-F238E27FC236}">
                <a16:creationId xmlns:a16="http://schemas.microsoft.com/office/drawing/2014/main" id="{4EA39078-7D38-4851-A363-B6BC179A50EE}"/>
              </a:ext>
            </a:extLst>
          </p:cNvPr>
          <p:cNvSpPr>
            <a:spLocks noGrp="1"/>
          </p:cNvSpPr>
          <p:nvPr>
            <p:ph type="ftr" sz="quarter" idx="11"/>
          </p:nvPr>
        </p:nvSpPr>
        <p:spPr/>
        <p:txBody>
          <a:bodyPr/>
          <a:lstStyle/>
          <a:p>
            <a:r>
              <a:rPr lang="en-US"/>
              <a:t>Sir Abdullah</a:t>
            </a:r>
          </a:p>
        </p:txBody>
      </p:sp>
      <p:sp>
        <p:nvSpPr>
          <p:cNvPr id="7" name="Slide Number Placeholder 6">
            <a:extLst>
              <a:ext uri="{FF2B5EF4-FFF2-40B4-BE49-F238E27FC236}">
                <a16:creationId xmlns:a16="http://schemas.microsoft.com/office/drawing/2014/main" id="{4E1FF25E-A25D-47AA-94EB-580A74F01F1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4097001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E83B4-9B31-4F73-9767-163636522F3A}"/>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BC7CFC30-8163-47A0-A97F-3F2C3A3BE73A}"/>
              </a:ext>
            </a:extLst>
          </p:cNvPr>
          <p:cNvSpPr>
            <a:spLocks noGrp="1"/>
          </p:cNvSpPr>
          <p:nvPr>
            <p:ph type="pic" idx="1"/>
          </p:nvPr>
        </p:nvSpPr>
        <p:spPr>
          <a:xfrm>
            <a:off x="5349240" y="764032"/>
            <a:ext cx="6089904" cy="5330952"/>
          </a:xfrm>
          <a:solidFill>
            <a:schemeClr val="bg1">
              <a:lumMod val="9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AF1B390-0C23-466E-987C-26420A5F098D}"/>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C9CA7C-B9D0-4A72-8061-1E02AA15FE86}"/>
              </a:ext>
            </a:extLst>
          </p:cNvPr>
          <p:cNvSpPr>
            <a:spLocks noGrp="1"/>
          </p:cNvSpPr>
          <p:nvPr>
            <p:ph type="dt" sz="half" idx="10"/>
          </p:nvPr>
        </p:nvSpPr>
        <p:spPr/>
        <p:txBody>
          <a:bodyPr/>
          <a:lstStyle/>
          <a:p>
            <a:fld id="{BB710283-E4E3-4E9D-949D-5EA4C76D8F09}" type="datetime1">
              <a:rPr lang="en-US" smtClean="0"/>
              <a:t>9/24/2024</a:t>
            </a:fld>
            <a:endParaRPr lang="en-US"/>
          </a:p>
        </p:txBody>
      </p:sp>
      <p:sp>
        <p:nvSpPr>
          <p:cNvPr id="6" name="Footer Placeholder 5">
            <a:extLst>
              <a:ext uri="{FF2B5EF4-FFF2-40B4-BE49-F238E27FC236}">
                <a16:creationId xmlns:a16="http://schemas.microsoft.com/office/drawing/2014/main" id="{C53EFC84-C9FE-4BFA-9B4E-4516A1362550}"/>
              </a:ext>
            </a:extLst>
          </p:cNvPr>
          <p:cNvSpPr>
            <a:spLocks noGrp="1"/>
          </p:cNvSpPr>
          <p:nvPr>
            <p:ph type="ftr" sz="quarter" idx="11"/>
          </p:nvPr>
        </p:nvSpPr>
        <p:spPr/>
        <p:txBody>
          <a:bodyPr/>
          <a:lstStyle/>
          <a:p>
            <a:r>
              <a:rPr lang="en-US"/>
              <a:t>Sir Abdullah</a:t>
            </a:r>
          </a:p>
        </p:txBody>
      </p:sp>
      <p:sp>
        <p:nvSpPr>
          <p:cNvPr id="7" name="Slide Number Placeholder 6">
            <a:extLst>
              <a:ext uri="{FF2B5EF4-FFF2-40B4-BE49-F238E27FC236}">
                <a16:creationId xmlns:a16="http://schemas.microsoft.com/office/drawing/2014/main" id="{C801A469-3EFC-4F94-8482-378582E1C14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774368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B1D84C-7934-4E5B-B6E4-A1D6EC299551}"/>
              </a:ext>
            </a:extLst>
          </p:cNvPr>
          <p:cNvSpPr>
            <a:spLocks noGrp="1"/>
          </p:cNvSpPr>
          <p:nvPr>
            <p:ph type="title"/>
          </p:nvPr>
        </p:nvSpPr>
        <p:spPr>
          <a:xfrm>
            <a:off x="1517904" y="1517904"/>
            <a:ext cx="9144000" cy="13441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F6A990F-40AC-447A-964A-840C94A6471A}"/>
              </a:ext>
            </a:extLst>
          </p:cNvPr>
          <p:cNvSpPr>
            <a:spLocks noGrp="1"/>
          </p:cNvSpPr>
          <p:nvPr>
            <p:ph type="body" idx="1"/>
          </p:nvPr>
        </p:nvSpPr>
        <p:spPr>
          <a:xfrm>
            <a:off x="1517904" y="2971800"/>
            <a:ext cx="9144000" cy="312724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7D832A1-FFBA-48B6-B2D0-E5414F12838B}"/>
              </a:ext>
            </a:extLst>
          </p:cNvPr>
          <p:cNvSpPr>
            <a:spLocks noGrp="1"/>
          </p:cNvSpPr>
          <p:nvPr>
            <p:ph type="dt" sz="half" idx="2"/>
          </p:nvPr>
        </p:nvSpPr>
        <p:spPr>
          <a:xfrm>
            <a:off x="8805672" y="6400800"/>
            <a:ext cx="1865376" cy="365125"/>
          </a:xfrm>
          <a:prstGeom prst="rect">
            <a:avLst/>
          </a:prstGeom>
        </p:spPr>
        <p:txBody>
          <a:bodyPr vert="horz" lIns="91440" tIns="45720" rIns="91440" bIns="45720" rtlCol="0" anchor="ctr"/>
          <a:lstStyle>
            <a:lvl1pPr algn="r">
              <a:defRPr sz="1000">
                <a:solidFill>
                  <a:schemeClr val="tx1"/>
                </a:solidFill>
              </a:defRPr>
            </a:lvl1pPr>
          </a:lstStyle>
          <a:p>
            <a:pPr algn="r"/>
            <a:fld id="{718E1FEC-86A4-4B5D-8533-548A2EC35140}" type="datetime1">
              <a:rPr lang="en-US" smtClean="0"/>
              <a:t>9/24/2024</a:t>
            </a:fld>
            <a:endParaRPr lang="en-US" dirty="0"/>
          </a:p>
        </p:txBody>
      </p:sp>
      <p:sp>
        <p:nvSpPr>
          <p:cNvPr id="5" name="Footer Placeholder 4">
            <a:extLst>
              <a:ext uri="{FF2B5EF4-FFF2-40B4-BE49-F238E27FC236}">
                <a16:creationId xmlns:a16="http://schemas.microsoft.com/office/drawing/2014/main" id="{0F933EC1-4EE2-4453-841C-CFDFE708948E}"/>
              </a:ext>
            </a:extLst>
          </p:cNvPr>
          <p:cNvSpPr>
            <a:spLocks noGrp="1"/>
          </p:cNvSpPr>
          <p:nvPr>
            <p:ph type="ftr" sz="quarter" idx="3"/>
          </p:nvPr>
        </p:nvSpPr>
        <p:spPr>
          <a:xfrm>
            <a:off x="758952" y="6400800"/>
            <a:ext cx="6099048" cy="365125"/>
          </a:xfrm>
          <a:prstGeom prst="rect">
            <a:avLst/>
          </a:prstGeom>
        </p:spPr>
        <p:txBody>
          <a:bodyPr vert="horz" lIns="91440" tIns="45720" rIns="91440" bIns="45720" rtlCol="0" anchor="ctr"/>
          <a:lstStyle>
            <a:lvl1pPr algn="l">
              <a:defRPr sz="1000">
                <a:solidFill>
                  <a:schemeClr val="tx1"/>
                </a:solidFill>
              </a:defRPr>
            </a:lvl1pPr>
          </a:lstStyle>
          <a:p>
            <a:r>
              <a:rPr lang="en-US" sz="1000"/>
              <a:t>Sir Abdullah</a:t>
            </a:r>
            <a:endParaRPr lang="en-US" sz="1000" dirty="0"/>
          </a:p>
        </p:txBody>
      </p:sp>
      <p:sp>
        <p:nvSpPr>
          <p:cNvPr id="6" name="Slide Number Placeholder 5">
            <a:extLst>
              <a:ext uri="{FF2B5EF4-FFF2-40B4-BE49-F238E27FC236}">
                <a16:creationId xmlns:a16="http://schemas.microsoft.com/office/drawing/2014/main" id="{C3CEBA78-E732-44EF-BA0B-FC42F7931311}"/>
              </a:ext>
            </a:extLst>
          </p:cNvPr>
          <p:cNvSpPr>
            <a:spLocks noGrp="1"/>
          </p:cNvSpPr>
          <p:nvPr>
            <p:ph type="sldNum" sz="quarter" idx="4"/>
          </p:nvPr>
        </p:nvSpPr>
        <p:spPr>
          <a:xfrm>
            <a:off x="10899648" y="6400800"/>
            <a:ext cx="530352" cy="365125"/>
          </a:xfrm>
          <a:prstGeom prst="rect">
            <a:avLst/>
          </a:prstGeom>
        </p:spPr>
        <p:txBody>
          <a:bodyPr vert="horz" lIns="91440" tIns="45720" rIns="91440" bIns="45720" rtlCol="0" anchor="ctr"/>
          <a:lstStyle>
            <a:lvl1pPr algn="r">
              <a:defRPr sz="1000" b="1">
                <a:solidFill>
                  <a:schemeClr val="tx1"/>
                </a:solidFill>
              </a:defRPr>
            </a:lvl1pPr>
          </a:lstStyle>
          <a:p>
            <a:fld id="{CB1E4CB7-CB13-4810-BF18-BE31AFC64F93}" type="slidenum">
              <a:rPr lang="en-US" smtClean="0"/>
              <a:pPr/>
              <a:t>‹#›</a:t>
            </a:fld>
            <a:endParaRPr lang="en-US" sz="1000" dirty="0"/>
          </a:p>
        </p:txBody>
      </p:sp>
      <p:sp>
        <p:nvSpPr>
          <p:cNvPr id="8" name="Freeform: Shape 7">
            <a:extLst>
              <a:ext uri="{FF2B5EF4-FFF2-40B4-BE49-F238E27FC236}">
                <a16:creationId xmlns:a16="http://schemas.microsoft.com/office/drawing/2014/main" id="{49306479-8C4D-4E4A-A330-DFC80A8A01BE}"/>
              </a:ext>
            </a:extLst>
          </p:cNvPr>
          <p:cNvSpPr/>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013037690"/>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dt="0"/>
  <p:txStyles>
    <p:title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p:titleStyle>
    <p:body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F792EA91-3BEC-413E-9CC0-329F1915E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diagram of a process">
            <a:extLst>
              <a:ext uri="{FF2B5EF4-FFF2-40B4-BE49-F238E27FC236}">
                <a16:creationId xmlns:a16="http://schemas.microsoft.com/office/drawing/2014/main" id="{E2397961-7AD3-75D1-0C02-985F11D6BAE8}"/>
              </a:ext>
            </a:extLst>
          </p:cNvPr>
          <p:cNvPicPr>
            <a:picLocks noChangeAspect="1"/>
          </p:cNvPicPr>
          <p:nvPr/>
        </p:nvPicPr>
        <p:blipFill rotWithShape="1">
          <a:blip r:embed="rId2">
            <a:extLst>
              <a:ext uri="{28A0092B-C50C-407E-A947-70E740481C1C}">
                <a14:useLocalDpi xmlns:a14="http://schemas.microsoft.com/office/drawing/2010/main" val="0"/>
              </a:ext>
            </a:extLst>
          </a:blip>
          <a:srcRect l="2495" r="5060"/>
          <a:stretch/>
        </p:blipFill>
        <p:spPr>
          <a:xfrm>
            <a:off x="20" y="10"/>
            <a:ext cx="12191977" cy="6857990"/>
          </a:xfrm>
          <a:prstGeom prst="rect">
            <a:avLst/>
          </a:prstGeom>
        </p:spPr>
      </p:pic>
      <p:sp>
        <p:nvSpPr>
          <p:cNvPr id="18" name="Rectangle 17">
            <a:extLst>
              <a:ext uri="{FF2B5EF4-FFF2-40B4-BE49-F238E27FC236}">
                <a16:creationId xmlns:a16="http://schemas.microsoft.com/office/drawing/2014/main" id="{B97C0394-A9D4-466F-A671-B2752CC7F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62919"/>
            <a:ext cx="12191999" cy="4114799"/>
          </a:xfrm>
          <a:prstGeom prst="rect">
            <a:avLst/>
          </a:prstGeom>
          <a:gradFill flip="none" rotWithShape="1">
            <a:gsLst>
              <a:gs pos="0">
                <a:schemeClr val="tx2">
                  <a:alpha val="0"/>
                </a:schemeClr>
              </a:gs>
              <a:gs pos="50000">
                <a:schemeClr val="tx2">
                  <a:alpha val="56000"/>
                </a:schemeClr>
              </a:gs>
              <a:gs pos="100000">
                <a:schemeClr val="tx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95C3D4-D894-18B9-7BF9-461BF4D49DC1}"/>
              </a:ext>
            </a:extLst>
          </p:cNvPr>
          <p:cNvSpPr>
            <a:spLocks noGrp="1"/>
          </p:cNvSpPr>
          <p:nvPr>
            <p:ph type="ctrTitle"/>
          </p:nvPr>
        </p:nvSpPr>
        <p:spPr>
          <a:xfrm>
            <a:off x="1517904" y="1517904"/>
            <a:ext cx="9144000" cy="2798064"/>
          </a:xfrm>
        </p:spPr>
        <p:txBody>
          <a:bodyPr>
            <a:normAutofit/>
          </a:bodyPr>
          <a:lstStyle/>
          <a:p>
            <a:r>
              <a:rPr lang="en-US" dirty="0">
                <a:solidFill>
                  <a:schemeClr val="bg1"/>
                </a:solidFill>
              </a:rPr>
              <a:t>Azure Ci/Cd Pipelines</a:t>
            </a:r>
            <a:endParaRPr lang="en-PK">
              <a:solidFill>
                <a:schemeClr val="bg1"/>
              </a:solidFill>
            </a:endParaRPr>
          </a:p>
        </p:txBody>
      </p:sp>
      <p:sp>
        <p:nvSpPr>
          <p:cNvPr id="3" name="Footer Placeholder 2">
            <a:extLst>
              <a:ext uri="{FF2B5EF4-FFF2-40B4-BE49-F238E27FC236}">
                <a16:creationId xmlns:a16="http://schemas.microsoft.com/office/drawing/2014/main" id="{4D68B19F-B331-8F10-7D20-F3F6B3E4EEE3}"/>
              </a:ext>
            </a:extLst>
          </p:cNvPr>
          <p:cNvSpPr>
            <a:spLocks noGrp="1"/>
          </p:cNvSpPr>
          <p:nvPr>
            <p:ph type="ftr" sz="quarter" idx="11"/>
          </p:nvPr>
        </p:nvSpPr>
        <p:spPr/>
        <p:txBody>
          <a:bodyPr/>
          <a:lstStyle/>
          <a:p>
            <a:r>
              <a:rPr lang="en-US" sz="1000"/>
              <a:t>Sir Abdullah</a:t>
            </a:r>
            <a:endParaRPr lang="en-US" sz="1000" dirty="0"/>
          </a:p>
        </p:txBody>
      </p:sp>
    </p:spTree>
    <p:extLst>
      <p:ext uri="{BB962C8B-B14F-4D97-AF65-F5344CB8AC3E}">
        <p14:creationId xmlns:p14="http://schemas.microsoft.com/office/powerpoint/2010/main" val="4011080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51DF147-12A6-DCE4-1638-A7762697DBD5}"/>
              </a:ext>
            </a:extLst>
          </p:cNvPr>
          <p:cNvSpPr txBox="1"/>
          <p:nvPr/>
        </p:nvSpPr>
        <p:spPr>
          <a:xfrm>
            <a:off x="6163464" y="755650"/>
            <a:ext cx="5266535" cy="1345115"/>
          </a:xfrm>
          <a:prstGeom prst="rect">
            <a:avLst/>
          </a:prstGeom>
        </p:spPr>
        <p:txBody>
          <a:bodyPr vert="horz" lIns="91440" tIns="45720" rIns="91440" bIns="45720" rtlCol="0" anchor="t">
            <a:normAutofit/>
          </a:bodyPr>
          <a:lstStyle/>
          <a:p>
            <a:pPr>
              <a:lnSpc>
                <a:spcPct val="95000"/>
              </a:lnSpc>
              <a:spcBef>
                <a:spcPct val="0"/>
              </a:spcBef>
              <a:spcAft>
                <a:spcPts val="600"/>
              </a:spcAft>
            </a:pPr>
            <a:r>
              <a:rPr lang="en-US" sz="4200" b="1" kern="1200" spc="-50" baseline="0">
                <a:solidFill>
                  <a:schemeClr val="tx1"/>
                </a:solidFill>
                <a:latin typeface="+mj-lt"/>
                <a:ea typeface="+mj-ea"/>
                <a:cs typeface="+mj-cs"/>
              </a:rPr>
              <a:t>Introduction to CI/CD</a:t>
            </a:r>
          </a:p>
        </p:txBody>
      </p:sp>
      <p:pic>
        <p:nvPicPr>
          <p:cNvPr id="4" name="Picture 3" descr="A diagram of a diagram of a process&#10;&#10;Description automatically generated with medium confidence">
            <a:extLst>
              <a:ext uri="{FF2B5EF4-FFF2-40B4-BE49-F238E27FC236}">
                <a16:creationId xmlns:a16="http://schemas.microsoft.com/office/drawing/2014/main" id="{F3DA9902-598F-5961-FCCC-B21050163C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885" y="2207969"/>
            <a:ext cx="6016579" cy="3113579"/>
          </a:xfrm>
          <a:prstGeom prst="rect">
            <a:avLst/>
          </a:prstGeom>
        </p:spPr>
      </p:pic>
      <p:sp>
        <p:nvSpPr>
          <p:cNvPr id="3" name="Content Placeholder 2">
            <a:extLst>
              <a:ext uri="{FF2B5EF4-FFF2-40B4-BE49-F238E27FC236}">
                <a16:creationId xmlns:a16="http://schemas.microsoft.com/office/drawing/2014/main" id="{6B74540E-91CE-B1B6-E8BA-CC5DFB2FDC6A}"/>
              </a:ext>
            </a:extLst>
          </p:cNvPr>
          <p:cNvSpPr>
            <a:spLocks noGrp="1"/>
          </p:cNvSpPr>
          <p:nvPr>
            <p:ph idx="1"/>
          </p:nvPr>
        </p:nvSpPr>
        <p:spPr>
          <a:xfrm>
            <a:off x="6163464" y="2207969"/>
            <a:ext cx="5266535" cy="3884983"/>
          </a:xfrm>
        </p:spPr>
        <p:txBody>
          <a:bodyPr vert="horz" lIns="91440" tIns="45720" rIns="91440" bIns="45720" rtlCol="0">
            <a:normAutofit/>
          </a:bodyPr>
          <a:lstStyle/>
          <a:p>
            <a:pPr>
              <a:lnSpc>
                <a:spcPct val="95000"/>
              </a:lnSpc>
            </a:pPr>
            <a:r>
              <a:rPr lang="en-US" sz="1800" b="1"/>
              <a:t>Continuous Integration (CI):</a:t>
            </a:r>
            <a:r>
              <a:rPr lang="en-US" sz="1800"/>
              <a:t> The practice of automatically integrating code changes from multiple contributors into a shared repository several times daily. Each integration is verified by an automated build and automated tests to detect integration errors as quickly as possible.</a:t>
            </a:r>
          </a:p>
          <a:p>
            <a:pPr>
              <a:lnSpc>
                <a:spcPct val="95000"/>
              </a:lnSpc>
            </a:pPr>
            <a:r>
              <a:rPr lang="en-US" sz="1800" b="1"/>
              <a:t>Continuous Deployment (CD):</a:t>
            </a:r>
            <a:r>
              <a:rPr lang="en-US" sz="1800"/>
              <a:t> The practice of automatically deploying every code change that passes automated tests to production, ensuring that the software is always in a releasable state.</a:t>
            </a:r>
          </a:p>
        </p:txBody>
      </p:sp>
      <p:sp>
        <p:nvSpPr>
          <p:cNvPr id="2" name="Footer Placeholder 1">
            <a:extLst>
              <a:ext uri="{FF2B5EF4-FFF2-40B4-BE49-F238E27FC236}">
                <a16:creationId xmlns:a16="http://schemas.microsoft.com/office/drawing/2014/main" id="{610A71A2-7CB1-FDFA-62AC-63BAFE268023}"/>
              </a:ext>
            </a:extLst>
          </p:cNvPr>
          <p:cNvSpPr>
            <a:spLocks noGrp="1"/>
          </p:cNvSpPr>
          <p:nvPr>
            <p:ph type="ftr" sz="quarter" idx="11"/>
          </p:nvPr>
        </p:nvSpPr>
        <p:spPr/>
        <p:txBody>
          <a:bodyPr/>
          <a:lstStyle/>
          <a:p>
            <a:r>
              <a:rPr lang="en-US"/>
              <a:t>Sir Abdullah</a:t>
            </a:r>
          </a:p>
        </p:txBody>
      </p:sp>
    </p:spTree>
    <p:extLst>
      <p:ext uri="{BB962C8B-B14F-4D97-AF65-F5344CB8AC3E}">
        <p14:creationId xmlns:p14="http://schemas.microsoft.com/office/powerpoint/2010/main" val="2456903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3B272257-593A-402F-88FA-F1DECD9E3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192000" cy="6095999"/>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E12CA0-E00F-AB61-B1E9-91B881CE471D}"/>
              </a:ext>
            </a:extLst>
          </p:cNvPr>
          <p:cNvSpPr>
            <a:spLocks noGrp="1"/>
          </p:cNvSpPr>
          <p:nvPr>
            <p:ph type="title"/>
          </p:nvPr>
        </p:nvSpPr>
        <p:spPr>
          <a:xfrm>
            <a:off x="5987112" y="1517650"/>
            <a:ext cx="5998059" cy="1344613"/>
          </a:xfrm>
        </p:spPr>
        <p:txBody>
          <a:bodyPr>
            <a:normAutofit/>
          </a:bodyPr>
          <a:lstStyle/>
          <a:p>
            <a:r>
              <a:rPr lang="en-US" dirty="0"/>
              <a:t>Overview of Azure DevOps</a:t>
            </a:r>
            <a:endParaRPr lang="en-PK" dirty="0"/>
          </a:p>
        </p:txBody>
      </p:sp>
      <p:pic>
        <p:nvPicPr>
          <p:cNvPr id="7" name="Picture 6" descr="A diagram of a software company&#10;&#10;Description automatically generated">
            <a:extLst>
              <a:ext uri="{FF2B5EF4-FFF2-40B4-BE49-F238E27FC236}">
                <a16:creationId xmlns:a16="http://schemas.microsoft.com/office/drawing/2014/main" id="{2289BA2B-5371-F328-F9A9-E8BCE084D5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290" y="2250964"/>
            <a:ext cx="5595042" cy="3496900"/>
          </a:xfrm>
          <a:prstGeom prst="rect">
            <a:avLst/>
          </a:prstGeom>
        </p:spPr>
      </p:pic>
      <p:sp>
        <p:nvSpPr>
          <p:cNvPr id="3" name="Content Placeholder 2">
            <a:extLst>
              <a:ext uri="{FF2B5EF4-FFF2-40B4-BE49-F238E27FC236}">
                <a16:creationId xmlns:a16="http://schemas.microsoft.com/office/drawing/2014/main" id="{040BD408-886E-D600-D4D5-F4399CB9D714}"/>
              </a:ext>
            </a:extLst>
          </p:cNvPr>
          <p:cNvSpPr>
            <a:spLocks noGrp="1"/>
          </p:cNvSpPr>
          <p:nvPr>
            <p:ph idx="1"/>
          </p:nvPr>
        </p:nvSpPr>
        <p:spPr>
          <a:xfrm>
            <a:off x="5431940" y="2970213"/>
            <a:ext cx="5998059" cy="3125787"/>
          </a:xfrm>
        </p:spPr>
        <p:txBody>
          <a:bodyPr>
            <a:normAutofit/>
          </a:bodyPr>
          <a:lstStyle/>
          <a:p>
            <a:pPr>
              <a:lnSpc>
                <a:spcPct val="95000"/>
              </a:lnSpc>
            </a:pPr>
            <a:r>
              <a:rPr lang="en-US" sz="2400"/>
              <a:t>A suite of development tools and services provided by Microsoft to support the entire software development lifecycle. It encompasses a range of services that help teams to plan, develop, test, deliver, and monitor applications. The core services include:</a:t>
            </a:r>
            <a:endParaRPr lang="en-PK" sz="2400" dirty="0"/>
          </a:p>
        </p:txBody>
      </p:sp>
      <p:sp>
        <p:nvSpPr>
          <p:cNvPr id="4" name="Footer Placeholder 3">
            <a:extLst>
              <a:ext uri="{FF2B5EF4-FFF2-40B4-BE49-F238E27FC236}">
                <a16:creationId xmlns:a16="http://schemas.microsoft.com/office/drawing/2014/main" id="{71D57DCC-533A-E407-CD38-5119240203E1}"/>
              </a:ext>
            </a:extLst>
          </p:cNvPr>
          <p:cNvSpPr>
            <a:spLocks noGrp="1"/>
          </p:cNvSpPr>
          <p:nvPr>
            <p:ph type="ftr" sz="quarter" idx="11"/>
          </p:nvPr>
        </p:nvSpPr>
        <p:spPr/>
        <p:txBody>
          <a:bodyPr/>
          <a:lstStyle/>
          <a:p>
            <a:r>
              <a:rPr lang="en-US"/>
              <a:t>Sir Abdullah</a:t>
            </a:r>
          </a:p>
        </p:txBody>
      </p:sp>
    </p:spTree>
    <p:extLst>
      <p:ext uri="{BB962C8B-B14F-4D97-AF65-F5344CB8AC3E}">
        <p14:creationId xmlns:p14="http://schemas.microsoft.com/office/powerpoint/2010/main" val="1951354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3B272257-593A-402F-88FA-F1DECD9E3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62000"/>
            <a:ext cx="10668000" cy="5340096"/>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7D8869-1A62-ADBD-F04C-AE3D12F29DDC}"/>
              </a:ext>
            </a:extLst>
          </p:cNvPr>
          <p:cNvSpPr>
            <a:spLocks noGrp="1"/>
          </p:cNvSpPr>
          <p:nvPr>
            <p:ph type="title"/>
          </p:nvPr>
        </p:nvSpPr>
        <p:spPr>
          <a:xfrm>
            <a:off x="1517904" y="1517904"/>
            <a:ext cx="9144000" cy="1344168"/>
          </a:xfrm>
        </p:spPr>
        <p:txBody>
          <a:bodyPr>
            <a:normAutofit/>
          </a:bodyPr>
          <a:lstStyle/>
          <a:p>
            <a:r>
              <a:rPr lang="en-US"/>
              <a:t>Azure DevOps Services:</a:t>
            </a:r>
            <a:endParaRPr lang="en-PK" dirty="0"/>
          </a:p>
        </p:txBody>
      </p:sp>
      <p:graphicFrame>
        <p:nvGraphicFramePr>
          <p:cNvPr id="18" name="Content Placeholder 2">
            <a:extLst>
              <a:ext uri="{FF2B5EF4-FFF2-40B4-BE49-F238E27FC236}">
                <a16:creationId xmlns:a16="http://schemas.microsoft.com/office/drawing/2014/main" id="{0F569D55-A7DB-79B0-D8EF-9E76C3881055}"/>
              </a:ext>
            </a:extLst>
          </p:cNvPr>
          <p:cNvGraphicFramePr>
            <a:graphicFrameLocks noGrp="1"/>
          </p:cNvGraphicFramePr>
          <p:nvPr>
            <p:ph idx="1"/>
            <p:extLst>
              <p:ext uri="{D42A27DB-BD31-4B8C-83A1-F6EECF244321}">
                <p14:modId xmlns:p14="http://schemas.microsoft.com/office/powerpoint/2010/main" val="679079094"/>
              </p:ext>
            </p:extLst>
          </p:nvPr>
        </p:nvGraphicFramePr>
        <p:xfrm>
          <a:off x="1517650" y="2970213"/>
          <a:ext cx="9144000" cy="25298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CEF60890-166E-1DC6-70B1-8365A1BC0758}"/>
              </a:ext>
            </a:extLst>
          </p:cNvPr>
          <p:cNvSpPr>
            <a:spLocks noGrp="1"/>
          </p:cNvSpPr>
          <p:nvPr>
            <p:ph type="ftr" sz="quarter" idx="11"/>
          </p:nvPr>
        </p:nvSpPr>
        <p:spPr/>
        <p:txBody>
          <a:bodyPr/>
          <a:lstStyle/>
          <a:p>
            <a:r>
              <a:rPr lang="en-US"/>
              <a:t>Sir Abdullah</a:t>
            </a:r>
          </a:p>
        </p:txBody>
      </p:sp>
    </p:spTree>
    <p:extLst>
      <p:ext uri="{BB962C8B-B14F-4D97-AF65-F5344CB8AC3E}">
        <p14:creationId xmlns:p14="http://schemas.microsoft.com/office/powerpoint/2010/main" val="2426552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2">
            <a:extLst>
              <a:ext uri="{FF2B5EF4-FFF2-40B4-BE49-F238E27FC236}">
                <a16:creationId xmlns:a16="http://schemas.microsoft.com/office/drawing/2014/main" id="{E094E1D6-974C-215F-AB65-A306ACDC377F}"/>
              </a:ext>
            </a:extLst>
          </p:cNvPr>
          <p:cNvGraphicFramePr>
            <a:graphicFrameLocks noGrp="1"/>
          </p:cNvGraphicFramePr>
          <p:nvPr>
            <p:ph idx="1"/>
          </p:nvPr>
        </p:nvGraphicFramePr>
        <p:xfrm>
          <a:off x="1517904" y="1562100"/>
          <a:ext cx="9144000" cy="4749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Footer Placeholder 1">
            <a:extLst>
              <a:ext uri="{FF2B5EF4-FFF2-40B4-BE49-F238E27FC236}">
                <a16:creationId xmlns:a16="http://schemas.microsoft.com/office/drawing/2014/main" id="{FB89B243-17D9-0C37-7DD7-85D2D13457EE}"/>
              </a:ext>
            </a:extLst>
          </p:cNvPr>
          <p:cNvSpPr>
            <a:spLocks noGrp="1"/>
          </p:cNvSpPr>
          <p:nvPr>
            <p:ph type="ftr" sz="quarter" idx="11"/>
          </p:nvPr>
        </p:nvSpPr>
        <p:spPr/>
        <p:txBody>
          <a:bodyPr/>
          <a:lstStyle/>
          <a:p>
            <a:r>
              <a:rPr lang="en-US"/>
              <a:t>Sir Abdullah</a:t>
            </a:r>
          </a:p>
        </p:txBody>
      </p:sp>
    </p:spTree>
    <p:extLst>
      <p:ext uri="{BB962C8B-B14F-4D97-AF65-F5344CB8AC3E}">
        <p14:creationId xmlns:p14="http://schemas.microsoft.com/office/powerpoint/2010/main" val="1636572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BC4A0336-662C-41C3-8DC8-3104A16947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diagram of a software process&#10;&#10;Description automatically generated">
            <a:extLst>
              <a:ext uri="{FF2B5EF4-FFF2-40B4-BE49-F238E27FC236}">
                <a16:creationId xmlns:a16="http://schemas.microsoft.com/office/drawing/2014/main" id="{D379DE9E-5608-1258-2E89-544DCBC299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028700"/>
            <a:ext cx="10668000" cy="4800600"/>
          </a:xfrm>
          <a:prstGeom prst="rect">
            <a:avLst/>
          </a:prstGeom>
        </p:spPr>
      </p:pic>
      <p:sp>
        <p:nvSpPr>
          <p:cNvPr id="2" name="Footer Placeholder 1">
            <a:extLst>
              <a:ext uri="{FF2B5EF4-FFF2-40B4-BE49-F238E27FC236}">
                <a16:creationId xmlns:a16="http://schemas.microsoft.com/office/drawing/2014/main" id="{9FC0FC28-632A-CEE8-8CA2-CC1C581587D0}"/>
              </a:ext>
            </a:extLst>
          </p:cNvPr>
          <p:cNvSpPr>
            <a:spLocks noGrp="1"/>
          </p:cNvSpPr>
          <p:nvPr>
            <p:ph type="ftr" sz="quarter" idx="11"/>
          </p:nvPr>
        </p:nvSpPr>
        <p:spPr/>
        <p:txBody>
          <a:bodyPr/>
          <a:lstStyle/>
          <a:p>
            <a:r>
              <a:rPr lang="en-US"/>
              <a:t>Sir Abdullah</a:t>
            </a:r>
          </a:p>
        </p:txBody>
      </p:sp>
    </p:spTree>
    <p:extLst>
      <p:ext uri="{BB962C8B-B14F-4D97-AF65-F5344CB8AC3E}">
        <p14:creationId xmlns:p14="http://schemas.microsoft.com/office/powerpoint/2010/main" val="4091510337"/>
      </p:ext>
    </p:extLst>
  </p:cSld>
  <p:clrMapOvr>
    <a:masterClrMapping/>
  </p:clrMapOvr>
</p:sld>
</file>

<file path=ppt/theme/theme1.xml><?xml version="1.0" encoding="utf-8"?>
<a:theme xmlns:a="http://schemas.openxmlformats.org/drawingml/2006/main" name="PrismaticVTI">
  <a:themeElements>
    <a:clrScheme name="AnalogousFromDarkSeedLeftStep">
      <a:dk1>
        <a:srgbClr val="000000"/>
      </a:dk1>
      <a:lt1>
        <a:srgbClr val="FFFFFF"/>
      </a:lt1>
      <a:dk2>
        <a:srgbClr val="171735"/>
      </a:dk2>
      <a:lt2>
        <a:srgbClr val="F0F3F1"/>
      </a:lt2>
      <a:accent1>
        <a:srgbClr val="C34DA3"/>
      </a:accent1>
      <a:accent2>
        <a:srgbClr val="A03BB1"/>
      </a:accent2>
      <a:accent3>
        <a:srgbClr val="814DC3"/>
      </a:accent3>
      <a:accent4>
        <a:srgbClr val="413EB3"/>
      </a:accent4>
      <a:accent5>
        <a:srgbClr val="4D7BC3"/>
      </a:accent5>
      <a:accent6>
        <a:srgbClr val="3B9BB1"/>
      </a:accent6>
      <a:hlink>
        <a:srgbClr val="3F5CBF"/>
      </a:hlink>
      <a:folHlink>
        <a:srgbClr val="7F7F7F"/>
      </a:folHlink>
    </a:clrScheme>
    <a:fontScheme name="Custom 166">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ismaticVTI" id="{DA44D624-A564-4DE8-8446-0CD5C485C979}" vid="{8B2B1550-B69C-4156-BAEC-B2E559F94BD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78</TotalTime>
  <Words>312</Words>
  <Application>Microsoft Office PowerPoint</Application>
  <PresentationFormat>Widescreen</PresentationFormat>
  <Paragraphs>18</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Aharoni</vt:lpstr>
      <vt:lpstr>Aptos</vt:lpstr>
      <vt:lpstr>Arial</vt:lpstr>
      <vt:lpstr>Avenir Next LT Pro</vt:lpstr>
      <vt:lpstr>PrismaticVTI</vt:lpstr>
      <vt:lpstr>Azure Ci/Cd Pipelines</vt:lpstr>
      <vt:lpstr>PowerPoint Presentation</vt:lpstr>
      <vt:lpstr>Overview of Azure DevOps</vt:lpstr>
      <vt:lpstr>Azure DevOps Services: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Riaz Ahmed</dc:creator>
  <cp:lastModifiedBy>Riaz Ahmed</cp:lastModifiedBy>
  <cp:revision>3</cp:revision>
  <dcterms:created xsi:type="dcterms:W3CDTF">2024-06-14T10:48:34Z</dcterms:created>
  <dcterms:modified xsi:type="dcterms:W3CDTF">2024-09-24T03:06:43Z</dcterms:modified>
</cp:coreProperties>
</file>