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72" r:id="rId3"/>
    <p:sldId id="273" r:id="rId4"/>
    <p:sldId id="260" r:id="rId5"/>
    <p:sldId id="261" r:id="rId6"/>
    <p:sldId id="262" r:id="rId7"/>
    <p:sldId id="263" r:id="rId8"/>
    <p:sldId id="264" r:id="rId9"/>
    <p:sldId id="265" r:id="rId10"/>
    <p:sldId id="266" r:id="rId11"/>
    <p:sldId id="269" r:id="rId12"/>
    <p:sldId id="270" r:id="rId13"/>
    <p:sldId id="271" r:id="rId14"/>
    <p:sldId id="268" r:id="rId15"/>
    <p:sldId id="258"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9" autoAdjust="0"/>
    <p:restoredTop sz="94660"/>
  </p:normalViewPr>
  <p:slideViewPr>
    <p:cSldViewPr>
      <p:cViewPr varScale="1">
        <p:scale>
          <a:sx n="135" d="100"/>
          <a:sy n="135" d="100"/>
        </p:scale>
        <p:origin x="138" y="53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image" Target="../media/image4.png"/><Relationship Id="rId4" Type="http://schemas.openxmlformats.org/officeDocument/2006/relationships/image" Target="../media/image7.pn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image" Target="../media/image4.png"/><Relationship Id="rId4" Type="http://schemas.openxmlformats.org/officeDocument/2006/relationships/image" Target="../media/image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4383AA-A9CF-450D-9C4D-9CEB2CF51F81}"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9A2B96FE-3434-44BB-BAAE-9236150F25EC}">
      <dgm:prSet custT="1"/>
      <dgm:spPr>
        <a:solidFill>
          <a:schemeClr val="accent1"/>
        </a:solidFill>
      </dgm:spPr>
      <dgm:t>
        <a:bodyPr/>
        <a:lstStyle/>
        <a:p>
          <a:pPr algn="l" rtl="0"/>
          <a:r>
            <a:rPr lang="en-US" sz="1800" dirty="0">
              <a:latin typeface="Microsoft PhagsPa" panose="020B0502040204020203" pitchFamily="34" charset="0"/>
            </a:rPr>
            <a:t>Open and Flexible Cloud Platform</a:t>
          </a:r>
        </a:p>
      </dgm:t>
    </dgm:pt>
    <dgm:pt modelId="{E7E776C5-EF58-47AB-B765-9AE55C49EF95}" type="parTrans" cxnId="{C286C6C4-2772-4B61-926A-2CFAF11EC4B2}">
      <dgm:prSet/>
      <dgm:spPr/>
      <dgm:t>
        <a:bodyPr/>
        <a:lstStyle/>
        <a:p>
          <a:endParaRPr lang="en-US"/>
        </a:p>
      </dgm:t>
    </dgm:pt>
    <dgm:pt modelId="{4A46C92B-E995-4EE9-9313-8B6E273BC7EA}" type="sibTrans" cxnId="{C286C6C4-2772-4B61-926A-2CFAF11EC4B2}">
      <dgm:prSet/>
      <dgm:spPr/>
      <dgm:t>
        <a:bodyPr/>
        <a:lstStyle/>
        <a:p>
          <a:endParaRPr lang="en-US"/>
        </a:p>
      </dgm:t>
    </dgm:pt>
    <dgm:pt modelId="{8504CAFA-85BE-429C-8F6A-0362ABE1ACCD}">
      <dgm:prSet custT="1"/>
      <dgm:spPr>
        <a:solidFill>
          <a:schemeClr val="accent1"/>
        </a:solidFill>
      </dgm:spPr>
      <dgm:t>
        <a:bodyPr/>
        <a:lstStyle/>
        <a:p>
          <a:pPr algn="l" rtl="0"/>
          <a:r>
            <a:rPr lang="en-US" sz="1800" dirty="0">
              <a:latin typeface="Microsoft PhagsPa" panose="020B0502040204020203" pitchFamily="34" charset="0"/>
            </a:rPr>
            <a:t>Build, Deploy, and Manage Applications across Global Network</a:t>
          </a:r>
        </a:p>
      </dgm:t>
      <dgm:extLst>
        <a:ext uri="{E40237B7-FDA0-4F09-8148-C483321AD2D9}">
          <dgm14:cNvPr xmlns:dgm14="http://schemas.microsoft.com/office/drawing/2010/diagram" id="0" name="" descr="Learn about Microsoft Windows Azure cloud service." title="What is Windows Azure"/>
        </a:ext>
      </dgm:extLst>
    </dgm:pt>
    <dgm:pt modelId="{C7B07C5D-5B10-488C-94AF-8D1D126DFC3C}" type="parTrans" cxnId="{7CA49DCD-25E5-4E61-9D8B-78B78F90CE56}">
      <dgm:prSet/>
      <dgm:spPr/>
      <dgm:t>
        <a:bodyPr/>
        <a:lstStyle/>
        <a:p>
          <a:endParaRPr lang="en-US"/>
        </a:p>
      </dgm:t>
    </dgm:pt>
    <dgm:pt modelId="{91D06895-8A73-4D23-B7B8-57F3958C511E}" type="sibTrans" cxnId="{7CA49DCD-25E5-4E61-9D8B-78B78F90CE56}">
      <dgm:prSet/>
      <dgm:spPr/>
      <dgm:t>
        <a:bodyPr/>
        <a:lstStyle/>
        <a:p>
          <a:endParaRPr lang="en-US"/>
        </a:p>
      </dgm:t>
    </dgm:pt>
    <dgm:pt modelId="{8AA93355-2E4D-4099-82BB-8AAE0DD5EC83}">
      <dgm:prSet custT="1"/>
      <dgm:spPr>
        <a:solidFill>
          <a:schemeClr val="accent1"/>
        </a:solidFill>
      </dgm:spPr>
      <dgm:t>
        <a:bodyPr/>
        <a:lstStyle/>
        <a:p>
          <a:pPr algn="l" rtl="0"/>
          <a:r>
            <a:rPr lang="en-US" sz="1800" dirty="0">
              <a:latin typeface="Microsoft PhagsPa" panose="020B0502040204020203" pitchFamily="34" charset="0"/>
            </a:rPr>
            <a:t>Build Applications using Any Language, Tool, or Framework</a:t>
          </a:r>
        </a:p>
      </dgm:t>
    </dgm:pt>
    <dgm:pt modelId="{27F9324C-6629-41C9-A9C9-E39C571A6719}" type="parTrans" cxnId="{8EA95DD5-5D44-4BBD-8E08-92DADAB5CC93}">
      <dgm:prSet/>
      <dgm:spPr/>
      <dgm:t>
        <a:bodyPr/>
        <a:lstStyle/>
        <a:p>
          <a:endParaRPr lang="en-US"/>
        </a:p>
      </dgm:t>
    </dgm:pt>
    <dgm:pt modelId="{C21DF255-29DD-4EFE-A4E3-2D2D0575E544}" type="sibTrans" cxnId="{8EA95DD5-5D44-4BBD-8E08-92DADAB5CC93}">
      <dgm:prSet/>
      <dgm:spPr/>
      <dgm:t>
        <a:bodyPr/>
        <a:lstStyle/>
        <a:p>
          <a:endParaRPr lang="en-US"/>
        </a:p>
      </dgm:t>
    </dgm:pt>
    <dgm:pt modelId="{13843E35-F4CC-4D4F-8982-BFD6D2E91AC3}">
      <dgm:prSet/>
      <dgm:spPr>
        <a:solidFill>
          <a:schemeClr val="accent1"/>
        </a:solidFill>
      </dgm:spPr>
      <dgm:t>
        <a:bodyPr/>
        <a:lstStyle/>
        <a:p>
          <a:pPr algn="l" rtl="0"/>
          <a:r>
            <a:rPr lang="en-US" dirty="0">
              <a:latin typeface="Microsoft PhagsPa" panose="020B0502040204020203" pitchFamily="34" charset="0"/>
            </a:rPr>
            <a:t>Integrate Public Cloud Applications with your Existing IT Environment</a:t>
          </a:r>
        </a:p>
      </dgm:t>
    </dgm:pt>
    <dgm:pt modelId="{455EDA8F-42DE-4DFF-9A3D-833885FE6CEB}" type="parTrans" cxnId="{6262C909-B8DD-4B7F-91CA-016FB926BE26}">
      <dgm:prSet/>
      <dgm:spPr/>
      <dgm:t>
        <a:bodyPr/>
        <a:lstStyle/>
        <a:p>
          <a:endParaRPr lang="en-US"/>
        </a:p>
      </dgm:t>
    </dgm:pt>
    <dgm:pt modelId="{5AECEDBC-9B54-4854-B87C-912ADC5FC0B6}" type="sibTrans" cxnId="{6262C909-B8DD-4B7F-91CA-016FB926BE26}">
      <dgm:prSet/>
      <dgm:spPr/>
      <dgm:t>
        <a:bodyPr/>
        <a:lstStyle/>
        <a:p>
          <a:endParaRPr lang="en-US"/>
        </a:p>
      </dgm:t>
    </dgm:pt>
    <dgm:pt modelId="{73FE8293-B217-40B1-903E-F47BBD7C354D}" type="pres">
      <dgm:prSet presAssocID="{524383AA-A9CF-450D-9C4D-9CEB2CF51F81}" presName="Name0" presStyleCnt="0">
        <dgm:presLayoutVars>
          <dgm:dir/>
          <dgm:resizeHandles val="exact"/>
        </dgm:presLayoutVars>
      </dgm:prSet>
      <dgm:spPr/>
    </dgm:pt>
    <dgm:pt modelId="{69DCF966-EF28-4534-BEF7-0227A74B1151}" type="pres">
      <dgm:prSet presAssocID="{524383AA-A9CF-450D-9C4D-9CEB2CF51F81}" presName="fgShape" presStyleLbl="fgShp" presStyleIdx="0" presStyleCnt="1" custScaleX="4026" custScaleY="42850" custLinFactNeighborX="0" custLinFactNeighborY="17012"/>
      <dgm:spPr>
        <a:solidFill>
          <a:srgbClr val="00BFFF"/>
        </a:solidFill>
      </dgm:spPr>
    </dgm:pt>
    <dgm:pt modelId="{637528A1-2E7C-4EEE-818B-06971B098E1F}" type="pres">
      <dgm:prSet presAssocID="{524383AA-A9CF-450D-9C4D-9CEB2CF51F81}" presName="linComp" presStyleCnt="0"/>
      <dgm:spPr/>
    </dgm:pt>
    <dgm:pt modelId="{F02A7101-511B-464D-864E-578B2A66976F}" type="pres">
      <dgm:prSet presAssocID="{9A2B96FE-3434-44BB-BAAE-9236150F25EC}" presName="compNode" presStyleCnt="0"/>
      <dgm:spPr/>
    </dgm:pt>
    <dgm:pt modelId="{B1EB1112-2FD3-4196-9239-E1922C235959}" type="pres">
      <dgm:prSet presAssocID="{9A2B96FE-3434-44BB-BAAE-9236150F25EC}" presName="bkgdShape" presStyleLbl="node1" presStyleIdx="0" presStyleCnt="4"/>
      <dgm:spPr/>
    </dgm:pt>
    <dgm:pt modelId="{A4177629-E46F-4376-A127-6A8E1AB620B2}" type="pres">
      <dgm:prSet presAssocID="{9A2B96FE-3434-44BB-BAAE-9236150F25EC}" presName="nodeTx" presStyleLbl="node1" presStyleIdx="0" presStyleCnt="4">
        <dgm:presLayoutVars>
          <dgm:bulletEnabled val="1"/>
        </dgm:presLayoutVars>
      </dgm:prSet>
      <dgm:spPr/>
    </dgm:pt>
    <dgm:pt modelId="{81C3DBF2-71D7-47CB-A082-AC25C2C237FA}" type="pres">
      <dgm:prSet presAssocID="{9A2B96FE-3434-44BB-BAAE-9236150F25EC}" presName="invisiNode" presStyleLbl="node1" presStyleIdx="0" presStyleCnt="4"/>
      <dgm:spPr/>
    </dgm:pt>
    <dgm:pt modelId="{0C2D2C51-63E5-47F9-AE0D-994C080B0F0F}" type="pres">
      <dgm:prSet presAssocID="{9A2B96FE-3434-44BB-BAAE-9236150F25EC}" presName="imagNode" presStyleLbl="fgImgPlace1" presStyleIdx="0" presStyleCnt="4" custScaleX="90909" custScaleY="90909" custLinFactNeighborY="-7590"/>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7D3A0F7F-19DF-402B-B84E-5934271F266A}" type="pres">
      <dgm:prSet presAssocID="{4A46C92B-E995-4EE9-9313-8B6E273BC7EA}" presName="sibTrans" presStyleLbl="sibTrans2D1" presStyleIdx="0" presStyleCnt="0"/>
      <dgm:spPr/>
    </dgm:pt>
    <dgm:pt modelId="{C6338F58-92CE-44F2-A86F-79E97CC0CD87}" type="pres">
      <dgm:prSet presAssocID="{8504CAFA-85BE-429C-8F6A-0362ABE1ACCD}" presName="compNode" presStyleCnt="0"/>
      <dgm:spPr/>
    </dgm:pt>
    <dgm:pt modelId="{19C46E81-810F-42E4-B436-E9BF679F3756}" type="pres">
      <dgm:prSet presAssocID="{8504CAFA-85BE-429C-8F6A-0362ABE1ACCD}" presName="bkgdShape" presStyleLbl="node1" presStyleIdx="1" presStyleCnt="4"/>
      <dgm:spPr/>
    </dgm:pt>
    <dgm:pt modelId="{357D96B7-02D4-4232-9984-21C516990F11}" type="pres">
      <dgm:prSet presAssocID="{8504CAFA-85BE-429C-8F6A-0362ABE1ACCD}" presName="nodeTx" presStyleLbl="node1" presStyleIdx="1" presStyleCnt="4">
        <dgm:presLayoutVars>
          <dgm:bulletEnabled val="1"/>
        </dgm:presLayoutVars>
      </dgm:prSet>
      <dgm:spPr/>
    </dgm:pt>
    <dgm:pt modelId="{E532E66B-BEC9-4747-B4FC-067B69269913}" type="pres">
      <dgm:prSet presAssocID="{8504CAFA-85BE-429C-8F6A-0362ABE1ACCD}" presName="invisiNode" presStyleLbl="node1" presStyleIdx="1" presStyleCnt="4"/>
      <dgm:spPr/>
    </dgm:pt>
    <dgm:pt modelId="{E3DF40AC-C306-4BBF-9D29-39DCE941A21E}" type="pres">
      <dgm:prSet presAssocID="{8504CAFA-85BE-429C-8F6A-0362ABE1ACCD}" presName="imagNode" presStyleLbl="fgImgPlace1" presStyleIdx="1" presStyleCnt="4" custScaleX="90909" custScaleY="90909" custLinFactNeighborX="66" custLinFactNeighborY="-7590"/>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0343487E-28D0-41A8-91F8-3E4D27071BF1}" type="pres">
      <dgm:prSet presAssocID="{91D06895-8A73-4D23-B7B8-57F3958C511E}" presName="sibTrans" presStyleLbl="sibTrans2D1" presStyleIdx="0" presStyleCnt="0"/>
      <dgm:spPr/>
    </dgm:pt>
    <dgm:pt modelId="{124A243D-CA80-42A0-B2B0-01635FC221EE}" type="pres">
      <dgm:prSet presAssocID="{8AA93355-2E4D-4099-82BB-8AAE0DD5EC83}" presName="compNode" presStyleCnt="0"/>
      <dgm:spPr/>
    </dgm:pt>
    <dgm:pt modelId="{B6D6453F-8B20-4490-B761-F3F9E150E76C}" type="pres">
      <dgm:prSet presAssocID="{8AA93355-2E4D-4099-82BB-8AAE0DD5EC83}" presName="bkgdShape" presStyleLbl="node1" presStyleIdx="2" presStyleCnt="4"/>
      <dgm:spPr/>
    </dgm:pt>
    <dgm:pt modelId="{CB654929-38AB-48B3-81AA-DC8ED3BE3D4A}" type="pres">
      <dgm:prSet presAssocID="{8AA93355-2E4D-4099-82BB-8AAE0DD5EC83}" presName="nodeTx" presStyleLbl="node1" presStyleIdx="2" presStyleCnt="4">
        <dgm:presLayoutVars>
          <dgm:bulletEnabled val="1"/>
        </dgm:presLayoutVars>
      </dgm:prSet>
      <dgm:spPr/>
    </dgm:pt>
    <dgm:pt modelId="{EAA9DF7F-2146-48AF-9B70-3B4076C32213}" type="pres">
      <dgm:prSet presAssocID="{8AA93355-2E4D-4099-82BB-8AAE0DD5EC83}" presName="invisiNode" presStyleLbl="node1" presStyleIdx="2" presStyleCnt="4"/>
      <dgm:spPr/>
    </dgm:pt>
    <dgm:pt modelId="{BAB20CFA-0FB7-4231-A0CD-0B2614B8E0E1}" type="pres">
      <dgm:prSet presAssocID="{8AA93355-2E4D-4099-82BB-8AAE0DD5EC83}" presName="imagNode" presStyleLbl="fgImgPlace1" presStyleIdx="2" presStyleCnt="4" custScaleX="90909" custScaleY="90909" custLinFactNeighborY="-7590"/>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EC19D424-DFDB-4828-847D-7553941BC688}" type="pres">
      <dgm:prSet presAssocID="{C21DF255-29DD-4EFE-A4E3-2D2D0575E544}" presName="sibTrans" presStyleLbl="sibTrans2D1" presStyleIdx="0" presStyleCnt="0"/>
      <dgm:spPr/>
    </dgm:pt>
    <dgm:pt modelId="{25B56D97-458A-4D16-8265-37CAD10D1532}" type="pres">
      <dgm:prSet presAssocID="{13843E35-F4CC-4D4F-8982-BFD6D2E91AC3}" presName="compNode" presStyleCnt="0"/>
      <dgm:spPr/>
    </dgm:pt>
    <dgm:pt modelId="{954F4EAD-991B-45E5-9AA9-71CCA113785F}" type="pres">
      <dgm:prSet presAssocID="{13843E35-F4CC-4D4F-8982-BFD6D2E91AC3}" presName="bkgdShape" presStyleLbl="node1" presStyleIdx="3" presStyleCnt="4"/>
      <dgm:spPr/>
    </dgm:pt>
    <dgm:pt modelId="{22EB5775-26F9-45FA-BA34-D0CF4F2FF9D8}" type="pres">
      <dgm:prSet presAssocID="{13843E35-F4CC-4D4F-8982-BFD6D2E91AC3}" presName="nodeTx" presStyleLbl="node1" presStyleIdx="3" presStyleCnt="4">
        <dgm:presLayoutVars>
          <dgm:bulletEnabled val="1"/>
        </dgm:presLayoutVars>
      </dgm:prSet>
      <dgm:spPr/>
    </dgm:pt>
    <dgm:pt modelId="{BDD0C24B-2253-4649-B06E-3C114AA86204}" type="pres">
      <dgm:prSet presAssocID="{13843E35-F4CC-4D4F-8982-BFD6D2E91AC3}" presName="invisiNode" presStyleLbl="node1" presStyleIdx="3" presStyleCnt="4"/>
      <dgm:spPr/>
    </dgm:pt>
    <dgm:pt modelId="{F2140DF5-B3C3-4B34-90F5-D39A484E6577}" type="pres">
      <dgm:prSet presAssocID="{13843E35-F4CC-4D4F-8982-BFD6D2E91AC3}" presName="imagNode" presStyleLbl="fgImgPlace1" presStyleIdx="3" presStyleCnt="4" custScaleX="90909" custScaleY="90909" custLinFactNeighborY="-7590"/>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Lst>
  <dgm:cxnLst>
    <dgm:cxn modelId="{53D29C00-A139-472A-B45B-2CEA48D7E970}" type="presOf" srcId="{8504CAFA-85BE-429C-8F6A-0362ABE1ACCD}" destId="{19C46E81-810F-42E4-B436-E9BF679F3756}" srcOrd="0" destOrd="0" presId="urn:microsoft.com/office/officeart/2005/8/layout/hList7"/>
    <dgm:cxn modelId="{6F34E107-30E4-46CF-983B-A1FD67E30719}" type="presOf" srcId="{524383AA-A9CF-450D-9C4D-9CEB2CF51F81}" destId="{73FE8293-B217-40B1-903E-F47BBD7C354D}" srcOrd="0" destOrd="0" presId="urn:microsoft.com/office/officeart/2005/8/layout/hList7"/>
    <dgm:cxn modelId="{6262C909-B8DD-4B7F-91CA-016FB926BE26}" srcId="{524383AA-A9CF-450D-9C4D-9CEB2CF51F81}" destId="{13843E35-F4CC-4D4F-8982-BFD6D2E91AC3}" srcOrd="3" destOrd="0" parTransId="{455EDA8F-42DE-4DFF-9A3D-833885FE6CEB}" sibTransId="{5AECEDBC-9B54-4854-B87C-912ADC5FC0B6}"/>
    <dgm:cxn modelId="{D5DEF62C-E07D-425D-86A9-D942A28FCDFF}" type="presOf" srcId="{13843E35-F4CC-4D4F-8982-BFD6D2E91AC3}" destId="{22EB5775-26F9-45FA-BA34-D0CF4F2FF9D8}" srcOrd="1" destOrd="0" presId="urn:microsoft.com/office/officeart/2005/8/layout/hList7"/>
    <dgm:cxn modelId="{B343E138-2A6A-4977-9E57-18BEDD3CF0D9}" type="presOf" srcId="{8AA93355-2E4D-4099-82BB-8AAE0DD5EC83}" destId="{B6D6453F-8B20-4490-B761-F3F9E150E76C}" srcOrd="0" destOrd="0" presId="urn:microsoft.com/office/officeart/2005/8/layout/hList7"/>
    <dgm:cxn modelId="{CEFC203D-A2F2-4E39-B68E-63F6F450E11F}" type="presOf" srcId="{13843E35-F4CC-4D4F-8982-BFD6D2E91AC3}" destId="{954F4EAD-991B-45E5-9AA9-71CCA113785F}" srcOrd="0" destOrd="0" presId="urn:microsoft.com/office/officeart/2005/8/layout/hList7"/>
    <dgm:cxn modelId="{6E591A41-8D5F-42DE-B31F-B117BF19DF22}" type="presOf" srcId="{91D06895-8A73-4D23-B7B8-57F3958C511E}" destId="{0343487E-28D0-41A8-91F8-3E4D27071BF1}" srcOrd="0" destOrd="0" presId="urn:microsoft.com/office/officeart/2005/8/layout/hList7"/>
    <dgm:cxn modelId="{2B202462-C967-4903-A904-A26DAA0BC39E}" type="presOf" srcId="{C21DF255-29DD-4EFE-A4E3-2D2D0575E544}" destId="{EC19D424-DFDB-4828-847D-7553941BC688}" srcOrd="0" destOrd="0" presId="urn:microsoft.com/office/officeart/2005/8/layout/hList7"/>
    <dgm:cxn modelId="{D8FB3976-1F6F-42CD-9929-4E1FF0D25BD8}" type="presOf" srcId="{8AA93355-2E4D-4099-82BB-8AAE0DD5EC83}" destId="{CB654929-38AB-48B3-81AA-DC8ED3BE3D4A}" srcOrd="1" destOrd="0" presId="urn:microsoft.com/office/officeart/2005/8/layout/hList7"/>
    <dgm:cxn modelId="{0ADA667C-64DC-4208-BA5A-0178EEEDF4B1}" type="presOf" srcId="{8504CAFA-85BE-429C-8F6A-0362ABE1ACCD}" destId="{357D96B7-02D4-4232-9984-21C516990F11}" srcOrd="1" destOrd="0" presId="urn:microsoft.com/office/officeart/2005/8/layout/hList7"/>
    <dgm:cxn modelId="{08DAD984-2ABC-46C7-AE99-890FFD7895BE}" type="presOf" srcId="{9A2B96FE-3434-44BB-BAAE-9236150F25EC}" destId="{A4177629-E46F-4376-A127-6A8E1AB620B2}" srcOrd="1" destOrd="0" presId="urn:microsoft.com/office/officeart/2005/8/layout/hList7"/>
    <dgm:cxn modelId="{04F8EC8E-02D5-4550-8823-98E1DA7B58EB}" type="presOf" srcId="{9A2B96FE-3434-44BB-BAAE-9236150F25EC}" destId="{B1EB1112-2FD3-4196-9239-E1922C235959}" srcOrd="0" destOrd="0" presId="urn:microsoft.com/office/officeart/2005/8/layout/hList7"/>
    <dgm:cxn modelId="{C286C6C4-2772-4B61-926A-2CFAF11EC4B2}" srcId="{524383AA-A9CF-450D-9C4D-9CEB2CF51F81}" destId="{9A2B96FE-3434-44BB-BAAE-9236150F25EC}" srcOrd="0" destOrd="0" parTransId="{E7E776C5-EF58-47AB-B765-9AE55C49EF95}" sibTransId="{4A46C92B-E995-4EE9-9313-8B6E273BC7EA}"/>
    <dgm:cxn modelId="{7CA49DCD-25E5-4E61-9D8B-78B78F90CE56}" srcId="{524383AA-A9CF-450D-9C4D-9CEB2CF51F81}" destId="{8504CAFA-85BE-429C-8F6A-0362ABE1ACCD}" srcOrd="1" destOrd="0" parTransId="{C7B07C5D-5B10-488C-94AF-8D1D126DFC3C}" sibTransId="{91D06895-8A73-4D23-B7B8-57F3958C511E}"/>
    <dgm:cxn modelId="{8EA95DD5-5D44-4BBD-8E08-92DADAB5CC93}" srcId="{524383AA-A9CF-450D-9C4D-9CEB2CF51F81}" destId="{8AA93355-2E4D-4099-82BB-8AAE0DD5EC83}" srcOrd="2" destOrd="0" parTransId="{27F9324C-6629-41C9-A9C9-E39C571A6719}" sibTransId="{C21DF255-29DD-4EFE-A4E3-2D2D0575E544}"/>
    <dgm:cxn modelId="{D3A670E6-EA85-4BEB-93EC-B0D2D7EFBF7C}" type="presOf" srcId="{4A46C92B-E995-4EE9-9313-8B6E273BC7EA}" destId="{7D3A0F7F-19DF-402B-B84E-5934271F266A}" srcOrd="0" destOrd="0" presId="urn:microsoft.com/office/officeart/2005/8/layout/hList7"/>
    <dgm:cxn modelId="{BCF4E7BE-6E2A-4FA2-B7DC-8709951A019B}" type="presParOf" srcId="{73FE8293-B217-40B1-903E-F47BBD7C354D}" destId="{69DCF966-EF28-4534-BEF7-0227A74B1151}" srcOrd="0" destOrd="0" presId="urn:microsoft.com/office/officeart/2005/8/layout/hList7"/>
    <dgm:cxn modelId="{B7FA66B7-BD3C-4150-9E02-97725FE88E14}" type="presParOf" srcId="{73FE8293-B217-40B1-903E-F47BBD7C354D}" destId="{637528A1-2E7C-4EEE-818B-06971B098E1F}" srcOrd="1" destOrd="0" presId="urn:microsoft.com/office/officeart/2005/8/layout/hList7"/>
    <dgm:cxn modelId="{D5E6387F-17FD-4B7F-BB61-7CE0CBD4BE23}" type="presParOf" srcId="{637528A1-2E7C-4EEE-818B-06971B098E1F}" destId="{F02A7101-511B-464D-864E-578B2A66976F}" srcOrd="0" destOrd="0" presId="urn:microsoft.com/office/officeart/2005/8/layout/hList7"/>
    <dgm:cxn modelId="{AE3BF9D1-019B-4246-9141-6E4DF9429B18}" type="presParOf" srcId="{F02A7101-511B-464D-864E-578B2A66976F}" destId="{B1EB1112-2FD3-4196-9239-E1922C235959}" srcOrd="0" destOrd="0" presId="urn:microsoft.com/office/officeart/2005/8/layout/hList7"/>
    <dgm:cxn modelId="{1BE30137-7B6C-4B9E-AD00-66D8D4341E2F}" type="presParOf" srcId="{F02A7101-511B-464D-864E-578B2A66976F}" destId="{A4177629-E46F-4376-A127-6A8E1AB620B2}" srcOrd="1" destOrd="0" presId="urn:microsoft.com/office/officeart/2005/8/layout/hList7"/>
    <dgm:cxn modelId="{9758352C-B514-425C-AFBF-1F5AD494318A}" type="presParOf" srcId="{F02A7101-511B-464D-864E-578B2A66976F}" destId="{81C3DBF2-71D7-47CB-A082-AC25C2C237FA}" srcOrd="2" destOrd="0" presId="urn:microsoft.com/office/officeart/2005/8/layout/hList7"/>
    <dgm:cxn modelId="{2E6EFA4E-F789-414E-8058-8C75C43FCE65}" type="presParOf" srcId="{F02A7101-511B-464D-864E-578B2A66976F}" destId="{0C2D2C51-63E5-47F9-AE0D-994C080B0F0F}" srcOrd="3" destOrd="0" presId="urn:microsoft.com/office/officeart/2005/8/layout/hList7"/>
    <dgm:cxn modelId="{D0C863AD-D2F5-4617-B7B9-C30D1209BD34}" type="presParOf" srcId="{637528A1-2E7C-4EEE-818B-06971B098E1F}" destId="{7D3A0F7F-19DF-402B-B84E-5934271F266A}" srcOrd="1" destOrd="0" presId="urn:microsoft.com/office/officeart/2005/8/layout/hList7"/>
    <dgm:cxn modelId="{AF4B0872-4E3D-43BC-80BB-88FFCFD14D40}" type="presParOf" srcId="{637528A1-2E7C-4EEE-818B-06971B098E1F}" destId="{C6338F58-92CE-44F2-A86F-79E97CC0CD87}" srcOrd="2" destOrd="0" presId="urn:microsoft.com/office/officeart/2005/8/layout/hList7"/>
    <dgm:cxn modelId="{E8204149-CC7D-41C6-BA53-3119DE24D85E}" type="presParOf" srcId="{C6338F58-92CE-44F2-A86F-79E97CC0CD87}" destId="{19C46E81-810F-42E4-B436-E9BF679F3756}" srcOrd="0" destOrd="0" presId="urn:microsoft.com/office/officeart/2005/8/layout/hList7"/>
    <dgm:cxn modelId="{7788A75E-FBB5-489D-8883-B7B0A1208062}" type="presParOf" srcId="{C6338F58-92CE-44F2-A86F-79E97CC0CD87}" destId="{357D96B7-02D4-4232-9984-21C516990F11}" srcOrd="1" destOrd="0" presId="urn:microsoft.com/office/officeart/2005/8/layout/hList7"/>
    <dgm:cxn modelId="{1CBE7CE8-4885-4393-8CE9-B5ADD52FB79A}" type="presParOf" srcId="{C6338F58-92CE-44F2-A86F-79E97CC0CD87}" destId="{E532E66B-BEC9-4747-B4FC-067B69269913}" srcOrd="2" destOrd="0" presId="urn:microsoft.com/office/officeart/2005/8/layout/hList7"/>
    <dgm:cxn modelId="{D847AF40-BDF8-4281-969F-10CB4AB0F1AC}" type="presParOf" srcId="{C6338F58-92CE-44F2-A86F-79E97CC0CD87}" destId="{E3DF40AC-C306-4BBF-9D29-39DCE941A21E}" srcOrd="3" destOrd="0" presId="urn:microsoft.com/office/officeart/2005/8/layout/hList7"/>
    <dgm:cxn modelId="{74254BBB-68EA-4F77-9DE7-4B4AEF523F59}" type="presParOf" srcId="{637528A1-2E7C-4EEE-818B-06971B098E1F}" destId="{0343487E-28D0-41A8-91F8-3E4D27071BF1}" srcOrd="3" destOrd="0" presId="urn:microsoft.com/office/officeart/2005/8/layout/hList7"/>
    <dgm:cxn modelId="{F9836785-CE18-433A-A72C-517BA9B3E783}" type="presParOf" srcId="{637528A1-2E7C-4EEE-818B-06971B098E1F}" destId="{124A243D-CA80-42A0-B2B0-01635FC221EE}" srcOrd="4" destOrd="0" presId="urn:microsoft.com/office/officeart/2005/8/layout/hList7"/>
    <dgm:cxn modelId="{D40E1B3E-A760-4AFE-ABF5-D1F9CF557589}" type="presParOf" srcId="{124A243D-CA80-42A0-B2B0-01635FC221EE}" destId="{B6D6453F-8B20-4490-B761-F3F9E150E76C}" srcOrd="0" destOrd="0" presId="urn:microsoft.com/office/officeart/2005/8/layout/hList7"/>
    <dgm:cxn modelId="{F382379E-3B06-4EDE-985F-B80249E30452}" type="presParOf" srcId="{124A243D-CA80-42A0-B2B0-01635FC221EE}" destId="{CB654929-38AB-48B3-81AA-DC8ED3BE3D4A}" srcOrd="1" destOrd="0" presId="urn:microsoft.com/office/officeart/2005/8/layout/hList7"/>
    <dgm:cxn modelId="{2FE05EB1-EFAF-4347-B5E7-9776AE83A53D}" type="presParOf" srcId="{124A243D-CA80-42A0-B2B0-01635FC221EE}" destId="{EAA9DF7F-2146-48AF-9B70-3B4076C32213}" srcOrd="2" destOrd="0" presId="urn:microsoft.com/office/officeart/2005/8/layout/hList7"/>
    <dgm:cxn modelId="{0FCBC840-385F-45F9-A1C4-647557C4E761}" type="presParOf" srcId="{124A243D-CA80-42A0-B2B0-01635FC221EE}" destId="{BAB20CFA-0FB7-4231-A0CD-0B2614B8E0E1}" srcOrd="3" destOrd="0" presId="urn:microsoft.com/office/officeart/2005/8/layout/hList7"/>
    <dgm:cxn modelId="{7B1D7C3D-0B9E-4007-9CCD-C216F13DF771}" type="presParOf" srcId="{637528A1-2E7C-4EEE-818B-06971B098E1F}" destId="{EC19D424-DFDB-4828-847D-7553941BC688}" srcOrd="5" destOrd="0" presId="urn:microsoft.com/office/officeart/2005/8/layout/hList7"/>
    <dgm:cxn modelId="{45B8ADB1-F5AE-48E4-928D-608CABB54199}" type="presParOf" srcId="{637528A1-2E7C-4EEE-818B-06971B098E1F}" destId="{25B56D97-458A-4D16-8265-37CAD10D1532}" srcOrd="6" destOrd="0" presId="urn:microsoft.com/office/officeart/2005/8/layout/hList7"/>
    <dgm:cxn modelId="{E6D2E225-E4FA-4052-8728-C4BC90F6AA33}" type="presParOf" srcId="{25B56D97-458A-4D16-8265-37CAD10D1532}" destId="{954F4EAD-991B-45E5-9AA9-71CCA113785F}" srcOrd="0" destOrd="0" presId="urn:microsoft.com/office/officeart/2005/8/layout/hList7"/>
    <dgm:cxn modelId="{870BA31C-CCD6-4461-A248-F7FA2512E367}" type="presParOf" srcId="{25B56D97-458A-4D16-8265-37CAD10D1532}" destId="{22EB5775-26F9-45FA-BA34-D0CF4F2FF9D8}" srcOrd="1" destOrd="0" presId="urn:microsoft.com/office/officeart/2005/8/layout/hList7"/>
    <dgm:cxn modelId="{110C173D-29B3-49CC-967E-07BC4C76F3E0}" type="presParOf" srcId="{25B56D97-458A-4D16-8265-37CAD10D1532}" destId="{BDD0C24B-2253-4649-B06E-3C114AA86204}" srcOrd="2" destOrd="0" presId="urn:microsoft.com/office/officeart/2005/8/layout/hList7"/>
    <dgm:cxn modelId="{870B60EE-CD0B-4BBA-A54D-9F6B36446693}" type="presParOf" srcId="{25B56D97-458A-4D16-8265-37CAD10D1532}" destId="{F2140DF5-B3C3-4B34-90F5-D39A484E6577}"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1397F5-63A9-486B-92AB-169A074A2C4B}"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F6570DB0-DC87-4A5B-8C32-775637A694B7}">
      <dgm:prSet custT="1"/>
      <dgm:spPr>
        <a:solidFill>
          <a:schemeClr val="accent1"/>
        </a:solidFill>
      </dgm:spPr>
      <dgm:t>
        <a:bodyPr/>
        <a:lstStyle/>
        <a:p>
          <a:pPr rtl="0"/>
          <a:r>
            <a:rPr lang="en-US" sz="2000" dirty="0"/>
            <a:t>            </a:t>
          </a:r>
          <a:r>
            <a:rPr lang="en-US" sz="2400" b="1" dirty="0">
              <a:latin typeface="Microsoft PhagsPa" panose="020B0502040204020203" pitchFamily="34" charset="0"/>
            </a:rPr>
            <a:t>Speed</a:t>
          </a:r>
        </a:p>
      </dgm:t>
    </dgm:pt>
    <dgm:pt modelId="{61E02F4C-B70C-45D4-92C9-044F7C0A76FB}" type="parTrans" cxnId="{1828E1BE-D856-47A0-AE2B-094EF3B2B619}">
      <dgm:prSet/>
      <dgm:spPr/>
      <dgm:t>
        <a:bodyPr/>
        <a:lstStyle/>
        <a:p>
          <a:endParaRPr lang="en-US"/>
        </a:p>
      </dgm:t>
    </dgm:pt>
    <dgm:pt modelId="{0F4B0BFD-6EA3-495C-8237-5C23FB900185}" type="sibTrans" cxnId="{1828E1BE-D856-47A0-AE2B-094EF3B2B619}">
      <dgm:prSet/>
      <dgm:spPr/>
      <dgm:t>
        <a:bodyPr/>
        <a:lstStyle/>
        <a:p>
          <a:endParaRPr lang="en-US"/>
        </a:p>
      </dgm:t>
    </dgm:pt>
    <dgm:pt modelId="{406AE613-0D3F-4A71-9EC4-AF33BF006C35}">
      <dgm:prSet custT="1"/>
      <dgm:spPr>
        <a:solidFill>
          <a:schemeClr val="accent1"/>
        </a:solidFill>
      </dgm:spPr>
      <dgm:t>
        <a:bodyPr/>
        <a:lstStyle/>
        <a:p>
          <a:pPr algn="l" rtl="0"/>
          <a:r>
            <a:rPr lang="en-US" sz="2000" dirty="0"/>
            <a:t>           </a:t>
          </a:r>
          <a:r>
            <a:rPr lang="en-US" sz="2400" b="1" dirty="0">
              <a:latin typeface="Microsoft PhagsPa" panose="020B0502040204020203" pitchFamily="34" charset="0"/>
            </a:rPr>
            <a:t>Scale</a:t>
          </a:r>
          <a:endParaRPr lang="en-US" sz="2000" b="1" dirty="0">
            <a:latin typeface="Microsoft PhagsPa" panose="020B0502040204020203" pitchFamily="34" charset="0"/>
          </a:endParaRPr>
        </a:p>
      </dgm:t>
      <dgm:extLst>
        <a:ext uri="{E40237B7-FDA0-4F09-8148-C483321AD2D9}">
          <dgm14:cNvPr xmlns:dgm14="http://schemas.microsoft.com/office/drawing/2010/diagram" id="0" name="" title="Why Use Cloud like Microsoft Azure"/>
        </a:ext>
      </dgm:extLst>
    </dgm:pt>
    <dgm:pt modelId="{648081D1-7BEF-44BC-BE6E-462A586A50FC}" type="parTrans" cxnId="{BC18DCE2-6811-4DA2-ABE8-EAA848CB3C85}">
      <dgm:prSet/>
      <dgm:spPr/>
      <dgm:t>
        <a:bodyPr/>
        <a:lstStyle/>
        <a:p>
          <a:endParaRPr lang="en-US"/>
        </a:p>
      </dgm:t>
    </dgm:pt>
    <dgm:pt modelId="{98DE2BA1-7952-4935-AB93-68AD7D9DC46D}" type="sibTrans" cxnId="{BC18DCE2-6811-4DA2-ABE8-EAA848CB3C85}">
      <dgm:prSet/>
      <dgm:spPr/>
      <dgm:t>
        <a:bodyPr/>
        <a:lstStyle/>
        <a:p>
          <a:endParaRPr lang="en-US"/>
        </a:p>
      </dgm:t>
    </dgm:pt>
    <dgm:pt modelId="{077202DB-9B77-4A85-8153-2AF6134DA0A4}">
      <dgm:prSet custT="1"/>
      <dgm:spPr>
        <a:solidFill>
          <a:schemeClr val="accent1"/>
        </a:solidFill>
      </dgm:spPr>
      <dgm:t>
        <a:bodyPr/>
        <a:lstStyle/>
        <a:p>
          <a:pPr algn="l" rtl="0"/>
          <a:r>
            <a:rPr lang="en-US" sz="2000" dirty="0"/>
            <a:t> </a:t>
          </a:r>
          <a:r>
            <a:rPr lang="en-US" sz="2400" b="1" dirty="0">
              <a:latin typeface="Microsoft PhagsPa" panose="020B0502040204020203" pitchFamily="34" charset="0"/>
            </a:rPr>
            <a:t>Economics</a:t>
          </a:r>
        </a:p>
      </dgm:t>
    </dgm:pt>
    <dgm:pt modelId="{3181E896-DB39-446A-B39B-E7938F7531D3}" type="parTrans" cxnId="{6BF07CD1-88CE-41D5-AB7B-6B29E4A8FB60}">
      <dgm:prSet/>
      <dgm:spPr/>
      <dgm:t>
        <a:bodyPr/>
        <a:lstStyle/>
        <a:p>
          <a:endParaRPr lang="en-US"/>
        </a:p>
      </dgm:t>
    </dgm:pt>
    <dgm:pt modelId="{4636EE85-520B-462A-851F-58DA8DC5F8C0}" type="sibTrans" cxnId="{6BF07CD1-88CE-41D5-AB7B-6B29E4A8FB60}">
      <dgm:prSet/>
      <dgm:spPr/>
      <dgm:t>
        <a:bodyPr/>
        <a:lstStyle/>
        <a:p>
          <a:endParaRPr lang="en-US"/>
        </a:p>
      </dgm:t>
    </dgm:pt>
    <dgm:pt modelId="{9AE44CFD-2599-48BD-B113-7CFFEE00CF48}">
      <dgm:prSet custT="1"/>
      <dgm:spPr>
        <a:solidFill>
          <a:schemeClr val="accent1"/>
        </a:solidFill>
      </dgm:spPr>
      <dgm:t>
        <a:bodyPr/>
        <a:lstStyle/>
        <a:p>
          <a:r>
            <a:rPr lang="en-US" sz="1600" dirty="0">
              <a:latin typeface="Microsoft PhagsPa" panose="020B0502040204020203" pitchFamily="34" charset="0"/>
            </a:rPr>
            <a:t>Faster than Traditional Application Development</a:t>
          </a:r>
        </a:p>
      </dgm:t>
    </dgm:pt>
    <dgm:pt modelId="{BF05C34B-F480-44DA-B04C-9E7F3DE470EA}" type="parTrans" cxnId="{DFF1C364-B964-48ED-BBDB-83E549F9ACBF}">
      <dgm:prSet/>
      <dgm:spPr/>
      <dgm:t>
        <a:bodyPr/>
        <a:lstStyle/>
        <a:p>
          <a:endParaRPr lang="en-US"/>
        </a:p>
      </dgm:t>
    </dgm:pt>
    <dgm:pt modelId="{7A5137D2-0BDB-47A8-A26E-D6EEC5C82DC8}" type="sibTrans" cxnId="{DFF1C364-B964-48ED-BBDB-83E549F9ACBF}">
      <dgm:prSet/>
      <dgm:spPr/>
      <dgm:t>
        <a:bodyPr/>
        <a:lstStyle/>
        <a:p>
          <a:endParaRPr lang="en-US"/>
        </a:p>
      </dgm:t>
    </dgm:pt>
    <dgm:pt modelId="{D572D1A2-44C4-4FBC-93B4-25962ECE530D}">
      <dgm:prSet/>
      <dgm:spPr>
        <a:solidFill>
          <a:schemeClr val="accent1"/>
        </a:solidFill>
      </dgm:spPr>
      <dgm:t>
        <a:bodyPr/>
        <a:lstStyle/>
        <a:p>
          <a:endParaRPr lang="en-US" sz="1200" dirty="0"/>
        </a:p>
      </dgm:t>
    </dgm:pt>
    <dgm:pt modelId="{922BA373-0497-4E76-8E36-6ADF8DB84484}" type="parTrans" cxnId="{265BEE71-DB06-4DA4-8D38-E144E384F4F9}">
      <dgm:prSet/>
      <dgm:spPr/>
      <dgm:t>
        <a:bodyPr/>
        <a:lstStyle/>
        <a:p>
          <a:endParaRPr lang="en-US"/>
        </a:p>
      </dgm:t>
    </dgm:pt>
    <dgm:pt modelId="{C98CBC60-1DE5-445D-B654-C0137D8AC03C}" type="sibTrans" cxnId="{265BEE71-DB06-4DA4-8D38-E144E384F4F9}">
      <dgm:prSet/>
      <dgm:spPr/>
      <dgm:t>
        <a:bodyPr/>
        <a:lstStyle/>
        <a:p>
          <a:endParaRPr lang="en-US"/>
        </a:p>
      </dgm:t>
    </dgm:pt>
    <dgm:pt modelId="{F9F548FA-DDEF-4859-899A-715476C7C61B}">
      <dgm:prSet custT="1"/>
      <dgm:spPr>
        <a:solidFill>
          <a:schemeClr val="accent1"/>
        </a:solidFill>
      </dgm:spPr>
      <dgm:t>
        <a:bodyPr/>
        <a:lstStyle/>
        <a:p>
          <a:pPr algn="l"/>
          <a:r>
            <a:rPr lang="en-US" sz="1600" dirty="0">
              <a:latin typeface="Microsoft PhagsPa" panose="020B0502040204020203" pitchFamily="34" charset="0"/>
            </a:rPr>
            <a:t>Scale out Quickly</a:t>
          </a:r>
        </a:p>
      </dgm:t>
    </dgm:pt>
    <dgm:pt modelId="{61087B13-ED87-4AF7-991B-AB631B2EE46C}" type="parTrans" cxnId="{515FA49B-49EA-46D8-802F-6BAD2229A8BA}">
      <dgm:prSet/>
      <dgm:spPr/>
      <dgm:t>
        <a:bodyPr/>
        <a:lstStyle/>
        <a:p>
          <a:endParaRPr lang="en-US"/>
        </a:p>
      </dgm:t>
    </dgm:pt>
    <dgm:pt modelId="{341A6B7E-0BBD-4F8B-A93E-249D36E2A9CD}" type="sibTrans" cxnId="{515FA49B-49EA-46D8-802F-6BAD2229A8BA}">
      <dgm:prSet/>
      <dgm:spPr/>
      <dgm:t>
        <a:bodyPr/>
        <a:lstStyle/>
        <a:p>
          <a:endParaRPr lang="en-US"/>
        </a:p>
      </dgm:t>
    </dgm:pt>
    <dgm:pt modelId="{BFFE400A-D283-4876-995D-7C34DE93AFC2}">
      <dgm:prSet custT="1"/>
      <dgm:spPr>
        <a:solidFill>
          <a:schemeClr val="accent1"/>
        </a:solidFill>
      </dgm:spPr>
      <dgm:t>
        <a:bodyPr/>
        <a:lstStyle/>
        <a:p>
          <a:pPr algn="l"/>
          <a:r>
            <a:rPr lang="en-US" sz="1600" dirty="0">
              <a:latin typeface="Microsoft PhagsPa" panose="020B0502040204020203" pitchFamily="34" charset="0"/>
            </a:rPr>
            <a:t>Provide Global Scale</a:t>
          </a:r>
        </a:p>
      </dgm:t>
    </dgm:pt>
    <dgm:pt modelId="{F72833F4-C7C4-4AA3-8AE6-875F5D8DAE56}" type="parTrans" cxnId="{C6BACB61-09AD-497B-8AEF-4047C2AA2025}">
      <dgm:prSet/>
      <dgm:spPr/>
      <dgm:t>
        <a:bodyPr/>
        <a:lstStyle/>
        <a:p>
          <a:endParaRPr lang="en-US"/>
        </a:p>
      </dgm:t>
    </dgm:pt>
    <dgm:pt modelId="{C753FDC1-95D4-4D49-8F7C-FCA92A520FEE}" type="sibTrans" cxnId="{C6BACB61-09AD-497B-8AEF-4047C2AA2025}">
      <dgm:prSet/>
      <dgm:spPr/>
      <dgm:t>
        <a:bodyPr/>
        <a:lstStyle/>
        <a:p>
          <a:endParaRPr lang="en-US"/>
        </a:p>
      </dgm:t>
    </dgm:pt>
    <dgm:pt modelId="{1FFA36BD-576E-44A8-8973-BBB041C8A2E0}">
      <dgm:prSet custT="1"/>
      <dgm:spPr>
        <a:solidFill>
          <a:schemeClr val="accent1"/>
        </a:solidFill>
      </dgm:spPr>
      <dgm:t>
        <a:bodyPr/>
        <a:lstStyle/>
        <a:p>
          <a:pPr algn="l"/>
          <a:r>
            <a:rPr lang="en-US" sz="1600" dirty="0">
              <a:latin typeface="Microsoft PhagsPa" panose="020B0502040204020203" pitchFamily="34" charset="0"/>
            </a:rPr>
            <a:t>Lower Cost</a:t>
          </a:r>
        </a:p>
      </dgm:t>
    </dgm:pt>
    <dgm:pt modelId="{10A551FD-8B3C-4C30-A21A-78A8373A09D0}" type="parTrans" cxnId="{F5EA7EF3-7B2A-4152-BB9A-7A032551CD49}">
      <dgm:prSet/>
      <dgm:spPr/>
      <dgm:t>
        <a:bodyPr/>
        <a:lstStyle/>
        <a:p>
          <a:endParaRPr lang="en-US"/>
        </a:p>
      </dgm:t>
    </dgm:pt>
    <dgm:pt modelId="{9E264903-E3AF-4D25-A4AD-C874A7C3C576}" type="sibTrans" cxnId="{F5EA7EF3-7B2A-4152-BB9A-7A032551CD49}">
      <dgm:prSet/>
      <dgm:spPr/>
      <dgm:t>
        <a:bodyPr/>
        <a:lstStyle/>
        <a:p>
          <a:endParaRPr lang="en-US"/>
        </a:p>
      </dgm:t>
    </dgm:pt>
    <dgm:pt modelId="{6DAD4CAC-178C-466A-8046-9FF4B8A3BD7C}">
      <dgm:prSet/>
      <dgm:spPr>
        <a:solidFill>
          <a:schemeClr val="accent1"/>
        </a:solidFill>
      </dgm:spPr>
      <dgm:t>
        <a:bodyPr/>
        <a:lstStyle/>
        <a:p>
          <a:pPr algn="l"/>
          <a:endParaRPr lang="en-US" sz="1200" dirty="0"/>
        </a:p>
      </dgm:t>
    </dgm:pt>
    <dgm:pt modelId="{DDE1B031-AD78-4C6A-879E-FA99E5A6DE65}" type="parTrans" cxnId="{3717BF82-922A-4261-866F-9268D6F6C543}">
      <dgm:prSet/>
      <dgm:spPr/>
      <dgm:t>
        <a:bodyPr/>
        <a:lstStyle/>
        <a:p>
          <a:endParaRPr lang="en-US"/>
        </a:p>
      </dgm:t>
    </dgm:pt>
    <dgm:pt modelId="{F78482A2-6B67-48E7-AC49-15EA4C442700}" type="sibTrans" cxnId="{3717BF82-922A-4261-866F-9268D6F6C543}">
      <dgm:prSet/>
      <dgm:spPr/>
      <dgm:t>
        <a:bodyPr/>
        <a:lstStyle/>
        <a:p>
          <a:endParaRPr lang="en-US"/>
        </a:p>
      </dgm:t>
    </dgm:pt>
    <dgm:pt modelId="{7E0DFACB-1583-48F9-9DD0-717455D3CFA6}">
      <dgm:prSet/>
      <dgm:spPr>
        <a:solidFill>
          <a:schemeClr val="accent1"/>
        </a:solidFill>
      </dgm:spPr>
      <dgm:t>
        <a:bodyPr/>
        <a:lstStyle/>
        <a:p>
          <a:pPr algn="l"/>
          <a:endParaRPr lang="en-US" sz="1200" dirty="0"/>
        </a:p>
      </dgm:t>
    </dgm:pt>
    <dgm:pt modelId="{09B10B0D-4957-45A6-B9C5-95C1607A5E55}" type="parTrans" cxnId="{12666563-F5C6-481D-805A-4C4285CEB55A}">
      <dgm:prSet/>
      <dgm:spPr/>
      <dgm:t>
        <a:bodyPr/>
        <a:lstStyle/>
        <a:p>
          <a:endParaRPr lang="en-US"/>
        </a:p>
      </dgm:t>
    </dgm:pt>
    <dgm:pt modelId="{07094322-ED95-4141-BDEA-DDD6C98085F2}" type="sibTrans" cxnId="{12666563-F5C6-481D-805A-4C4285CEB55A}">
      <dgm:prSet/>
      <dgm:spPr/>
      <dgm:t>
        <a:bodyPr/>
        <a:lstStyle/>
        <a:p>
          <a:endParaRPr lang="en-US"/>
        </a:p>
      </dgm:t>
    </dgm:pt>
    <dgm:pt modelId="{E8B47FF0-C873-43DE-9C11-A301A494EC0E}">
      <dgm:prSet/>
      <dgm:spPr>
        <a:solidFill>
          <a:schemeClr val="accent1"/>
        </a:solidFill>
      </dgm:spPr>
      <dgm:t>
        <a:bodyPr/>
        <a:lstStyle/>
        <a:p>
          <a:endParaRPr lang="en-US" sz="1200" dirty="0"/>
        </a:p>
      </dgm:t>
    </dgm:pt>
    <dgm:pt modelId="{758BCC57-485A-4FBC-B8C8-A4BAD95598AB}" type="parTrans" cxnId="{885042D7-22F8-4D13-969A-AE122B33B3D2}">
      <dgm:prSet/>
      <dgm:spPr/>
      <dgm:t>
        <a:bodyPr/>
        <a:lstStyle/>
        <a:p>
          <a:endParaRPr lang="en-US"/>
        </a:p>
      </dgm:t>
    </dgm:pt>
    <dgm:pt modelId="{226EF6C6-D584-4270-BE98-30A65DAB6ADF}" type="sibTrans" cxnId="{885042D7-22F8-4D13-969A-AE122B33B3D2}">
      <dgm:prSet/>
      <dgm:spPr/>
      <dgm:t>
        <a:bodyPr/>
        <a:lstStyle/>
        <a:p>
          <a:endParaRPr lang="en-US"/>
        </a:p>
      </dgm:t>
    </dgm:pt>
    <dgm:pt modelId="{29BFC7B0-2D6F-43DF-9A66-84EA0788130A}">
      <dgm:prSet/>
      <dgm:spPr>
        <a:solidFill>
          <a:schemeClr val="accent1"/>
        </a:solidFill>
      </dgm:spPr>
      <dgm:t>
        <a:bodyPr/>
        <a:lstStyle/>
        <a:p>
          <a:pPr algn="l"/>
          <a:endParaRPr lang="en-US" sz="1200" dirty="0"/>
        </a:p>
      </dgm:t>
    </dgm:pt>
    <dgm:pt modelId="{77E7FE68-58A7-42A7-8DD8-03F5996ACB10}" type="parTrans" cxnId="{63294A78-8903-4D5E-8997-0D01D03A64FA}">
      <dgm:prSet/>
      <dgm:spPr/>
      <dgm:t>
        <a:bodyPr/>
        <a:lstStyle/>
        <a:p>
          <a:endParaRPr lang="en-US"/>
        </a:p>
      </dgm:t>
    </dgm:pt>
    <dgm:pt modelId="{151634AF-1F11-4EE8-8107-52FED7580304}" type="sibTrans" cxnId="{63294A78-8903-4D5E-8997-0D01D03A64FA}">
      <dgm:prSet/>
      <dgm:spPr/>
      <dgm:t>
        <a:bodyPr/>
        <a:lstStyle/>
        <a:p>
          <a:endParaRPr lang="en-US"/>
        </a:p>
      </dgm:t>
    </dgm:pt>
    <dgm:pt modelId="{A482B544-59E0-480B-B29D-A3EA1B91A110}">
      <dgm:prSet/>
      <dgm:spPr>
        <a:solidFill>
          <a:schemeClr val="accent1"/>
        </a:solidFill>
      </dgm:spPr>
      <dgm:t>
        <a:bodyPr/>
        <a:lstStyle/>
        <a:p>
          <a:pPr algn="l"/>
          <a:endParaRPr lang="en-US" sz="1200" dirty="0"/>
        </a:p>
      </dgm:t>
    </dgm:pt>
    <dgm:pt modelId="{FDFB48C3-10DB-449A-9230-7327F6D18C63}" type="parTrans" cxnId="{10693C46-3A8A-4AEF-BDE3-5AF3A53E3121}">
      <dgm:prSet/>
      <dgm:spPr/>
      <dgm:t>
        <a:bodyPr/>
        <a:lstStyle/>
        <a:p>
          <a:endParaRPr lang="en-US"/>
        </a:p>
      </dgm:t>
    </dgm:pt>
    <dgm:pt modelId="{9DE220D3-8199-481F-B636-5564D07FF7B5}" type="sibTrans" cxnId="{10693C46-3A8A-4AEF-BDE3-5AF3A53E3121}">
      <dgm:prSet/>
      <dgm:spPr/>
      <dgm:t>
        <a:bodyPr/>
        <a:lstStyle/>
        <a:p>
          <a:endParaRPr lang="en-US"/>
        </a:p>
      </dgm:t>
    </dgm:pt>
    <dgm:pt modelId="{63F506FD-5547-4C53-9AFA-16071D485E0E}" type="pres">
      <dgm:prSet presAssocID="{CB1397F5-63A9-486B-92AB-169A074A2C4B}" presName="Name0" presStyleCnt="0">
        <dgm:presLayoutVars>
          <dgm:dir/>
          <dgm:resizeHandles val="exact"/>
        </dgm:presLayoutVars>
      </dgm:prSet>
      <dgm:spPr/>
    </dgm:pt>
    <dgm:pt modelId="{5D0FCFF5-7642-4DC9-9A15-0A9550470D58}" type="pres">
      <dgm:prSet presAssocID="{CB1397F5-63A9-486B-92AB-169A074A2C4B}" presName="fgShape" presStyleLbl="fgShp" presStyleIdx="0" presStyleCnt="1" custFlipHor="0" custScaleX="4166" custScaleY="42839" custLinFactNeighborX="18280" custLinFactNeighborY="12208"/>
      <dgm:spPr>
        <a:solidFill>
          <a:srgbClr val="00BFFF"/>
        </a:solidFill>
      </dgm:spPr>
    </dgm:pt>
    <dgm:pt modelId="{138380F5-46D0-4679-8A0D-CE32016DF167}" type="pres">
      <dgm:prSet presAssocID="{CB1397F5-63A9-486B-92AB-169A074A2C4B}" presName="linComp" presStyleCnt="0"/>
      <dgm:spPr/>
    </dgm:pt>
    <dgm:pt modelId="{E05B6057-9353-4168-9FAB-D492749CB39E}" type="pres">
      <dgm:prSet presAssocID="{F6570DB0-DC87-4A5B-8C32-775637A694B7}" presName="compNode" presStyleCnt="0"/>
      <dgm:spPr/>
    </dgm:pt>
    <dgm:pt modelId="{14DBA550-625C-4D6C-8583-D64A525D75E7}" type="pres">
      <dgm:prSet presAssocID="{F6570DB0-DC87-4A5B-8C32-775637A694B7}" presName="bkgdShape" presStyleLbl="node1" presStyleIdx="0" presStyleCnt="3"/>
      <dgm:spPr/>
    </dgm:pt>
    <dgm:pt modelId="{0F529293-F45F-4AEB-B4AC-4FFFCE67BED9}" type="pres">
      <dgm:prSet presAssocID="{F6570DB0-DC87-4A5B-8C32-775637A694B7}" presName="nodeTx" presStyleLbl="node1" presStyleIdx="0" presStyleCnt="3">
        <dgm:presLayoutVars>
          <dgm:bulletEnabled val="1"/>
        </dgm:presLayoutVars>
      </dgm:prSet>
      <dgm:spPr/>
    </dgm:pt>
    <dgm:pt modelId="{10F40E65-F879-4AF4-B964-90AA95DC4B19}" type="pres">
      <dgm:prSet presAssocID="{F6570DB0-DC87-4A5B-8C32-775637A694B7}" presName="invisiNode" presStyleLbl="node1" presStyleIdx="0" presStyleCnt="3"/>
      <dgm:spPr/>
    </dgm:pt>
    <dgm:pt modelId="{DF6CD0AC-822D-448A-AB76-CD2F61D33C66}" type="pres">
      <dgm:prSet presAssocID="{F6570DB0-DC87-4A5B-8C32-775637A694B7}" presName="imagNode" presStyleLbl="fgImgPlace1" presStyleIdx="0" presStyleCnt="3" custScaleX="90909" custScaleY="88249" custLinFactNeighborX="3740" custLinFactNeighborY="785"/>
      <dgm:spPr>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dgm:spPr>
    </dgm:pt>
    <dgm:pt modelId="{910BA623-F4CF-487E-8144-BAF7471BAE00}" type="pres">
      <dgm:prSet presAssocID="{0F4B0BFD-6EA3-495C-8237-5C23FB900185}" presName="sibTrans" presStyleLbl="sibTrans2D1" presStyleIdx="0" presStyleCnt="0"/>
      <dgm:spPr/>
    </dgm:pt>
    <dgm:pt modelId="{9C9631C1-00CC-4E5B-A8A2-8FD72BE8460A}" type="pres">
      <dgm:prSet presAssocID="{406AE613-0D3F-4A71-9EC4-AF33BF006C35}" presName="compNode" presStyleCnt="0"/>
      <dgm:spPr/>
    </dgm:pt>
    <dgm:pt modelId="{68472131-E70A-4F61-9F45-C129470653DB}" type="pres">
      <dgm:prSet presAssocID="{406AE613-0D3F-4A71-9EC4-AF33BF006C35}" presName="bkgdShape" presStyleLbl="node1" presStyleIdx="1" presStyleCnt="3"/>
      <dgm:spPr/>
    </dgm:pt>
    <dgm:pt modelId="{E5D2ABD7-0330-4301-BE38-CB807964E643}" type="pres">
      <dgm:prSet presAssocID="{406AE613-0D3F-4A71-9EC4-AF33BF006C35}" presName="nodeTx" presStyleLbl="node1" presStyleIdx="1" presStyleCnt="3">
        <dgm:presLayoutVars>
          <dgm:bulletEnabled val="1"/>
        </dgm:presLayoutVars>
      </dgm:prSet>
      <dgm:spPr/>
    </dgm:pt>
    <dgm:pt modelId="{37766412-5CCB-4E0B-B06A-D197CA2C40FB}" type="pres">
      <dgm:prSet presAssocID="{406AE613-0D3F-4A71-9EC4-AF33BF006C35}" presName="invisiNode" presStyleLbl="node1" presStyleIdx="1" presStyleCnt="3"/>
      <dgm:spPr/>
    </dgm:pt>
    <dgm:pt modelId="{2B531002-BB93-4626-B09F-6091B96755D8}" type="pres">
      <dgm:prSet presAssocID="{406AE613-0D3F-4A71-9EC4-AF33BF006C35}" presName="imagNode" presStyleLbl="fgImgPlace1" presStyleIdx="1" presStyleCnt="3" custScaleX="90909" custScaleY="90909"/>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A36937A4-C961-410A-926F-BE3CD25458D0}" type="pres">
      <dgm:prSet presAssocID="{98DE2BA1-7952-4935-AB93-68AD7D9DC46D}" presName="sibTrans" presStyleLbl="sibTrans2D1" presStyleIdx="0" presStyleCnt="0"/>
      <dgm:spPr/>
    </dgm:pt>
    <dgm:pt modelId="{0ADDBE71-3C1E-415B-AB98-15C724161DC9}" type="pres">
      <dgm:prSet presAssocID="{077202DB-9B77-4A85-8153-2AF6134DA0A4}" presName="compNode" presStyleCnt="0"/>
      <dgm:spPr/>
    </dgm:pt>
    <dgm:pt modelId="{92AAD99E-F0D6-4A5F-848A-F42875EAF8E2}" type="pres">
      <dgm:prSet presAssocID="{077202DB-9B77-4A85-8153-2AF6134DA0A4}" presName="bkgdShape" presStyleLbl="node1" presStyleIdx="2" presStyleCnt="3"/>
      <dgm:spPr/>
    </dgm:pt>
    <dgm:pt modelId="{DB97A7C5-505D-4DEF-94FD-0D98FC5D7BF2}" type="pres">
      <dgm:prSet presAssocID="{077202DB-9B77-4A85-8153-2AF6134DA0A4}" presName="nodeTx" presStyleLbl="node1" presStyleIdx="2" presStyleCnt="3">
        <dgm:presLayoutVars>
          <dgm:bulletEnabled val="1"/>
        </dgm:presLayoutVars>
      </dgm:prSet>
      <dgm:spPr/>
    </dgm:pt>
    <dgm:pt modelId="{DA952E24-6592-4D8B-A074-8AD2EB5E14FE}" type="pres">
      <dgm:prSet presAssocID="{077202DB-9B77-4A85-8153-2AF6134DA0A4}" presName="invisiNode" presStyleLbl="node1" presStyleIdx="2" presStyleCnt="3"/>
      <dgm:spPr/>
    </dgm:pt>
    <dgm:pt modelId="{03E166DE-CB65-4920-AFC2-D89F1B5FF96B}" type="pres">
      <dgm:prSet presAssocID="{077202DB-9B77-4A85-8153-2AF6134DA0A4}" presName="imagNode" presStyleLbl="fgImgPlace1" presStyleIdx="2" presStyleCnt="3" custScaleX="90909" custScaleY="90909"/>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Lst>
  <dgm:cxnLst>
    <dgm:cxn modelId="{E6A29D01-E825-424D-A88D-D348FB5965D8}" type="presOf" srcId="{BFFE400A-D283-4876-995D-7C34DE93AFC2}" destId="{E5D2ABD7-0330-4301-BE38-CB807964E643}" srcOrd="1" destOrd="3" presId="urn:microsoft.com/office/officeart/2005/8/layout/hList7"/>
    <dgm:cxn modelId="{567F1402-39D6-4807-8148-433FA8D87A56}" type="presOf" srcId="{98DE2BA1-7952-4935-AB93-68AD7D9DC46D}" destId="{A36937A4-C961-410A-926F-BE3CD25458D0}" srcOrd="0" destOrd="0" presId="urn:microsoft.com/office/officeart/2005/8/layout/hList7"/>
    <dgm:cxn modelId="{FDC6490A-5165-4A23-ABA9-3AB4B6AD6D59}" type="presOf" srcId="{077202DB-9B77-4A85-8153-2AF6134DA0A4}" destId="{DB97A7C5-505D-4DEF-94FD-0D98FC5D7BF2}" srcOrd="1" destOrd="0" presId="urn:microsoft.com/office/officeart/2005/8/layout/hList7"/>
    <dgm:cxn modelId="{76AB0C0B-E1BD-4D7E-A9AA-A582A730FF92}" type="presOf" srcId="{F6570DB0-DC87-4A5B-8C32-775637A694B7}" destId="{0F529293-F45F-4AEB-B4AC-4FFFCE67BED9}" srcOrd="1" destOrd="0" presId="urn:microsoft.com/office/officeart/2005/8/layout/hList7"/>
    <dgm:cxn modelId="{5C032811-CE1B-448C-9DF1-0CB43713C569}" type="presOf" srcId="{6DAD4CAC-178C-466A-8046-9FF4B8A3BD7C}" destId="{92AAD99E-F0D6-4A5F-848A-F42875EAF8E2}" srcOrd="0" destOrd="4" presId="urn:microsoft.com/office/officeart/2005/8/layout/hList7"/>
    <dgm:cxn modelId="{63A75427-D625-4016-BF25-5D57B132498F}" type="presOf" srcId="{077202DB-9B77-4A85-8153-2AF6134DA0A4}" destId="{92AAD99E-F0D6-4A5F-848A-F42875EAF8E2}" srcOrd="0" destOrd="0" presId="urn:microsoft.com/office/officeart/2005/8/layout/hList7"/>
    <dgm:cxn modelId="{1AD89130-412E-4080-8770-3CA0FB1AF9C2}" type="presOf" srcId="{1FFA36BD-576E-44A8-8973-BBB041C8A2E0}" destId="{DB97A7C5-505D-4DEF-94FD-0D98FC5D7BF2}" srcOrd="1" destOrd="2" presId="urn:microsoft.com/office/officeart/2005/8/layout/hList7"/>
    <dgm:cxn modelId="{6E8D1134-140E-4D59-B4FC-726CCAD52DFE}" type="presOf" srcId="{406AE613-0D3F-4A71-9EC4-AF33BF006C35}" destId="{68472131-E70A-4F61-9F45-C129470653DB}" srcOrd="0" destOrd="0" presId="urn:microsoft.com/office/officeart/2005/8/layout/hList7"/>
    <dgm:cxn modelId="{FD9B9440-7CDD-4904-808C-FBF1FCA393D2}" type="presOf" srcId="{7E0DFACB-1583-48F9-9DD0-717455D3CFA6}" destId="{92AAD99E-F0D6-4A5F-848A-F42875EAF8E2}" srcOrd="0" destOrd="3" presId="urn:microsoft.com/office/officeart/2005/8/layout/hList7"/>
    <dgm:cxn modelId="{C6BACB61-09AD-497B-8AEF-4047C2AA2025}" srcId="{406AE613-0D3F-4A71-9EC4-AF33BF006C35}" destId="{BFFE400A-D283-4876-995D-7C34DE93AFC2}" srcOrd="2" destOrd="0" parTransId="{F72833F4-C7C4-4AA3-8AE6-875F5D8DAE56}" sibTransId="{C753FDC1-95D4-4D49-8F7C-FCA92A520FEE}"/>
    <dgm:cxn modelId="{12666563-F5C6-481D-805A-4C4285CEB55A}" srcId="{077202DB-9B77-4A85-8153-2AF6134DA0A4}" destId="{7E0DFACB-1583-48F9-9DD0-717455D3CFA6}" srcOrd="2" destOrd="0" parTransId="{09B10B0D-4957-45A6-B9C5-95C1607A5E55}" sibTransId="{07094322-ED95-4141-BDEA-DDD6C98085F2}"/>
    <dgm:cxn modelId="{DFF1C364-B964-48ED-BBDB-83E549F9ACBF}" srcId="{F6570DB0-DC87-4A5B-8C32-775637A694B7}" destId="{9AE44CFD-2599-48BD-B113-7CFFEE00CF48}" srcOrd="1" destOrd="0" parTransId="{BF05C34B-F480-44DA-B04C-9E7F3DE470EA}" sibTransId="{7A5137D2-0BDB-47A8-A26E-D6EEC5C82DC8}"/>
    <dgm:cxn modelId="{10693C46-3A8A-4AEF-BDE3-5AF3A53E3121}" srcId="{077202DB-9B77-4A85-8153-2AF6134DA0A4}" destId="{A482B544-59E0-480B-B29D-A3EA1B91A110}" srcOrd="0" destOrd="0" parTransId="{FDFB48C3-10DB-449A-9230-7327F6D18C63}" sibTransId="{9DE220D3-8199-481F-B636-5564D07FF7B5}"/>
    <dgm:cxn modelId="{D841934B-4900-4DCE-B003-F7FBC8862619}" type="presOf" srcId="{0F4B0BFD-6EA3-495C-8237-5C23FB900185}" destId="{910BA623-F4CF-487E-8144-BAF7471BAE00}" srcOrd="0" destOrd="0" presId="urn:microsoft.com/office/officeart/2005/8/layout/hList7"/>
    <dgm:cxn modelId="{265BEE71-DB06-4DA4-8D38-E144E384F4F9}" srcId="{F6570DB0-DC87-4A5B-8C32-775637A694B7}" destId="{D572D1A2-44C4-4FBC-93B4-25962ECE530D}" srcOrd="2" destOrd="0" parTransId="{922BA373-0497-4E76-8E36-6ADF8DB84484}" sibTransId="{C98CBC60-1DE5-445D-B654-C0137D8AC03C}"/>
    <dgm:cxn modelId="{624EBE72-223D-4DBF-9B19-3592CFCCC824}" type="presOf" srcId="{F9F548FA-DDEF-4859-899A-715476C7C61B}" destId="{68472131-E70A-4F61-9F45-C129470653DB}" srcOrd="0" destOrd="2" presId="urn:microsoft.com/office/officeart/2005/8/layout/hList7"/>
    <dgm:cxn modelId="{6331F372-D3BC-424B-8B8A-D29F41124621}" type="presOf" srcId="{BFFE400A-D283-4876-995D-7C34DE93AFC2}" destId="{68472131-E70A-4F61-9F45-C129470653DB}" srcOrd="0" destOrd="3" presId="urn:microsoft.com/office/officeart/2005/8/layout/hList7"/>
    <dgm:cxn modelId="{3657C677-86AA-48D1-AE97-1B3469E1E5B6}" type="presOf" srcId="{29BFC7B0-2D6F-43DF-9A66-84EA0788130A}" destId="{E5D2ABD7-0330-4301-BE38-CB807964E643}" srcOrd="1" destOrd="1" presId="urn:microsoft.com/office/officeart/2005/8/layout/hList7"/>
    <dgm:cxn modelId="{63294A78-8903-4D5E-8997-0D01D03A64FA}" srcId="{406AE613-0D3F-4A71-9EC4-AF33BF006C35}" destId="{29BFC7B0-2D6F-43DF-9A66-84EA0788130A}" srcOrd="0" destOrd="0" parTransId="{77E7FE68-58A7-42A7-8DD8-03F5996ACB10}" sibTransId="{151634AF-1F11-4EE8-8107-52FED7580304}"/>
    <dgm:cxn modelId="{A6A6FD7D-5B1E-462A-94FE-FE93B240BD7C}" type="presOf" srcId="{E8B47FF0-C873-43DE-9C11-A301A494EC0E}" destId="{0F529293-F45F-4AEB-B4AC-4FFFCE67BED9}" srcOrd="1" destOrd="1" presId="urn:microsoft.com/office/officeart/2005/8/layout/hList7"/>
    <dgm:cxn modelId="{3717BF82-922A-4261-866F-9268D6F6C543}" srcId="{077202DB-9B77-4A85-8153-2AF6134DA0A4}" destId="{6DAD4CAC-178C-466A-8046-9FF4B8A3BD7C}" srcOrd="3" destOrd="0" parTransId="{DDE1B031-AD78-4C6A-879E-FA99E5A6DE65}" sibTransId="{F78482A2-6B67-48E7-AC49-15EA4C442700}"/>
    <dgm:cxn modelId="{515FA49B-49EA-46D8-802F-6BAD2229A8BA}" srcId="{406AE613-0D3F-4A71-9EC4-AF33BF006C35}" destId="{F9F548FA-DDEF-4859-899A-715476C7C61B}" srcOrd="1" destOrd="0" parTransId="{61087B13-ED87-4AF7-991B-AB631B2EE46C}" sibTransId="{341A6B7E-0BBD-4F8B-A93E-249D36E2A9CD}"/>
    <dgm:cxn modelId="{4B407EAF-1626-4856-8EBA-37580B8FA813}" type="presOf" srcId="{F6570DB0-DC87-4A5B-8C32-775637A694B7}" destId="{14DBA550-625C-4D6C-8583-D64A525D75E7}" srcOrd="0" destOrd="0" presId="urn:microsoft.com/office/officeart/2005/8/layout/hList7"/>
    <dgm:cxn modelId="{8474B0B1-629E-4EE6-A0E0-71C3FDC88BE0}" type="presOf" srcId="{29BFC7B0-2D6F-43DF-9A66-84EA0788130A}" destId="{68472131-E70A-4F61-9F45-C129470653DB}" srcOrd="0" destOrd="1" presId="urn:microsoft.com/office/officeart/2005/8/layout/hList7"/>
    <dgm:cxn modelId="{545540B9-117C-4368-8B3E-10787A5BF701}" type="presOf" srcId="{1FFA36BD-576E-44A8-8973-BBB041C8A2E0}" destId="{92AAD99E-F0D6-4A5F-848A-F42875EAF8E2}" srcOrd="0" destOrd="2" presId="urn:microsoft.com/office/officeart/2005/8/layout/hList7"/>
    <dgm:cxn modelId="{1828E1BE-D856-47A0-AE2B-094EF3B2B619}" srcId="{CB1397F5-63A9-486B-92AB-169A074A2C4B}" destId="{F6570DB0-DC87-4A5B-8C32-775637A694B7}" srcOrd="0" destOrd="0" parTransId="{61E02F4C-B70C-45D4-92C9-044F7C0A76FB}" sibTransId="{0F4B0BFD-6EA3-495C-8237-5C23FB900185}"/>
    <dgm:cxn modelId="{43EEF0C0-4053-4656-89B4-4648187CF726}" type="presOf" srcId="{406AE613-0D3F-4A71-9EC4-AF33BF006C35}" destId="{E5D2ABD7-0330-4301-BE38-CB807964E643}" srcOrd="1" destOrd="0" presId="urn:microsoft.com/office/officeart/2005/8/layout/hList7"/>
    <dgm:cxn modelId="{495867C1-BCEB-4DBC-8C74-A5123377C29D}" type="presOf" srcId="{F9F548FA-DDEF-4859-899A-715476C7C61B}" destId="{E5D2ABD7-0330-4301-BE38-CB807964E643}" srcOrd="1" destOrd="2" presId="urn:microsoft.com/office/officeart/2005/8/layout/hList7"/>
    <dgm:cxn modelId="{F9C3A8C6-FA7F-43F9-8FB4-928004622DCB}" type="presOf" srcId="{9AE44CFD-2599-48BD-B113-7CFFEE00CF48}" destId="{0F529293-F45F-4AEB-B4AC-4FFFCE67BED9}" srcOrd="1" destOrd="2" presId="urn:microsoft.com/office/officeart/2005/8/layout/hList7"/>
    <dgm:cxn modelId="{248AB9C7-11DC-43BE-9A72-56B407324153}" type="presOf" srcId="{D572D1A2-44C4-4FBC-93B4-25962ECE530D}" destId="{0F529293-F45F-4AEB-B4AC-4FFFCE67BED9}" srcOrd="1" destOrd="3" presId="urn:microsoft.com/office/officeart/2005/8/layout/hList7"/>
    <dgm:cxn modelId="{BA9950CC-420E-4E36-AA15-58AC44DCFABC}" type="presOf" srcId="{CB1397F5-63A9-486B-92AB-169A074A2C4B}" destId="{63F506FD-5547-4C53-9AFA-16071D485E0E}" srcOrd="0" destOrd="0" presId="urn:microsoft.com/office/officeart/2005/8/layout/hList7"/>
    <dgm:cxn modelId="{6BF07CD1-88CE-41D5-AB7B-6B29E4A8FB60}" srcId="{CB1397F5-63A9-486B-92AB-169A074A2C4B}" destId="{077202DB-9B77-4A85-8153-2AF6134DA0A4}" srcOrd="2" destOrd="0" parTransId="{3181E896-DB39-446A-B39B-E7938F7531D3}" sibTransId="{4636EE85-520B-462A-851F-58DA8DC5F8C0}"/>
    <dgm:cxn modelId="{2D6ABDD1-4051-4962-91C4-0C0ECFF1B883}" type="presOf" srcId="{7E0DFACB-1583-48F9-9DD0-717455D3CFA6}" destId="{DB97A7C5-505D-4DEF-94FD-0D98FC5D7BF2}" srcOrd="1" destOrd="3" presId="urn:microsoft.com/office/officeart/2005/8/layout/hList7"/>
    <dgm:cxn modelId="{DF98E2D1-EBEE-4BDE-89A4-8303AC258B29}" type="presOf" srcId="{D572D1A2-44C4-4FBC-93B4-25962ECE530D}" destId="{14DBA550-625C-4D6C-8583-D64A525D75E7}" srcOrd="0" destOrd="3" presId="urn:microsoft.com/office/officeart/2005/8/layout/hList7"/>
    <dgm:cxn modelId="{885042D7-22F8-4D13-969A-AE122B33B3D2}" srcId="{F6570DB0-DC87-4A5B-8C32-775637A694B7}" destId="{E8B47FF0-C873-43DE-9C11-A301A494EC0E}" srcOrd="0" destOrd="0" parTransId="{758BCC57-485A-4FBC-B8C8-A4BAD95598AB}" sibTransId="{226EF6C6-D584-4270-BE98-30A65DAB6ADF}"/>
    <dgm:cxn modelId="{E0C7D2E1-6C5C-4647-AC60-11F17B51D404}" type="presOf" srcId="{A482B544-59E0-480B-B29D-A3EA1B91A110}" destId="{DB97A7C5-505D-4DEF-94FD-0D98FC5D7BF2}" srcOrd="1" destOrd="1" presId="urn:microsoft.com/office/officeart/2005/8/layout/hList7"/>
    <dgm:cxn modelId="{BC18DCE2-6811-4DA2-ABE8-EAA848CB3C85}" srcId="{CB1397F5-63A9-486B-92AB-169A074A2C4B}" destId="{406AE613-0D3F-4A71-9EC4-AF33BF006C35}" srcOrd="1" destOrd="0" parTransId="{648081D1-7BEF-44BC-BE6E-462A586A50FC}" sibTransId="{98DE2BA1-7952-4935-AB93-68AD7D9DC46D}"/>
    <dgm:cxn modelId="{2E4624E5-A4D5-4F4F-9C7D-63A25A61CFDD}" type="presOf" srcId="{A482B544-59E0-480B-B29D-A3EA1B91A110}" destId="{92AAD99E-F0D6-4A5F-848A-F42875EAF8E2}" srcOrd="0" destOrd="1" presId="urn:microsoft.com/office/officeart/2005/8/layout/hList7"/>
    <dgm:cxn modelId="{F5EA7EF3-7B2A-4152-BB9A-7A032551CD49}" srcId="{077202DB-9B77-4A85-8153-2AF6134DA0A4}" destId="{1FFA36BD-576E-44A8-8973-BBB041C8A2E0}" srcOrd="1" destOrd="0" parTransId="{10A551FD-8B3C-4C30-A21A-78A8373A09D0}" sibTransId="{9E264903-E3AF-4D25-A4AD-C874A7C3C576}"/>
    <dgm:cxn modelId="{1375A3F7-E574-4BF6-AB33-EC34C9308D22}" type="presOf" srcId="{9AE44CFD-2599-48BD-B113-7CFFEE00CF48}" destId="{14DBA550-625C-4D6C-8583-D64A525D75E7}" srcOrd="0" destOrd="2" presId="urn:microsoft.com/office/officeart/2005/8/layout/hList7"/>
    <dgm:cxn modelId="{E7A076F9-37DD-4B02-95F2-93049FD493A4}" type="presOf" srcId="{E8B47FF0-C873-43DE-9C11-A301A494EC0E}" destId="{14DBA550-625C-4D6C-8583-D64A525D75E7}" srcOrd="0" destOrd="1" presId="urn:microsoft.com/office/officeart/2005/8/layout/hList7"/>
    <dgm:cxn modelId="{7CEE21FA-BF9E-4BC4-A2C6-F626319B3E76}" type="presOf" srcId="{6DAD4CAC-178C-466A-8046-9FF4B8A3BD7C}" destId="{DB97A7C5-505D-4DEF-94FD-0D98FC5D7BF2}" srcOrd="1" destOrd="4" presId="urn:microsoft.com/office/officeart/2005/8/layout/hList7"/>
    <dgm:cxn modelId="{4D110882-25A6-4962-AEF0-ED3EAA451347}" type="presParOf" srcId="{63F506FD-5547-4C53-9AFA-16071D485E0E}" destId="{5D0FCFF5-7642-4DC9-9A15-0A9550470D58}" srcOrd="0" destOrd="0" presId="urn:microsoft.com/office/officeart/2005/8/layout/hList7"/>
    <dgm:cxn modelId="{D03C6540-A550-4A09-AB85-D5083010A48D}" type="presParOf" srcId="{63F506FD-5547-4C53-9AFA-16071D485E0E}" destId="{138380F5-46D0-4679-8A0D-CE32016DF167}" srcOrd="1" destOrd="0" presId="urn:microsoft.com/office/officeart/2005/8/layout/hList7"/>
    <dgm:cxn modelId="{7FB02112-A133-4C99-B2DF-EF747F2C53A5}" type="presParOf" srcId="{138380F5-46D0-4679-8A0D-CE32016DF167}" destId="{E05B6057-9353-4168-9FAB-D492749CB39E}" srcOrd="0" destOrd="0" presId="urn:microsoft.com/office/officeart/2005/8/layout/hList7"/>
    <dgm:cxn modelId="{2EAE9059-E3C4-4B56-9CF3-C291DD13E8A4}" type="presParOf" srcId="{E05B6057-9353-4168-9FAB-D492749CB39E}" destId="{14DBA550-625C-4D6C-8583-D64A525D75E7}" srcOrd="0" destOrd="0" presId="urn:microsoft.com/office/officeart/2005/8/layout/hList7"/>
    <dgm:cxn modelId="{674911C1-B285-4ECA-9775-C030C91647F5}" type="presParOf" srcId="{E05B6057-9353-4168-9FAB-D492749CB39E}" destId="{0F529293-F45F-4AEB-B4AC-4FFFCE67BED9}" srcOrd="1" destOrd="0" presId="urn:microsoft.com/office/officeart/2005/8/layout/hList7"/>
    <dgm:cxn modelId="{274A220F-9B98-43A2-84EF-8A50930B3B95}" type="presParOf" srcId="{E05B6057-9353-4168-9FAB-D492749CB39E}" destId="{10F40E65-F879-4AF4-B964-90AA95DC4B19}" srcOrd="2" destOrd="0" presId="urn:microsoft.com/office/officeart/2005/8/layout/hList7"/>
    <dgm:cxn modelId="{0C715313-7377-43B5-9A05-705E059AFEB3}" type="presParOf" srcId="{E05B6057-9353-4168-9FAB-D492749CB39E}" destId="{DF6CD0AC-822D-448A-AB76-CD2F61D33C66}" srcOrd="3" destOrd="0" presId="urn:microsoft.com/office/officeart/2005/8/layout/hList7"/>
    <dgm:cxn modelId="{EC0BCB8A-E865-42C3-85EF-81670747383C}" type="presParOf" srcId="{138380F5-46D0-4679-8A0D-CE32016DF167}" destId="{910BA623-F4CF-487E-8144-BAF7471BAE00}" srcOrd="1" destOrd="0" presId="urn:microsoft.com/office/officeart/2005/8/layout/hList7"/>
    <dgm:cxn modelId="{A2E3026E-1AE5-49F5-828C-C4C898A0A201}" type="presParOf" srcId="{138380F5-46D0-4679-8A0D-CE32016DF167}" destId="{9C9631C1-00CC-4E5B-A8A2-8FD72BE8460A}" srcOrd="2" destOrd="0" presId="urn:microsoft.com/office/officeart/2005/8/layout/hList7"/>
    <dgm:cxn modelId="{000A473A-A60F-4ADB-BDA8-E77AFB323175}" type="presParOf" srcId="{9C9631C1-00CC-4E5B-A8A2-8FD72BE8460A}" destId="{68472131-E70A-4F61-9F45-C129470653DB}" srcOrd="0" destOrd="0" presId="urn:microsoft.com/office/officeart/2005/8/layout/hList7"/>
    <dgm:cxn modelId="{F268CB28-4B98-476F-97CF-72C99F9766F4}" type="presParOf" srcId="{9C9631C1-00CC-4E5B-A8A2-8FD72BE8460A}" destId="{E5D2ABD7-0330-4301-BE38-CB807964E643}" srcOrd="1" destOrd="0" presId="urn:microsoft.com/office/officeart/2005/8/layout/hList7"/>
    <dgm:cxn modelId="{97D518FD-D564-4687-94A1-483C78DDA6D1}" type="presParOf" srcId="{9C9631C1-00CC-4E5B-A8A2-8FD72BE8460A}" destId="{37766412-5CCB-4E0B-B06A-D197CA2C40FB}" srcOrd="2" destOrd="0" presId="urn:microsoft.com/office/officeart/2005/8/layout/hList7"/>
    <dgm:cxn modelId="{B1E9B143-58D7-4B91-8532-B54FDBF7D2CB}" type="presParOf" srcId="{9C9631C1-00CC-4E5B-A8A2-8FD72BE8460A}" destId="{2B531002-BB93-4626-B09F-6091B96755D8}" srcOrd="3" destOrd="0" presId="urn:microsoft.com/office/officeart/2005/8/layout/hList7"/>
    <dgm:cxn modelId="{CA18751B-D61A-416C-875F-B203DFED6619}" type="presParOf" srcId="{138380F5-46D0-4679-8A0D-CE32016DF167}" destId="{A36937A4-C961-410A-926F-BE3CD25458D0}" srcOrd="3" destOrd="0" presId="urn:microsoft.com/office/officeart/2005/8/layout/hList7"/>
    <dgm:cxn modelId="{14022FD7-F1D4-48AE-BD62-FEAD1AD5C29F}" type="presParOf" srcId="{138380F5-46D0-4679-8A0D-CE32016DF167}" destId="{0ADDBE71-3C1E-415B-AB98-15C724161DC9}" srcOrd="4" destOrd="0" presId="urn:microsoft.com/office/officeart/2005/8/layout/hList7"/>
    <dgm:cxn modelId="{274FF29D-292F-40BF-9295-77E5C8C76B8D}" type="presParOf" srcId="{0ADDBE71-3C1E-415B-AB98-15C724161DC9}" destId="{92AAD99E-F0D6-4A5F-848A-F42875EAF8E2}" srcOrd="0" destOrd="0" presId="urn:microsoft.com/office/officeart/2005/8/layout/hList7"/>
    <dgm:cxn modelId="{50AB132B-AF63-4636-83D6-720587F9BC5D}" type="presParOf" srcId="{0ADDBE71-3C1E-415B-AB98-15C724161DC9}" destId="{DB97A7C5-505D-4DEF-94FD-0D98FC5D7BF2}" srcOrd="1" destOrd="0" presId="urn:microsoft.com/office/officeart/2005/8/layout/hList7"/>
    <dgm:cxn modelId="{76011F59-D4CB-4E3E-BF56-4974C23487AB}" type="presParOf" srcId="{0ADDBE71-3C1E-415B-AB98-15C724161DC9}" destId="{DA952E24-6592-4D8B-A074-8AD2EB5E14FE}" srcOrd="2" destOrd="0" presId="urn:microsoft.com/office/officeart/2005/8/layout/hList7"/>
    <dgm:cxn modelId="{7BDC4793-DBC3-4B52-A008-379DADE5407A}" type="presParOf" srcId="{0ADDBE71-3C1E-415B-AB98-15C724161DC9}" destId="{03E166DE-CB65-4920-AFC2-D89F1B5FF96B}"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B1112-2FD3-4196-9239-E1922C235959}">
      <dsp:nvSpPr>
        <dsp:cNvPr id="0" name=""/>
        <dsp:cNvSpPr/>
      </dsp:nvSpPr>
      <dsp:spPr>
        <a:xfrm>
          <a:off x="1918" y="0"/>
          <a:ext cx="2011188" cy="3394472"/>
        </a:xfrm>
        <a:prstGeom prst="roundRect">
          <a:avLst>
            <a:gd name="adj" fmla="val 10000"/>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l" defTabSz="800100" rtl="0">
            <a:lnSpc>
              <a:spcPct val="90000"/>
            </a:lnSpc>
            <a:spcBef>
              <a:spcPct val="0"/>
            </a:spcBef>
            <a:spcAft>
              <a:spcPct val="35000"/>
            </a:spcAft>
            <a:buNone/>
          </a:pPr>
          <a:r>
            <a:rPr lang="en-US" sz="1800" kern="1200" dirty="0">
              <a:latin typeface="Microsoft PhagsPa" panose="020B0502040204020203" pitchFamily="34" charset="0"/>
            </a:rPr>
            <a:t>Open and Flexible Cloud Platform</a:t>
          </a:r>
        </a:p>
      </dsp:txBody>
      <dsp:txXfrm>
        <a:off x="1918" y="1357788"/>
        <a:ext cx="2011188" cy="1357788"/>
      </dsp:txXfrm>
    </dsp:sp>
    <dsp:sp modelId="{0C2D2C51-63E5-47F9-AE0D-994C080B0F0F}">
      <dsp:nvSpPr>
        <dsp:cNvPr id="0" name=""/>
        <dsp:cNvSpPr/>
      </dsp:nvSpPr>
      <dsp:spPr>
        <a:xfrm>
          <a:off x="493714" y="169254"/>
          <a:ext cx="1027598" cy="102759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C46E81-810F-42E4-B436-E9BF679F3756}">
      <dsp:nvSpPr>
        <dsp:cNvPr id="0" name=""/>
        <dsp:cNvSpPr/>
      </dsp:nvSpPr>
      <dsp:spPr>
        <a:xfrm>
          <a:off x="2073443" y="0"/>
          <a:ext cx="2011188" cy="3394472"/>
        </a:xfrm>
        <a:prstGeom prst="roundRect">
          <a:avLst>
            <a:gd name="adj" fmla="val 10000"/>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l" defTabSz="800100" rtl="0">
            <a:lnSpc>
              <a:spcPct val="90000"/>
            </a:lnSpc>
            <a:spcBef>
              <a:spcPct val="0"/>
            </a:spcBef>
            <a:spcAft>
              <a:spcPct val="35000"/>
            </a:spcAft>
            <a:buNone/>
          </a:pPr>
          <a:r>
            <a:rPr lang="en-US" sz="1800" kern="1200" dirty="0">
              <a:latin typeface="Microsoft PhagsPa" panose="020B0502040204020203" pitchFamily="34" charset="0"/>
            </a:rPr>
            <a:t>Build, Deploy, and Manage Applications across Global Network</a:t>
          </a:r>
        </a:p>
      </dsp:txBody>
      <dsp:txXfrm>
        <a:off x="2073443" y="1357788"/>
        <a:ext cx="2011188" cy="1357788"/>
      </dsp:txXfrm>
    </dsp:sp>
    <dsp:sp modelId="{E3DF40AC-C306-4BBF-9D29-39DCE941A21E}">
      <dsp:nvSpPr>
        <dsp:cNvPr id="0" name=""/>
        <dsp:cNvSpPr/>
      </dsp:nvSpPr>
      <dsp:spPr>
        <a:xfrm>
          <a:off x="2565984" y="169254"/>
          <a:ext cx="1027598" cy="102759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D6453F-8B20-4490-B761-F3F9E150E76C}">
      <dsp:nvSpPr>
        <dsp:cNvPr id="0" name=""/>
        <dsp:cNvSpPr/>
      </dsp:nvSpPr>
      <dsp:spPr>
        <a:xfrm>
          <a:off x="4144967" y="0"/>
          <a:ext cx="2011188" cy="3394472"/>
        </a:xfrm>
        <a:prstGeom prst="roundRect">
          <a:avLst>
            <a:gd name="adj" fmla="val 10000"/>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l" defTabSz="800100" rtl="0">
            <a:lnSpc>
              <a:spcPct val="90000"/>
            </a:lnSpc>
            <a:spcBef>
              <a:spcPct val="0"/>
            </a:spcBef>
            <a:spcAft>
              <a:spcPct val="35000"/>
            </a:spcAft>
            <a:buNone/>
          </a:pPr>
          <a:r>
            <a:rPr lang="en-US" sz="1800" kern="1200" dirty="0">
              <a:latin typeface="Microsoft PhagsPa" panose="020B0502040204020203" pitchFamily="34" charset="0"/>
            </a:rPr>
            <a:t>Build Applications using Any Language, Tool, or Framework</a:t>
          </a:r>
        </a:p>
      </dsp:txBody>
      <dsp:txXfrm>
        <a:off x="4144967" y="1357788"/>
        <a:ext cx="2011188" cy="1357788"/>
      </dsp:txXfrm>
    </dsp:sp>
    <dsp:sp modelId="{BAB20CFA-0FB7-4231-A0CD-0B2614B8E0E1}">
      <dsp:nvSpPr>
        <dsp:cNvPr id="0" name=""/>
        <dsp:cNvSpPr/>
      </dsp:nvSpPr>
      <dsp:spPr>
        <a:xfrm>
          <a:off x="4636763" y="169254"/>
          <a:ext cx="1027598" cy="102759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4F4EAD-991B-45E5-9AA9-71CCA113785F}">
      <dsp:nvSpPr>
        <dsp:cNvPr id="0" name=""/>
        <dsp:cNvSpPr/>
      </dsp:nvSpPr>
      <dsp:spPr>
        <a:xfrm>
          <a:off x="6216492" y="0"/>
          <a:ext cx="2011188" cy="3394472"/>
        </a:xfrm>
        <a:prstGeom prst="roundRect">
          <a:avLst>
            <a:gd name="adj" fmla="val 10000"/>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Microsoft PhagsPa" panose="020B0502040204020203" pitchFamily="34" charset="0"/>
            </a:rPr>
            <a:t>Integrate Public Cloud Applications with your Existing IT Environment</a:t>
          </a:r>
        </a:p>
      </dsp:txBody>
      <dsp:txXfrm>
        <a:off x="6216492" y="1357788"/>
        <a:ext cx="2011188" cy="1357788"/>
      </dsp:txXfrm>
    </dsp:sp>
    <dsp:sp modelId="{F2140DF5-B3C3-4B34-90F5-D39A484E6577}">
      <dsp:nvSpPr>
        <dsp:cNvPr id="0" name=""/>
        <dsp:cNvSpPr/>
      </dsp:nvSpPr>
      <dsp:spPr>
        <a:xfrm>
          <a:off x="6708287" y="169254"/>
          <a:ext cx="1027598" cy="1027598"/>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DCF966-EF28-4534-BEF7-0227A74B1151}">
      <dsp:nvSpPr>
        <dsp:cNvPr id="0" name=""/>
        <dsp:cNvSpPr/>
      </dsp:nvSpPr>
      <dsp:spPr>
        <a:xfrm>
          <a:off x="3962391" y="2947693"/>
          <a:ext cx="304817" cy="218179"/>
        </a:xfrm>
        <a:prstGeom prst="leftRightArrow">
          <a:avLst/>
        </a:prstGeom>
        <a:solidFill>
          <a:srgbClr val="00BFFF"/>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DBA550-625C-4D6C-8583-D64A525D75E7}">
      <dsp:nvSpPr>
        <dsp:cNvPr id="0" name=""/>
        <dsp:cNvSpPr/>
      </dsp:nvSpPr>
      <dsp:spPr>
        <a:xfrm>
          <a:off x="1727" y="0"/>
          <a:ext cx="2688282" cy="3394472"/>
        </a:xfrm>
        <a:prstGeom prst="roundRect">
          <a:avLst>
            <a:gd name="adj" fmla="val 10000"/>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rtl="0">
            <a:lnSpc>
              <a:spcPct val="90000"/>
            </a:lnSpc>
            <a:spcBef>
              <a:spcPct val="0"/>
            </a:spcBef>
            <a:spcAft>
              <a:spcPct val="35000"/>
            </a:spcAft>
            <a:buNone/>
          </a:pPr>
          <a:r>
            <a:rPr lang="en-US" sz="2000" kern="1200" dirty="0"/>
            <a:t>            </a:t>
          </a:r>
          <a:r>
            <a:rPr lang="en-US" sz="2400" b="1" kern="1200" dirty="0">
              <a:latin typeface="Microsoft PhagsPa" panose="020B0502040204020203" pitchFamily="34" charset="0"/>
            </a:rPr>
            <a:t>Speed</a:t>
          </a:r>
        </a:p>
        <a:p>
          <a:pPr marL="114300" lvl="1" indent="-114300" algn="l" defTabSz="533400">
            <a:lnSpc>
              <a:spcPct val="90000"/>
            </a:lnSpc>
            <a:spcBef>
              <a:spcPct val="0"/>
            </a:spcBef>
            <a:spcAft>
              <a:spcPct val="15000"/>
            </a:spcAft>
            <a:buChar char="•"/>
          </a:pPr>
          <a:endParaRPr lang="en-US" sz="1200" kern="1200" dirty="0"/>
        </a:p>
        <a:p>
          <a:pPr marL="171450" lvl="1" indent="-171450" algn="l" defTabSz="711200">
            <a:lnSpc>
              <a:spcPct val="90000"/>
            </a:lnSpc>
            <a:spcBef>
              <a:spcPct val="0"/>
            </a:spcBef>
            <a:spcAft>
              <a:spcPct val="15000"/>
            </a:spcAft>
            <a:buChar char="•"/>
          </a:pPr>
          <a:r>
            <a:rPr lang="en-US" sz="1600" kern="1200" dirty="0">
              <a:latin typeface="Microsoft PhagsPa" panose="020B0502040204020203" pitchFamily="34" charset="0"/>
            </a:rPr>
            <a:t>Faster than Traditional Application Development</a:t>
          </a:r>
        </a:p>
        <a:p>
          <a:pPr marL="114300" lvl="1" indent="-114300" algn="l" defTabSz="533400">
            <a:lnSpc>
              <a:spcPct val="90000"/>
            </a:lnSpc>
            <a:spcBef>
              <a:spcPct val="0"/>
            </a:spcBef>
            <a:spcAft>
              <a:spcPct val="15000"/>
            </a:spcAft>
            <a:buChar char="•"/>
          </a:pPr>
          <a:endParaRPr lang="en-US" sz="1200" kern="1200" dirty="0"/>
        </a:p>
      </dsp:txBody>
      <dsp:txXfrm>
        <a:off x="1727" y="1357788"/>
        <a:ext cx="2688282" cy="1357788"/>
      </dsp:txXfrm>
    </dsp:sp>
    <dsp:sp modelId="{DF6CD0AC-822D-448A-AB76-CD2F61D33C66}">
      <dsp:nvSpPr>
        <dsp:cNvPr id="0" name=""/>
        <dsp:cNvSpPr/>
      </dsp:nvSpPr>
      <dsp:spPr>
        <a:xfrm>
          <a:off x="874345" y="278955"/>
          <a:ext cx="1027598" cy="99753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472131-E70A-4F61-9F45-C129470653DB}">
      <dsp:nvSpPr>
        <dsp:cNvPr id="0" name=""/>
        <dsp:cNvSpPr/>
      </dsp:nvSpPr>
      <dsp:spPr>
        <a:xfrm>
          <a:off x="2770658" y="0"/>
          <a:ext cx="2688282" cy="3394472"/>
        </a:xfrm>
        <a:prstGeom prst="roundRect">
          <a:avLst>
            <a:gd name="adj" fmla="val 10000"/>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rtl="0">
            <a:lnSpc>
              <a:spcPct val="90000"/>
            </a:lnSpc>
            <a:spcBef>
              <a:spcPct val="0"/>
            </a:spcBef>
            <a:spcAft>
              <a:spcPct val="35000"/>
            </a:spcAft>
            <a:buNone/>
          </a:pPr>
          <a:r>
            <a:rPr lang="en-US" sz="2000" kern="1200" dirty="0"/>
            <a:t>           </a:t>
          </a:r>
          <a:r>
            <a:rPr lang="en-US" sz="2400" b="1" kern="1200" dirty="0">
              <a:latin typeface="Microsoft PhagsPa" panose="020B0502040204020203" pitchFamily="34" charset="0"/>
            </a:rPr>
            <a:t>Scale</a:t>
          </a:r>
          <a:endParaRPr lang="en-US" sz="2000" b="1" kern="1200" dirty="0">
            <a:latin typeface="Microsoft PhagsPa" panose="020B0502040204020203" pitchFamily="34" charset="0"/>
          </a:endParaRPr>
        </a:p>
        <a:p>
          <a:pPr marL="114300" lvl="1" indent="-114300" algn="l" defTabSz="533400">
            <a:lnSpc>
              <a:spcPct val="90000"/>
            </a:lnSpc>
            <a:spcBef>
              <a:spcPct val="0"/>
            </a:spcBef>
            <a:spcAft>
              <a:spcPct val="15000"/>
            </a:spcAft>
            <a:buChar char="•"/>
          </a:pPr>
          <a:endParaRPr lang="en-US" sz="1200" kern="1200" dirty="0"/>
        </a:p>
        <a:p>
          <a:pPr marL="171450" lvl="1" indent="-171450" algn="l" defTabSz="711200">
            <a:lnSpc>
              <a:spcPct val="90000"/>
            </a:lnSpc>
            <a:spcBef>
              <a:spcPct val="0"/>
            </a:spcBef>
            <a:spcAft>
              <a:spcPct val="15000"/>
            </a:spcAft>
            <a:buChar char="•"/>
          </a:pPr>
          <a:r>
            <a:rPr lang="en-US" sz="1600" kern="1200" dirty="0">
              <a:latin typeface="Microsoft PhagsPa" panose="020B0502040204020203" pitchFamily="34" charset="0"/>
            </a:rPr>
            <a:t>Scale out Quickly</a:t>
          </a:r>
        </a:p>
        <a:p>
          <a:pPr marL="171450" lvl="1" indent="-171450" algn="l" defTabSz="711200">
            <a:lnSpc>
              <a:spcPct val="90000"/>
            </a:lnSpc>
            <a:spcBef>
              <a:spcPct val="0"/>
            </a:spcBef>
            <a:spcAft>
              <a:spcPct val="15000"/>
            </a:spcAft>
            <a:buChar char="•"/>
          </a:pPr>
          <a:r>
            <a:rPr lang="en-US" sz="1600" kern="1200" dirty="0">
              <a:latin typeface="Microsoft PhagsPa" panose="020B0502040204020203" pitchFamily="34" charset="0"/>
            </a:rPr>
            <a:t>Provide Global Scale</a:t>
          </a:r>
        </a:p>
      </dsp:txBody>
      <dsp:txXfrm>
        <a:off x="2770658" y="1357788"/>
        <a:ext cx="2688282" cy="1357788"/>
      </dsp:txXfrm>
    </dsp:sp>
    <dsp:sp modelId="{2B531002-BB93-4626-B09F-6091B96755D8}">
      <dsp:nvSpPr>
        <dsp:cNvPr id="0" name=""/>
        <dsp:cNvSpPr/>
      </dsp:nvSpPr>
      <dsp:spPr>
        <a:xfrm>
          <a:off x="3601000" y="255048"/>
          <a:ext cx="1027598" cy="102759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AAD99E-F0D6-4A5F-848A-F42875EAF8E2}">
      <dsp:nvSpPr>
        <dsp:cNvPr id="0" name=""/>
        <dsp:cNvSpPr/>
      </dsp:nvSpPr>
      <dsp:spPr>
        <a:xfrm>
          <a:off x="5539589" y="0"/>
          <a:ext cx="2688282" cy="3394472"/>
        </a:xfrm>
        <a:prstGeom prst="roundRect">
          <a:avLst>
            <a:gd name="adj" fmla="val 10000"/>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rtl="0">
            <a:lnSpc>
              <a:spcPct val="90000"/>
            </a:lnSpc>
            <a:spcBef>
              <a:spcPct val="0"/>
            </a:spcBef>
            <a:spcAft>
              <a:spcPct val="35000"/>
            </a:spcAft>
            <a:buNone/>
          </a:pPr>
          <a:r>
            <a:rPr lang="en-US" sz="2000" kern="1200" dirty="0"/>
            <a:t> </a:t>
          </a:r>
          <a:r>
            <a:rPr lang="en-US" sz="2400" b="1" kern="1200" dirty="0">
              <a:latin typeface="Microsoft PhagsPa" panose="020B0502040204020203" pitchFamily="34" charset="0"/>
            </a:rPr>
            <a:t>Economics</a:t>
          </a:r>
        </a:p>
        <a:p>
          <a:pPr marL="114300" lvl="1" indent="-114300" algn="l" defTabSz="533400">
            <a:lnSpc>
              <a:spcPct val="90000"/>
            </a:lnSpc>
            <a:spcBef>
              <a:spcPct val="0"/>
            </a:spcBef>
            <a:spcAft>
              <a:spcPct val="15000"/>
            </a:spcAft>
            <a:buChar char="•"/>
          </a:pPr>
          <a:endParaRPr lang="en-US" sz="1200" kern="1200" dirty="0"/>
        </a:p>
        <a:p>
          <a:pPr marL="171450" lvl="1" indent="-171450" algn="l" defTabSz="711200">
            <a:lnSpc>
              <a:spcPct val="90000"/>
            </a:lnSpc>
            <a:spcBef>
              <a:spcPct val="0"/>
            </a:spcBef>
            <a:spcAft>
              <a:spcPct val="15000"/>
            </a:spcAft>
            <a:buChar char="•"/>
          </a:pPr>
          <a:r>
            <a:rPr lang="en-US" sz="1600" kern="1200" dirty="0">
              <a:latin typeface="Microsoft PhagsPa" panose="020B0502040204020203" pitchFamily="34" charset="0"/>
            </a:rPr>
            <a:t>Lower Cost</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endParaRPr lang="en-US" sz="1200" kern="1200" dirty="0"/>
        </a:p>
      </dsp:txBody>
      <dsp:txXfrm>
        <a:off x="5539589" y="1357788"/>
        <a:ext cx="2688282" cy="1357788"/>
      </dsp:txXfrm>
    </dsp:sp>
    <dsp:sp modelId="{03E166DE-CB65-4920-AFC2-D89F1B5FF96B}">
      <dsp:nvSpPr>
        <dsp:cNvPr id="0" name=""/>
        <dsp:cNvSpPr/>
      </dsp:nvSpPr>
      <dsp:spPr>
        <a:xfrm>
          <a:off x="6369931" y="255048"/>
          <a:ext cx="1027598" cy="102759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0FCFF5-7642-4DC9-9A15-0A9550470D58}">
      <dsp:nvSpPr>
        <dsp:cNvPr id="0" name=""/>
        <dsp:cNvSpPr/>
      </dsp:nvSpPr>
      <dsp:spPr>
        <a:xfrm>
          <a:off x="5341112" y="2923260"/>
          <a:ext cx="315417" cy="218123"/>
        </a:xfrm>
        <a:prstGeom prst="leftRightArrow">
          <a:avLst/>
        </a:prstGeom>
        <a:solidFill>
          <a:srgbClr val="00BFFF"/>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925706-42A4-42C4-994B-3D621D594325}" type="datetimeFigureOut">
              <a:rPr lang="en-US" smtClean="0"/>
              <a:t>9/24/2024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A3992-0922-400C-9D77-356E44BE6548}" type="slidenum">
              <a:rPr lang="en-US" smtClean="0"/>
              <a:t>‹#›</a:t>
            </a:fld>
            <a:endParaRPr lang="en-US"/>
          </a:p>
        </p:txBody>
      </p:sp>
    </p:spTree>
    <p:extLst>
      <p:ext uri="{BB962C8B-B14F-4D97-AF65-F5344CB8AC3E}">
        <p14:creationId xmlns:p14="http://schemas.microsoft.com/office/powerpoint/2010/main" val="2848622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FA3992-0922-400C-9D77-356E44BE6548}" type="slidenum">
              <a:rPr lang="en-US" smtClean="0"/>
              <a:t>1</a:t>
            </a:fld>
            <a:endParaRPr lang="en-US"/>
          </a:p>
        </p:txBody>
      </p:sp>
    </p:spTree>
    <p:extLst>
      <p:ext uri="{BB962C8B-B14F-4D97-AF65-F5344CB8AC3E}">
        <p14:creationId xmlns:p14="http://schemas.microsoft.com/office/powerpoint/2010/main" val="1394585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FA3992-0922-400C-9D77-356E44BE6548}" type="slidenum">
              <a:rPr lang="en-US" smtClean="0"/>
              <a:t>5</a:t>
            </a:fld>
            <a:endParaRPr lang="en-US"/>
          </a:p>
        </p:txBody>
      </p:sp>
    </p:spTree>
    <p:extLst>
      <p:ext uri="{BB962C8B-B14F-4D97-AF65-F5344CB8AC3E}">
        <p14:creationId xmlns:p14="http://schemas.microsoft.com/office/powerpoint/2010/main" val="4288683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FA3992-0922-400C-9D77-356E44BE6548}" type="slidenum">
              <a:rPr lang="en-US" smtClean="0"/>
              <a:t>8</a:t>
            </a:fld>
            <a:endParaRPr lang="en-US"/>
          </a:p>
        </p:txBody>
      </p:sp>
    </p:spTree>
    <p:extLst>
      <p:ext uri="{BB962C8B-B14F-4D97-AF65-F5344CB8AC3E}">
        <p14:creationId xmlns:p14="http://schemas.microsoft.com/office/powerpoint/2010/main" val="2468082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FA3992-0922-400C-9D77-356E44BE6548}" type="slidenum">
              <a:rPr lang="en-US" smtClean="0"/>
              <a:t>15</a:t>
            </a:fld>
            <a:endParaRPr lang="en-US"/>
          </a:p>
        </p:txBody>
      </p:sp>
    </p:spTree>
    <p:extLst>
      <p:ext uri="{BB962C8B-B14F-4D97-AF65-F5344CB8AC3E}">
        <p14:creationId xmlns:p14="http://schemas.microsoft.com/office/powerpoint/2010/main" val="4232847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2381"/>
            <a:ext cx="9144000" cy="3902869"/>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07501" y="1086861"/>
            <a:ext cx="7929000" cy="2228288"/>
          </a:xfrm>
        </p:spPr>
        <p:txBody>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607501" y="3960635"/>
            <a:ext cx="7929000" cy="326231"/>
          </a:xfrm>
        </p:spPr>
        <p:txBody>
          <a:bodyPr anchor="t"/>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79488F-655E-41E5-ABD2-2B307E503176}" type="datetime1">
              <a:rPr lang="en-US" smtClean="0"/>
              <a:t>9/24/2024</a:t>
            </a:fld>
            <a:endParaRPr lang="en-US"/>
          </a:p>
        </p:txBody>
      </p:sp>
      <p:sp>
        <p:nvSpPr>
          <p:cNvPr id="5" name="Footer Placeholder 4"/>
          <p:cNvSpPr>
            <a:spLocks noGrp="1"/>
          </p:cNvSpPr>
          <p:nvPr>
            <p:ph type="ftr" sz="quarter" idx="11"/>
          </p:nvPr>
        </p:nvSpPr>
        <p:spPr/>
        <p:txBody>
          <a:bodyPr/>
          <a:lstStyle/>
          <a:p>
            <a:r>
              <a:rPr lang="en-US"/>
              <a:t>Sir Abdullah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4498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7500" y="3600450"/>
            <a:ext cx="7921064" cy="425054"/>
          </a:xfrm>
        </p:spPr>
        <p:txBody>
          <a:bodyPr anchor="b">
            <a:normAutofit/>
          </a:bodyPr>
          <a:lstStyle>
            <a:lvl1pPr algn="l">
              <a:defRPr sz="18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360045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200"/>
            </a:lvl1pPr>
          </a:lstStyle>
          <a:p>
            <a:r>
              <a:rPr lang="en-US"/>
              <a:t>Click icon to add picture</a:t>
            </a:r>
            <a:endParaRPr lang="en-US" dirty="0"/>
          </a:p>
        </p:txBody>
      </p:sp>
      <p:sp>
        <p:nvSpPr>
          <p:cNvPr id="4" name="Text Placeholder 3"/>
          <p:cNvSpPr>
            <a:spLocks noGrp="1"/>
          </p:cNvSpPr>
          <p:nvPr>
            <p:ph type="body" sz="half" idx="2"/>
          </p:nvPr>
        </p:nvSpPr>
        <p:spPr>
          <a:xfrm>
            <a:off x="607500" y="4025504"/>
            <a:ext cx="7921064"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369BF40-CF2C-4DAE-A14A-0470AD927AB1}" type="datetime1">
              <a:rPr lang="en-US" smtClean="0"/>
              <a:t>9/24/2024</a:t>
            </a:fld>
            <a:endParaRPr lang="en-US"/>
          </a:p>
        </p:txBody>
      </p:sp>
      <p:sp>
        <p:nvSpPr>
          <p:cNvPr id="6" name="Footer Placeholder 5"/>
          <p:cNvSpPr>
            <a:spLocks noGrp="1"/>
          </p:cNvSpPr>
          <p:nvPr>
            <p:ph type="ftr" sz="quarter" idx="11"/>
          </p:nvPr>
        </p:nvSpPr>
        <p:spPr/>
        <p:txBody>
          <a:bodyPr/>
          <a:lstStyle/>
          <a:p>
            <a:r>
              <a:rPr lang="en-US"/>
              <a:t>Sir Abdullah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566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73773" y="811092"/>
            <a:ext cx="4749312" cy="242939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8239" y="928877"/>
            <a:ext cx="4420380" cy="1984434"/>
          </a:xfrm>
        </p:spPr>
        <p:txBody>
          <a:bodyPr anchor="b"/>
          <a:lstStyle>
            <a:lvl1pPr algn="l">
              <a:defRPr sz="3150" b="1" cap="none"/>
            </a:lvl1pPr>
          </a:lstStyle>
          <a:p>
            <a:r>
              <a:rPr lang="en-US"/>
              <a:t>Click to edit Master title style</a:t>
            </a:r>
            <a:endParaRPr lang="en-US" dirty="0"/>
          </a:p>
        </p:txBody>
      </p:sp>
      <p:sp>
        <p:nvSpPr>
          <p:cNvPr id="3" name="Text Placeholder 2"/>
          <p:cNvSpPr>
            <a:spLocks noGrp="1"/>
          </p:cNvSpPr>
          <p:nvPr>
            <p:ph type="body" idx="1"/>
          </p:nvPr>
        </p:nvSpPr>
        <p:spPr>
          <a:xfrm>
            <a:off x="639893" y="3332760"/>
            <a:ext cx="4418727" cy="534931"/>
          </a:xfrm>
        </p:spPr>
        <p:txBody>
          <a:bodyPr anchor="t">
            <a:no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680982" y="811092"/>
            <a:ext cx="2857501" cy="3056599"/>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BE65A3C-94F8-4526-BF1F-1AF7C79CB168}" type="datetime1">
              <a:rPr lang="en-US" smtClean="0"/>
              <a:t>9/24/2024</a:t>
            </a:fld>
            <a:endParaRPr lang="en-US"/>
          </a:p>
        </p:txBody>
      </p:sp>
      <p:sp>
        <p:nvSpPr>
          <p:cNvPr id="5" name="Footer Placeholder 4"/>
          <p:cNvSpPr>
            <a:spLocks noGrp="1"/>
          </p:cNvSpPr>
          <p:nvPr>
            <p:ph type="ftr" sz="quarter" idx="11"/>
          </p:nvPr>
        </p:nvSpPr>
        <p:spPr/>
        <p:txBody>
          <a:bodyPr/>
          <a:lstStyle/>
          <a:p>
            <a:r>
              <a:rPr lang="en-US"/>
              <a:t>Sir Abdullah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5793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4" y="1714939"/>
            <a:ext cx="3671336" cy="187797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7" y="1826968"/>
            <a:ext cx="3286891" cy="1505842"/>
          </a:xfrm>
        </p:spPr>
        <p:txBody>
          <a:bodyPr/>
          <a:lstStyle>
            <a:lvl1pPr>
              <a:defRPr sz="2400"/>
            </a:lvl1pPr>
          </a:lstStyle>
          <a:p>
            <a:r>
              <a:rPr lang="en-US"/>
              <a:t>Click to edit Master title style</a:t>
            </a:r>
            <a:endParaRPr lang="en-US" dirty="0"/>
          </a:p>
        </p:txBody>
      </p:sp>
      <p:sp>
        <p:nvSpPr>
          <p:cNvPr id="6" name="Text Placeholder 5"/>
          <p:cNvSpPr>
            <a:spLocks noGrp="1"/>
          </p:cNvSpPr>
          <p:nvPr>
            <p:ph type="body" sz="quarter" idx="16"/>
          </p:nvPr>
        </p:nvSpPr>
        <p:spPr>
          <a:xfrm>
            <a:off x="4617000" y="1714500"/>
            <a:ext cx="3660225" cy="1721644"/>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9BD3DD4-20E6-4B58-BD75-3BE45527DA82}" type="datetime1">
              <a:rPr lang="en-US" smtClean="0"/>
              <a:t>9/24/2024</a:t>
            </a:fld>
            <a:endParaRPr lang="en-US"/>
          </a:p>
        </p:txBody>
      </p:sp>
      <p:sp>
        <p:nvSpPr>
          <p:cNvPr id="3" name="Footer Placeholder 2"/>
          <p:cNvSpPr>
            <a:spLocks noGrp="1"/>
          </p:cNvSpPr>
          <p:nvPr>
            <p:ph type="ftr" sz="quarter" idx="11"/>
          </p:nvPr>
        </p:nvSpPr>
        <p:spPr/>
        <p:txBody>
          <a:bodyPr/>
          <a:lstStyle/>
          <a:p>
            <a:r>
              <a:rPr lang="en-US"/>
              <a:t>Sir Abdullah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913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FADA6B-7207-4603-A1B0-2CFC2C635827}" type="datetime1">
              <a:rPr lang="en-US" smtClean="0"/>
              <a:t>9/24/2024</a:t>
            </a:fld>
            <a:endParaRPr lang="en-US"/>
          </a:p>
        </p:txBody>
      </p:sp>
      <p:sp>
        <p:nvSpPr>
          <p:cNvPr id="5" name="Footer Placeholder 4"/>
          <p:cNvSpPr>
            <a:spLocks noGrp="1"/>
          </p:cNvSpPr>
          <p:nvPr>
            <p:ph type="ftr" sz="quarter" idx="11"/>
          </p:nvPr>
        </p:nvSpPr>
        <p:spPr/>
        <p:txBody>
          <a:bodyPr/>
          <a:lstStyle/>
          <a:p>
            <a:r>
              <a:rPr lang="en-US"/>
              <a:t>Sir Abdullah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119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9" y="334567"/>
            <a:ext cx="3391762" cy="406122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37656" y="439628"/>
            <a:ext cx="1871093" cy="38510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7501" y="334567"/>
            <a:ext cx="4958655" cy="406122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7ABE8F-C64F-41D5-8413-F2476029E054}" type="datetime1">
              <a:rPr lang="en-US" smtClean="0"/>
              <a:t>9/24/2024</a:t>
            </a:fld>
            <a:endParaRPr lang="en-US"/>
          </a:p>
        </p:txBody>
      </p:sp>
      <p:sp>
        <p:nvSpPr>
          <p:cNvPr id="5" name="Footer Placeholder 4"/>
          <p:cNvSpPr>
            <a:spLocks noGrp="1"/>
          </p:cNvSpPr>
          <p:nvPr>
            <p:ph type="ftr" sz="quarter" idx="11"/>
          </p:nvPr>
        </p:nvSpPr>
        <p:spPr/>
        <p:txBody>
          <a:bodyPr/>
          <a:lstStyle/>
          <a:p>
            <a:r>
              <a:rPr lang="en-US"/>
              <a:t>Sir Abdullah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265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335391"/>
            <a:ext cx="7928999" cy="727838"/>
          </a:xfrm>
        </p:spPr>
        <p:txBody>
          <a:bodyPr/>
          <a:lstStyle/>
          <a:p>
            <a:r>
              <a:rPr lang="en-US"/>
              <a:t>Click to edit Master title style</a:t>
            </a:r>
            <a:endParaRPr lang="en-US" dirty="0"/>
          </a:p>
        </p:txBody>
      </p:sp>
      <p:sp>
        <p:nvSpPr>
          <p:cNvPr id="3" name="Content Placeholder 2"/>
          <p:cNvSpPr>
            <a:spLocks noGrp="1"/>
          </p:cNvSpPr>
          <p:nvPr>
            <p:ph idx="1"/>
          </p:nvPr>
        </p:nvSpPr>
        <p:spPr>
          <a:xfrm>
            <a:off x="614034" y="1666716"/>
            <a:ext cx="7915931" cy="272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31F021-8D3A-4F91-B37F-AE35E590E38E}" type="datetime1">
              <a:rPr lang="en-US" smtClean="0"/>
              <a:t>9/24/2024</a:t>
            </a:fld>
            <a:endParaRPr lang="en-US"/>
          </a:p>
        </p:txBody>
      </p:sp>
      <p:sp>
        <p:nvSpPr>
          <p:cNvPr id="5" name="Footer Placeholder 4"/>
          <p:cNvSpPr>
            <a:spLocks noGrp="1"/>
          </p:cNvSpPr>
          <p:nvPr>
            <p:ph type="ftr" sz="quarter" idx="11"/>
          </p:nvPr>
        </p:nvSpPr>
        <p:spPr/>
        <p:txBody>
          <a:bodyPr/>
          <a:lstStyle/>
          <a:p>
            <a:r>
              <a:rPr lang="en-US"/>
              <a:t>Sir Abdullah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28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9144000" cy="3902869"/>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2213547"/>
            <a:ext cx="7921064" cy="1101600"/>
          </a:xfrm>
        </p:spPr>
        <p:txBody>
          <a:bodyPr anchor="b"/>
          <a:lstStyle>
            <a:lvl1pPr algn="r">
              <a:defRPr sz="3600" b="1" cap="none"/>
            </a:lvl1pPr>
          </a:lstStyle>
          <a:p>
            <a:r>
              <a:rPr lang="en-US"/>
              <a:t>Click to edit Master title style</a:t>
            </a:r>
            <a:endParaRPr lang="en-US" dirty="0"/>
          </a:p>
        </p:txBody>
      </p:sp>
      <p:sp>
        <p:nvSpPr>
          <p:cNvPr id="3" name="Text Placeholder 2"/>
          <p:cNvSpPr>
            <a:spLocks noGrp="1"/>
          </p:cNvSpPr>
          <p:nvPr>
            <p:ph type="body" idx="1"/>
          </p:nvPr>
        </p:nvSpPr>
        <p:spPr>
          <a:xfrm>
            <a:off x="607500" y="3960901"/>
            <a:ext cx="7921064" cy="325466"/>
          </a:xfrm>
        </p:spPr>
        <p:txBody>
          <a:bodyPr anchor="t">
            <a:no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58D78F-E109-4E50-9110-9442C8DEB2AB}" type="datetime1">
              <a:rPr lang="en-US" smtClean="0"/>
              <a:t>9/24/2024</a:t>
            </a:fld>
            <a:endParaRPr lang="en-US"/>
          </a:p>
        </p:txBody>
      </p:sp>
      <p:sp>
        <p:nvSpPr>
          <p:cNvPr id="5" name="Footer Placeholder 4"/>
          <p:cNvSpPr>
            <a:spLocks noGrp="1"/>
          </p:cNvSpPr>
          <p:nvPr>
            <p:ph type="ftr" sz="quarter" idx="11"/>
          </p:nvPr>
        </p:nvSpPr>
        <p:spPr/>
        <p:txBody>
          <a:bodyPr/>
          <a:lstStyle/>
          <a:p>
            <a:r>
              <a:rPr lang="en-US"/>
              <a:t>Sir Abdullah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771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4034" y="1666716"/>
            <a:ext cx="3889405" cy="27290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62" y="1666715"/>
            <a:ext cx="3895937" cy="27290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3B6D1B-982A-47CE-AA06-F8457376769E}" type="datetime1">
              <a:rPr lang="en-US" smtClean="0"/>
              <a:t>9/24/2024</a:t>
            </a:fld>
            <a:endParaRPr lang="en-US"/>
          </a:p>
        </p:txBody>
      </p:sp>
      <p:sp>
        <p:nvSpPr>
          <p:cNvPr id="6" name="Footer Placeholder 5"/>
          <p:cNvSpPr>
            <a:spLocks noGrp="1"/>
          </p:cNvSpPr>
          <p:nvPr>
            <p:ph type="ftr" sz="quarter" idx="11"/>
          </p:nvPr>
        </p:nvSpPr>
        <p:spPr/>
        <p:txBody>
          <a:bodyPr/>
          <a:lstStyle/>
          <a:p>
            <a:r>
              <a:rPr lang="en-US"/>
              <a:t>Sir Abdullah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562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11046" y="1631156"/>
            <a:ext cx="3892393"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11047" y="2063354"/>
            <a:ext cx="3892392" cy="233243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62" y="1631156"/>
            <a:ext cx="3895937"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0562" y="2063354"/>
            <a:ext cx="3895937" cy="233243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A1015B-BCF5-493E-B582-451868744BDA}" type="datetime1">
              <a:rPr lang="en-US" smtClean="0"/>
              <a:t>9/24/2024</a:t>
            </a:fld>
            <a:endParaRPr lang="en-US"/>
          </a:p>
        </p:txBody>
      </p:sp>
      <p:sp>
        <p:nvSpPr>
          <p:cNvPr id="8" name="Footer Placeholder 7"/>
          <p:cNvSpPr>
            <a:spLocks noGrp="1"/>
          </p:cNvSpPr>
          <p:nvPr>
            <p:ph type="ftr" sz="quarter" idx="11"/>
          </p:nvPr>
        </p:nvSpPr>
        <p:spPr/>
        <p:txBody>
          <a:bodyPr/>
          <a:lstStyle/>
          <a:p>
            <a:r>
              <a:rPr lang="en-US"/>
              <a:t>Sir Abdullah</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429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C68AB2-8FDC-4FA9-83D1-07D4EFF6AFFC}" type="datetime1">
              <a:rPr lang="en-US" smtClean="0"/>
              <a:t>9/24/2024</a:t>
            </a:fld>
            <a:endParaRPr lang="en-US"/>
          </a:p>
        </p:txBody>
      </p:sp>
      <p:sp>
        <p:nvSpPr>
          <p:cNvPr id="4" name="Footer Placeholder 3"/>
          <p:cNvSpPr>
            <a:spLocks noGrp="1"/>
          </p:cNvSpPr>
          <p:nvPr>
            <p:ph type="ftr" sz="quarter" idx="11"/>
          </p:nvPr>
        </p:nvSpPr>
        <p:spPr/>
        <p:txBody>
          <a:bodyPr/>
          <a:lstStyle/>
          <a:p>
            <a:r>
              <a:rPr lang="en-US"/>
              <a:t>Sir Abdullah</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95224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D8FC6-1C4B-4A19-ACB0-8A491C13C5A6}" type="datetime1">
              <a:rPr lang="en-US" smtClean="0"/>
              <a:t>9/24/2024</a:t>
            </a:fld>
            <a:endParaRPr lang="en-US"/>
          </a:p>
        </p:txBody>
      </p:sp>
      <p:sp>
        <p:nvSpPr>
          <p:cNvPr id="3" name="Footer Placeholder 2"/>
          <p:cNvSpPr>
            <a:spLocks noGrp="1"/>
          </p:cNvSpPr>
          <p:nvPr>
            <p:ph type="ftr" sz="quarter" idx="11"/>
          </p:nvPr>
        </p:nvSpPr>
        <p:spPr/>
        <p:txBody>
          <a:bodyPr/>
          <a:lstStyle/>
          <a:p>
            <a:r>
              <a:rPr lang="en-US"/>
              <a:t>Sir Abdullah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9865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4" y="334566"/>
            <a:ext cx="2660650" cy="13609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4" y="334566"/>
            <a:ext cx="2660650" cy="1213797"/>
          </a:xfrm>
        </p:spPr>
        <p:txBody>
          <a:bodyPr anchor="b"/>
          <a:lstStyle>
            <a:lvl1pPr algn="l">
              <a:defRPr sz="1500" b="1"/>
            </a:lvl1pPr>
          </a:lstStyle>
          <a:p>
            <a:r>
              <a:rPr lang="en-US"/>
              <a:t>Click to edit Master title style</a:t>
            </a:r>
            <a:endParaRPr lang="en-US" dirty="0"/>
          </a:p>
        </p:txBody>
      </p:sp>
      <p:sp>
        <p:nvSpPr>
          <p:cNvPr id="3" name="Content Placeholder 2"/>
          <p:cNvSpPr>
            <a:spLocks noGrp="1"/>
          </p:cNvSpPr>
          <p:nvPr>
            <p:ph idx="1"/>
          </p:nvPr>
        </p:nvSpPr>
        <p:spPr>
          <a:xfrm>
            <a:off x="3641725" y="334567"/>
            <a:ext cx="4689475" cy="40612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4" y="1695554"/>
            <a:ext cx="2660650" cy="270023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A0DB302-1F73-407B-A209-C43E08FAEA04}" type="datetime1">
              <a:rPr lang="en-US" smtClean="0"/>
              <a:t>9/24/2024</a:t>
            </a:fld>
            <a:endParaRPr lang="en-US"/>
          </a:p>
        </p:txBody>
      </p:sp>
      <p:sp>
        <p:nvSpPr>
          <p:cNvPr id="6" name="Footer Placeholder 5"/>
          <p:cNvSpPr>
            <a:spLocks noGrp="1"/>
          </p:cNvSpPr>
          <p:nvPr>
            <p:ph type="ftr" sz="quarter" idx="11"/>
          </p:nvPr>
        </p:nvSpPr>
        <p:spPr/>
        <p:txBody>
          <a:bodyPr/>
          <a:lstStyle/>
          <a:p>
            <a:r>
              <a:rPr lang="en-US"/>
              <a:t>Sir Abdullah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0663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046" y="545642"/>
            <a:ext cx="3639741" cy="1212872"/>
          </a:xfrm>
        </p:spPr>
        <p:txBody>
          <a:bodyPr anchor="b">
            <a:normAutofit/>
          </a:bodyPr>
          <a:lstStyle>
            <a:lvl1pPr algn="l">
              <a:defRPr sz="18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51435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050"/>
            </a:lvl1pPr>
          </a:lstStyle>
          <a:p>
            <a:r>
              <a:rPr lang="en-US"/>
              <a:t>Click icon to add picture</a:t>
            </a:r>
            <a:endParaRPr lang="en-US" dirty="0"/>
          </a:p>
        </p:txBody>
      </p:sp>
      <p:sp>
        <p:nvSpPr>
          <p:cNvPr id="4" name="Text Placeholder 3"/>
          <p:cNvSpPr>
            <a:spLocks noGrp="1"/>
          </p:cNvSpPr>
          <p:nvPr>
            <p:ph type="body" sz="half" idx="2"/>
          </p:nvPr>
        </p:nvSpPr>
        <p:spPr>
          <a:xfrm>
            <a:off x="611046" y="1758513"/>
            <a:ext cx="3639741" cy="2637274"/>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2914358" y="4531022"/>
            <a:ext cx="732659" cy="273844"/>
          </a:xfrm>
        </p:spPr>
        <p:txBody>
          <a:bodyPr/>
          <a:lstStyle/>
          <a:p>
            <a:fld id="{778C34CC-9D81-48F9-A36E-AD9D4BE1F4A4}" type="datetime1">
              <a:rPr lang="en-US" smtClean="0"/>
              <a:t>9/24/2024</a:t>
            </a:fld>
            <a:endParaRPr lang="en-US"/>
          </a:p>
        </p:txBody>
      </p:sp>
      <p:sp>
        <p:nvSpPr>
          <p:cNvPr id="6" name="Footer Placeholder 5"/>
          <p:cNvSpPr>
            <a:spLocks noGrp="1"/>
          </p:cNvSpPr>
          <p:nvPr>
            <p:ph type="ftr" sz="quarter" idx="11"/>
          </p:nvPr>
        </p:nvSpPr>
        <p:spPr>
          <a:xfrm>
            <a:off x="442797" y="4531022"/>
            <a:ext cx="2471560" cy="273844"/>
          </a:xfrm>
        </p:spPr>
        <p:txBody>
          <a:bodyPr/>
          <a:lstStyle/>
          <a:p>
            <a:r>
              <a:rPr lang="en-US"/>
              <a:t>Sir Abdullah</a:t>
            </a:r>
          </a:p>
        </p:txBody>
      </p:sp>
      <p:sp>
        <p:nvSpPr>
          <p:cNvPr id="7" name="Slide Number Placeholder 6"/>
          <p:cNvSpPr>
            <a:spLocks noGrp="1"/>
          </p:cNvSpPr>
          <p:nvPr>
            <p:ph type="sldNum" sz="quarter" idx="12"/>
          </p:nvPr>
        </p:nvSpPr>
        <p:spPr>
          <a:xfrm>
            <a:off x="3647017" y="4436917"/>
            <a:ext cx="796616" cy="367949"/>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52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500" y="335391"/>
            <a:ext cx="7928999" cy="727838"/>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7500" y="1638301"/>
            <a:ext cx="7922464" cy="2755798"/>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38636" y="4531022"/>
            <a:ext cx="6483240" cy="273844"/>
          </a:xfrm>
          <a:prstGeom prst="rect">
            <a:avLst/>
          </a:prstGeom>
        </p:spPr>
        <p:txBody>
          <a:bodyPr vert="horz" lIns="91440" tIns="45720" rIns="91440" bIns="45720" rtlCol="0" anchor="b"/>
          <a:lstStyle>
            <a:lvl1pPr algn="l">
              <a:defRPr sz="675">
                <a:solidFill>
                  <a:schemeClr val="tx1"/>
                </a:solidFill>
              </a:defRPr>
            </a:lvl1pPr>
          </a:lstStyle>
          <a:p>
            <a:r>
              <a:rPr lang="en-US"/>
              <a:t>Sir Abdullah</a:t>
            </a:r>
          </a:p>
        </p:txBody>
      </p:sp>
      <p:sp>
        <p:nvSpPr>
          <p:cNvPr id="4" name="Date Placeholder 3"/>
          <p:cNvSpPr>
            <a:spLocks noGrp="1"/>
          </p:cNvSpPr>
          <p:nvPr>
            <p:ph type="dt" sz="half" idx="2"/>
          </p:nvPr>
        </p:nvSpPr>
        <p:spPr>
          <a:xfrm>
            <a:off x="7000969" y="4531022"/>
            <a:ext cx="1007780" cy="273844"/>
          </a:xfrm>
          <a:prstGeom prst="rect">
            <a:avLst/>
          </a:prstGeom>
        </p:spPr>
        <p:txBody>
          <a:bodyPr vert="horz" lIns="91440" tIns="45720" rIns="91440" bIns="45720" rtlCol="0" anchor="b"/>
          <a:lstStyle>
            <a:lvl1pPr algn="r">
              <a:defRPr sz="675">
                <a:solidFill>
                  <a:schemeClr val="tx1"/>
                </a:solidFill>
              </a:defRPr>
            </a:lvl1pPr>
          </a:lstStyle>
          <a:p>
            <a:fld id="{C80D0334-552B-4DD1-8E92-A59AEB842EB7}" type="datetime1">
              <a:rPr lang="en-US" smtClean="0"/>
              <a:t>9/24/2024</a:t>
            </a:fld>
            <a:endParaRPr lang="en-US"/>
          </a:p>
        </p:txBody>
      </p:sp>
      <p:sp>
        <p:nvSpPr>
          <p:cNvPr id="6" name="Slide Number Placeholder 5"/>
          <p:cNvSpPr>
            <a:spLocks noGrp="1"/>
          </p:cNvSpPr>
          <p:nvPr>
            <p:ph type="sldNum" sz="quarter" idx="4"/>
          </p:nvPr>
        </p:nvSpPr>
        <p:spPr>
          <a:xfrm>
            <a:off x="8008749" y="4436917"/>
            <a:ext cx="796616" cy="367949"/>
          </a:xfrm>
          <a:prstGeom prst="rect">
            <a:avLst/>
          </a:prstGeom>
        </p:spPr>
        <p:txBody>
          <a:bodyPr vert="horz" lIns="91440" tIns="45720" rIns="91440" bIns="10800" rtlCol="0" anchor="b"/>
          <a:lstStyle>
            <a:lvl1pPr algn="r">
              <a:defRPr sz="15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379535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hf sldNum="0" hdr="0" dt="0"/>
  <p:txStyles>
    <p:titleStyle>
      <a:lvl1pPr algn="l" defTabSz="342900" rtl="0" eaLnBrk="1" latinLnBrk="0" hangingPunct="1">
        <a:spcBef>
          <a:spcPct val="0"/>
        </a:spcBef>
        <a:buNone/>
        <a:defRPr sz="3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ct val="20000"/>
        </a:spcBef>
        <a:spcAft>
          <a:spcPts val="450"/>
        </a:spcAft>
        <a:buClr>
          <a:schemeClr val="accent1"/>
        </a:buClr>
        <a:buFont typeface="Wingdings 2" charset="2"/>
        <a:buChar char=""/>
        <a:defRPr sz="1350" kern="1200">
          <a:solidFill>
            <a:schemeClr val="tx1"/>
          </a:solidFill>
          <a:latin typeface="+mn-lt"/>
          <a:ea typeface="+mn-ea"/>
          <a:cs typeface="+mn-cs"/>
        </a:defRPr>
      </a:lvl1pPr>
      <a:lvl2pPr marL="557213" indent="-214313" algn="l" defTabSz="342900" rtl="0" eaLnBrk="1" latinLnBrk="0" hangingPunct="1">
        <a:spcBef>
          <a:spcPct val="20000"/>
        </a:spcBef>
        <a:spcAft>
          <a:spcPts val="450"/>
        </a:spcAft>
        <a:buClr>
          <a:schemeClr val="accent1"/>
        </a:buClr>
        <a:buFont typeface="Wingdings 2" charset="2"/>
        <a:buChar char=""/>
        <a:defRPr sz="1200" kern="1200">
          <a:solidFill>
            <a:schemeClr val="tx1"/>
          </a:solidFill>
          <a:latin typeface="+mn-lt"/>
          <a:ea typeface="+mn-ea"/>
          <a:cs typeface="+mn-cs"/>
        </a:defRPr>
      </a:lvl2pPr>
      <a:lvl3pPr marL="857250" indent="-171450" algn="l" defTabSz="342900" rtl="0" eaLnBrk="1" latinLnBrk="0" hangingPunct="1">
        <a:spcBef>
          <a:spcPct val="20000"/>
        </a:spcBef>
        <a:spcAft>
          <a:spcPts val="450"/>
        </a:spcAft>
        <a:buClr>
          <a:schemeClr val="accent1"/>
        </a:buClr>
        <a:buFont typeface="Wingdings 2" charset="2"/>
        <a:buChar char=""/>
        <a:defRPr sz="1050" kern="1200">
          <a:solidFill>
            <a:schemeClr val="tx1"/>
          </a:solidFill>
          <a:latin typeface="+mn-lt"/>
          <a:ea typeface="+mn-ea"/>
          <a:cs typeface="+mn-cs"/>
        </a:defRPr>
      </a:lvl3pPr>
      <a:lvl4pPr marL="12001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4pPr>
      <a:lvl5pPr marL="15430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5pPr>
      <a:lvl6pPr marL="18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6pPr>
      <a:lvl7pPr marL="21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7pPr>
      <a:lvl8pPr marL="24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8pPr>
      <a:lvl9pPr marL="27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in/pricing/" TargetMode="External"/><Relationship Id="rId2" Type="http://schemas.openxmlformats.org/officeDocument/2006/relationships/hyperlink" Target="https://azure.microsoft.com/en-in/pricing/free-tria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muhammad-abdullah-sheikh/"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me-abdullah"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Windows Azure PPT"/>
          <p:cNvSpPr>
            <a:spLocks noGrp="1"/>
          </p:cNvSpPr>
          <p:nvPr>
            <p:ph type="ctrTitle"/>
          </p:nvPr>
        </p:nvSpPr>
        <p:spPr/>
        <p:txBody>
          <a:bodyPr>
            <a:normAutofit/>
          </a:bodyPr>
          <a:lstStyle/>
          <a:p>
            <a:r>
              <a:rPr lang="en-US" sz="4800" dirty="0">
                <a:solidFill>
                  <a:schemeClr val="tx1"/>
                </a:solidFill>
                <a:latin typeface="Microsoft PhagsPa" panose="020B0502040204020203" pitchFamily="34" charset="0"/>
                <a:ea typeface="Segoe UI" panose="020B0502040204020203" pitchFamily="34" charset="0"/>
                <a:cs typeface="Segoe UI" panose="020B0502040204020203" pitchFamily="34" charset="0"/>
              </a:rPr>
              <a:t>Microsoft Azure</a:t>
            </a:r>
          </a:p>
        </p:txBody>
      </p:sp>
      <p:sp>
        <p:nvSpPr>
          <p:cNvPr id="3" name="Subtitle 2"/>
          <p:cNvSpPr>
            <a:spLocks noGrp="1"/>
          </p:cNvSpPr>
          <p:nvPr>
            <p:ph type="subTitle" idx="1"/>
          </p:nvPr>
        </p:nvSpPr>
        <p:spPr/>
        <p:txBody>
          <a:bodyPr>
            <a:normAutofit fontScale="62500" lnSpcReduction="20000"/>
          </a:bodyPr>
          <a:lstStyle/>
          <a:p>
            <a:r>
              <a:rPr lang="en-US" sz="2800" dirty="0">
                <a:solidFill>
                  <a:srgbClr val="FFFF00"/>
                </a:solidFill>
                <a:latin typeface="Microsoft PhagsPa" panose="020B0502040204020203" pitchFamily="34" charset="0"/>
              </a:rPr>
              <a:t>An Introduction</a:t>
            </a:r>
          </a:p>
        </p:txBody>
      </p:sp>
      <p:sp>
        <p:nvSpPr>
          <p:cNvPr id="4" name="Footer Placeholder 3">
            <a:extLst>
              <a:ext uri="{FF2B5EF4-FFF2-40B4-BE49-F238E27FC236}">
                <a16:creationId xmlns:a16="http://schemas.microsoft.com/office/drawing/2014/main" id="{670D810C-4BD0-1280-D8DF-DA43591CDE5E}"/>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3979339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FF00"/>
                </a:solidFill>
                <a:latin typeface="Microsoft PhagsPa" panose="020B0502040204020203" pitchFamily="34" charset="0"/>
              </a:rPr>
              <a:t>Data Services </a:t>
            </a:r>
            <a:r>
              <a:rPr lang="en-US" sz="1600" dirty="0">
                <a:solidFill>
                  <a:srgbClr val="FFFF00"/>
                </a:solidFill>
                <a:latin typeface="Microsoft PhagsPa" panose="020B0502040204020203" pitchFamily="34" charset="0"/>
              </a:rPr>
              <a:t>(Cont.)</a:t>
            </a:r>
            <a:endParaRPr lang="en-US" dirty="0">
              <a:solidFill>
                <a:srgbClr val="FFFF00"/>
              </a:solidFill>
              <a:latin typeface="Microsoft PhagsPa" panose="020B0502040204020203" pitchFamily="34" charset="0"/>
            </a:endParaRPr>
          </a:p>
        </p:txBody>
      </p:sp>
      <p:sp>
        <p:nvSpPr>
          <p:cNvPr id="3" name="Content Placeholder 2"/>
          <p:cNvSpPr>
            <a:spLocks noGrp="1"/>
          </p:cNvSpPr>
          <p:nvPr>
            <p:ph idx="1"/>
          </p:nvPr>
        </p:nvSpPr>
        <p:spPr>
          <a:xfrm>
            <a:off x="457200" y="1809750"/>
            <a:ext cx="8229600" cy="3394472"/>
          </a:xfrm>
        </p:spPr>
        <p:txBody>
          <a:bodyPr>
            <a:normAutofit fontScale="92500" lnSpcReduction="10000"/>
          </a:bodyPr>
          <a:lstStyle/>
          <a:p>
            <a:r>
              <a:rPr lang="en-US" sz="2000" b="1" dirty="0">
                <a:latin typeface="Microsoft PhagsPa" panose="020B0502040204020203" pitchFamily="34" charset="0"/>
              </a:rPr>
              <a:t>Cache</a:t>
            </a:r>
          </a:p>
          <a:p>
            <a:pPr lvl="1"/>
            <a:r>
              <a:rPr lang="en-US" sz="1600" dirty="0">
                <a:latin typeface="Microsoft PhagsPa" panose="020B0502040204020203" pitchFamily="34" charset="0"/>
              </a:rPr>
              <a:t>Provides a distributed caching solution that can help speed up your cloud-based applications and reduce database load</a:t>
            </a:r>
          </a:p>
          <a:p>
            <a:pPr lvl="1"/>
            <a:endParaRPr lang="en-US" sz="1400" b="1" dirty="0">
              <a:latin typeface="Microsoft PhagsPa" panose="020B0502040204020203" pitchFamily="34" charset="0"/>
            </a:endParaRPr>
          </a:p>
          <a:p>
            <a:r>
              <a:rPr lang="en-US" sz="2000" b="1" dirty="0">
                <a:latin typeface="Microsoft PhagsPa" panose="020B0502040204020203" pitchFamily="34" charset="0"/>
              </a:rPr>
              <a:t>Backup</a:t>
            </a:r>
          </a:p>
          <a:p>
            <a:pPr lvl="1"/>
            <a:r>
              <a:rPr lang="en-US" sz="1600" dirty="0">
                <a:latin typeface="Microsoft PhagsPa" panose="020B0502040204020203" pitchFamily="34" charset="0"/>
              </a:rPr>
              <a:t>Helps to protect your server data offsite by using automated and manual backups to Microsoft Azure </a:t>
            </a:r>
          </a:p>
          <a:p>
            <a:pPr lvl="1"/>
            <a:endParaRPr lang="en-US" sz="1400" b="1" dirty="0">
              <a:latin typeface="Microsoft PhagsPa" panose="020B0502040204020203" pitchFamily="34" charset="0"/>
            </a:endParaRPr>
          </a:p>
          <a:p>
            <a:r>
              <a:rPr lang="en-US" sz="2000" b="1" dirty="0">
                <a:latin typeface="Microsoft PhagsPa" panose="020B0502040204020203" pitchFamily="34" charset="0"/>
              </a:rPr>
              <a:t>Recovery Manager</a:t>
            </a:r>
          </a:p>
          <a:p>
            <a:pPr lvl="1"/>
            <a:r>
              <a:rPr lang="en-US" sz="1600" dirty="0">
                <a:latin typeface="Microsoft PhagsPa" panose="020B0502040204020203" pitchFamily="34" charset="0"/>
              </a:rPr>
              <a:t>Hyper-V Recovery Manager helps you protect business critical services by coordinating the replication and recovery of System Center 2012 private clouds </a:t>
            </a:r>
          </a:p>
          <a:p>
            <a:pPr lvl="1"/>
            <a:endParaRPr lang="en-US" sz="1600" b="1" dirty="0">
              <a:latin typeface="Microsoft PhagsPa" panose="020B0502040204020203" pitchFamily="34" charset="0"/>
            </a:endParaRPr>
          </a:p>
          <a:p>
            <a:endParaRPr lang="en-US" dirty="0"/>
          </a:p>
        </p:txBody>
      </p:sp>
      <p:sp>
        <p:nvSpPr>
          <p:cNvPr id="4" name="Footer Placeholder 3">
            <a:extLst>
              <a:ext uri="{FF2B5EF4-FFF2-40B4-BE49-F238E27FC236}">
                <a16:creationId xmlns:a16="http://schemas.microsoft.com/office/drawing/2014/main" id="{5FC6F1E6-0752-6A80-930F-ED6AD9A446B5}"/>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3004063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4000" dirty="0">
                <a:solidFill>
                  <a:srgbClr val="FFFF00"/>
                </a:solidFill>
                <a:latin typeface="Microsoft PhagsPa" panose="020B0502040204020203" pitchFamily="34" charset="0"/>
              </a:rPr>
              <a:t>App Services</a:t>
            </a:r>
          </a:p>
        </p:txBody>
      </p:sp>
      <p:sp>
        <p:nvSpPr>
          <p:cNvPr id="3" name="Content Placeholder 2" title="Windows Azure App Service Insights"/>
          <p:cNvSpPr>
            <a:spLocks noGrp="1"/>
          </p:cNvSpPr>
          <p:nvPr>
            <p:ph idx="1"/>
          </p:nvPr>
        </p:nvSpPr>
        <p:spPr>
          <a:xfrm>
            <a:off x="457200" y="1768078"/>
            <a:ext cx="8229600" cy="3394472"/>
          </a:xfrm>
        </p:spPr>
        <p:txBody>
          <a:bodyPr>
            <a:normAutofit fontScale="92500" lnSpcReduction="10000"/>
          </a:bodyPr>
          <a:lstStyle/>
          <a:p>
            <a:r>
              <a:rPr lang="en-US" sz="2000" b="1" dirty="0">
                <a:latin typeface="Microsoft PhagsPa" panose="020B0502040204020203" pitchFamily="34" charset="0"/>
              </a:rPr>
              <a:t>Media Services </a:t>
            </a:r>
          </a:p>
          <a:p>
            <a:pPr lvl="1"/>
            <a:r>
              <a:rPr lang="en-US" sz="1600" dirty="0">
                <a:latin typeface="Microsoft PhagsPa" panose="020B0502040204020203" pitchFamily="34" charset="0"/>
              </a:rPr>
              <a:t>Allows you to build workflows for the creation, management, and distribution of media using Azure public cloud</a:t>
            </a:r>
          </a:p>
          <a:p>
            <a:endParaRPr lang="en-US" sz="1100" b="1" dirty="0">
              <a:latin typeface="Microsoft PhagsPa" panose="020B0502040204020203" pitchFamily="34" charset="0"/>
            </a:endParaRPr>
          </a:p>
          <a:p>
            <a:r>
              <a:rPr lang="en-US" sz="2000" b="1" dirty="0">
                <a:latin typeface="Microsoft PhagsPa" panose="020B0502040204020203" pitchFamily="34" charset="0"/>
              </a:rPr>
              <a:t>Messaging</a:t>
            </a:r>
          </a:p>
          <a:p>
            <a:pPr lvl="1"/>
            <a:r>
              <a:rPr lang="en-US" sz="1600" dirty="0">
                <a:latin typeface="Microsoft PhagsPa" panose="020B0502040204020203" pitchFamily="34" charset="0"/>
              </a:rPr>
              <a:t>Allows you to keep your apps connected across your private cloud environment and the Microsoft Azure public cloud </a:t>
            </a:r>
          </a:p>
          <a:p>
            <a:pPr lvl="1"/>
            <a:endParaRPr lang="en-US" sz="1600" b="1" dirty="0">
              <a:latin typeface="Microsoft PhagsPa" panose="020B0502040204020203" pitchFamily="34" charset="0"/>
            </a:endParaRPr>
          </a:p>
          <a:p>
            <a:r>
              <a:rPr lang="en-US" sz="2000" b="1" dirty="0">
                <a:latin typeface="Microsoft PhagsPa" panose="020B0502040204020203" pitchFamily="34" charset="0"/>
              </a:rPr>
              <a:t>Notification Hubs</a:t>
            </a:r>
          </a:p>
          <a:p>
            <a:pPr lvl="1"/>
            <a:r>
              <a:rPr lang="en-US" sz="1600" dirty="0">
                <a:latin typeface="Microsoft PhagsPa" panose="020B0502040204020203" pitchFamily="34" charset="0"/>
              </a:rPr>
              <a:t>Provides a highly scalable, cross-platform push notification infrastructure for applications running on mobile devices </a:t>
            </a:r>
          </a:p>
          <a:p>
            <a:pPr lvl="1"/>
            <a:endParaRPr lang="en-US" sz="1600" b="1" dirty="0">
              <a:latin typeface="Microsoft PhagsPa" panose="020B0502040204020203" pitchFamily="34" charset="0"/>
            </a:endParaRPr>
          </a:p>
          <a:p>
            <a:endParaRPr lang="en-US" dirty="0"/>
          </a:p>
        </p:txBody>
      </p:sp>
      <p:sp>
        <p:nvSpPr>
          <p:cNvPr id="2" name="Footer Placeholder 1">
            <a:extLst>
              <a:ext uri="{FF2B5EF4-FFF2-40B4-BE49-F238E27FC236}">
                <a16:creationId xmlns:a16="http://schemas.microsoft.com/office/drawing/2014/main" id="{6CCC3FC2-6A82-A118-B38C-D6D716F7AC67}"/>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1517360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4000" dirty="0">
                <a:solidFill>
                  <a:srgbClr val="FFFF00"/>
                </a:solidFill>
                <a:latin typeface="Microsoft PhagsPa" panose="020B0502040204020203" pitchFamily="34" charset="0"/>
              </a:rPr>
              <a:t>App Services </a:t>
            </a:r>
            <a:r>
              <a:rPr lang="en-US" sz="1800" dirty="0">
                <a:solidFill>
                  <a:srgbClr val="FFFF00"/>
                </a:solidFill>
                <a:latin typeface="Microsoft PhagsPa" panose="020B0502040204020203" pitchFamily="34" charset="0"/>
              </a:rPr>
              <a:t>(Cont.)</a:t>
            </a:r>
            <a:endParaRPr lang="en-US" sz="4000" dirty="0">
              <a:solidFill>
                <a:srgbClr val="FFFF00"/>
              </a:solidFill>
              <a:latin typeface="Microsoft PhagsPa" panose="020B0502040204020203" pitchFamily="34" charset="0"/>
            </a:endParaRPr>
          </a:p>
        </p:txBody>
      </p:sp>
      <p:sp>
        <p:nvSpPr>
          <p:cNvPr id="3" name="Content Placeholder 2"/>
          <p:cNvSpPr>
            <a:spLocks noGrp="1"/>
          </p:cNvSpPr>
          <p:nvPr>
            <p:ph idx="1"/>
          </p:nvPr>
        </p:nvSpPr>
        <p:spPr>
          <a:xfrm>
            <a:off x="457200" y="1768078"/>
            <a:ext cx="8229600" cy="3394472"/>
          </a:xfrm>
        </p:spPr>
        <p:txBody>
          <a:bodyPr>
            <a:normAutofit fontScale="92500" lnSpcReduction="10000"/>
          </a:bodyPr>
          <a:lstStyle/>
          <a:p>
            <a:r>
              <a:rPr lang="en-US" sz="2000" b="1" dirty="0">
                <a:latin typeface="Microsoft PhagsPa" panose="020B0502040204020203" pitchFamily="34" charset="0"/>
              </a:rPr>
              <a:t>BizTalk Services</a:t>
            </a:r>
          </a:p>
          <a:p>
            <a:pPr lvl="1"/>
            <a:r>
              <a:rPr lang="en-US" sz="1600" dirty="0">
                <a:latin typeface="Microsoft PhagsPa" panose="020B0502040204020203" pitchFamily="34" charset="0"/>
              </a:rPr>
              <a:t>Provides Business-to-Business (B2B) and Enterprise Application Integration (EAI) capabilities for delivering cloud and hybrid integration solutions</a:t>
            </a:r>
          </a:p>
          <a:p>
            <a:pPr lvl="1"/>
            <a:endParaRPr lang="en-US" sz="1600" dirty="0">
              <a:latin typeface="Microsoft PhagsPa" panose="020B0502040204020203" pitchFamily="34" charset="0"/>
            </a:endParaRPr>
          </a:p>
          <a:p>
            <a:r>
              <a:rPr lang="en-US" sz="2000" b="1" dirty="0">
                <a:latin typeface="Microsoft PhagsPa" panose="020B0502040204020203" pitchFamily="34" charset="0"/>
              </a:rPr>
              <a:t>Active Directory</a:t>
            </a:r>
          </a:p>
          <a:p>
            <a:pPr lvl="1"/>
            <a:r>
              <a:rPr lang="en-US" sz="1600" dirty="0">
                <a:latin typeface="Microsoft PhagsPa" panose="020B0502040204020203" pitchFamily="34" charset="0"/>
              </a:rPr>
              <a:t>Provides you with identity management and access control capabilities for your cloud applications </a:t>
            </a:r>
          </a:p>
          <a:p>
            <a:pPr lvl="1"/>
            <a:endParaRPr lang="en-US" sz="1600" b="1" dirty="0">
              <a:latin typeface="Microsoft PhagsPa" panose="020B0502040204020203" pitchFamily="34" charset="0"/>
            </a:endParaRPr>
          </a:p>
          <a:p>
            <a:r>
              <a:rPr lang="en-US" sz="2000" b="1" dirty="0">
                <a:latin typeface="Microsoft PhagsPa" panose="020B0502040204020203" pitchFamily="34" charset="0"/>
              </a:rPr>
              <a:t>Multifactor Authentication</a:t>
            </a:r>
          </a:p>
          <a:p>
            <a:pPr lvl="1"/>
            <a:r>
              <a:rPr lang="en-US" sz="1600" dirty="0">
                <a:latin typeface="Microsoft PhagsPa" panose="020B0502040204020203" pitchFamily="34" charset="0"/>
              </a:rPr>
              <a:t>Provides an extra layer of authentication, in addition to the user’s account credentials, to better secure access for both on-premises and cloud applications </a:t>
            </a:r>
          </a:p>
          <a:p>
            <a:pPr lvl="1"/>
            <a:endParaRPr lang="en-US" sz="1600" b="1" dirty="0">
              <a:latin typeface="Microsoft PhagsPa" panose="020B0502040204020203" pitchFamily="34" charset="0"/>
            </a:endParaRPr>
          </a:p>
          <a:p>
            <a:endParaRPr lang="en-US" dirty="0"/>
          </a:p>
        </p:txBody>
      </p:sp>
      <p:sp>
        <p:nvSpPr>
          <p:cNvPr id="2" name="Footer Placeholder 1">
            <a:extLst>
              <a:ext uri="{FF2B5EF4-FFF2-40B4-BE49-F238E27FC236}">
                <a16:creationId xmlns:a16="http://schemas.microsoft.com/office/drawing/2014/main" id="{3C49C4F8-C4EC-206D-A14B-F00287467219}"/>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874667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
            <a:ext cx="8229600" cy="857250"/>
          </a:xfrm>
        </p:spPr>
        <p:txBody>
          <a:bodyPr>
            <a:normAutofit/>
          </a:bodyPr>
          <a:lstStyle/>
          <a:p>
            <a:r>
              <a:rPr lang="en-US" sz="4000" dirty="0">
                <a:solidFill>
                  <a:srgbClr val="FFFF00"/>
                </a:solidFill>
                <a:latin typeface="Microsoft PhagsPa" panose="020B0502040204020203" pitchFamily="34" charset="0"/>
              </a:rPr>
              <a:t>Azure Components</a:t>
            </a:r>
          </a:p>
        </p:txBody>
      </p:sp>
      <p:pic>
        <p:nvPicPr>
          <p:cNvPr id="7" name="Picture 6" descr="List of Microsoft Azure components." title="windows azure component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298850"/>
            <a:ext cx="7734300" cy="3501750"/>
          </a:xfrm>
          <a:prstGeom prst="rect">
            <a:avLst/>
          </a:prstGeom>
        </p:spPr>
      </p:pic>
      <p:sp>
        <p:nvSpPr>
          <p:cNvPr id="2" name="Footer Placeholder 1">
            <a:extLst>
              <a:ext uri="{FF2B5EF4-FFF2-40B4-BE49-F238E27FC236}">
                <a16:creationId xmlns:a16="http://schemas.microsoft.com/office/drawing/2014/main" id="{06B22A59-F0A5-CA12-3A33-4C188CFFE5AD}"/>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1848727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FF00"/>
                </a:solidFill>
                <a:latin typeface="Microsoft PhagsPa" panose="020B0502040204020203" pitchFamily="34" charset="0"/>
              </a:rPr>
              <a:t>Microsoft Azure Pricing</a:t>
            </a:r>
          </a:p>
        </p:txBody>
      </p:sp>
      <p:sp>
        <p:nvSpPr>
          <p:cNvPr id="3" name="Content Placeholder 2"/>
          <p:cNvSpPr>
            <a:spLocks noGrp="1"/>
          </p:cNvSpPr>
          <p:nvPr>
            <p:ph idx="1"/>
          </p:nvPr>
        </p:nvSpPr>
        <p:spPr/>
        <p:txBody>
          <a:bodyPr/>
          <a:lstStyle/>
          <a:p>
            <a:endParaRPr lang="en-US" sz="2400" dirty="0"/>
          </a:p>
          <a:p>
            <a:endParaRPr lang="en-US" sz="2400" dirty="0"/>
          </a:p>
          <a:p>
            <a:endParaRPr lang="en-US" dirty="0"/>
          </a:p>
        </p:txBody>
      </p:sp>
      <p:sp>
        <p:nvSpPr>
          <p:cNvPr id="5" name="TextBox 4" title="Windows Azure pricing in brief"/>
          <p:cNvSpPr txBox="1"/>
          <p:nvPr/>
        </p:nvSpPr>
        <p:spPr>
          <a:xfrm>
            <a:off x="523875" y="1620143"/>
            <a:ext cx="8077200" cy="3847207"/>
          </a:xfrm>
          <a:prstGeom prst="rect">
            <a:avLst/>
          </a:prstGeom>
          <a:noFill/>
        </p:spPr>
        <p:txBody>
          <a:bodyPr wrap="square" rtlCol="0">
            <a:spAutoFit/>
          </a:bodyPr>
          <a:lstStyle/>
          <a:p>
            <a:pPr algn="just"/>
            <a:r>
              <a:rPr lang="en-US" dirty="0">
                <a:latin typeface="Microsoft PhagsPa" panose="020B0502040204020203" pitchFamily="34" charset="0"/>
              </a:rPr>
              <a:t>The simple answer to how much Microsoft Azure costs to get started is easy.  It is FREE!  It is free to set up a </a:t>
            </a:r>
            <a:r>
              <a:rPr lang="en-US" dirty="0">
                <a:solidFill>
                  <a:srgbClr val="8F8F8F"/>
                </a:solidFill>
                <a:latin typeface="Microsoft PhagsPa" panose="020B0502040204020203" pitchFamily="34" charset="0"/>
                <a:hlinkClick r:id="rId2">
                  <a:extLst>
                    <a:ext uri="{A12FA001-AC4F-418D-AE19-62706E023703}">
                      <ahyp:hlinkClr xmlns:ahyp="http://schemas.microsoft.com/office/drawing/2018/hyperlinkcolor" val="tx"/>
                    </a:ext>
                  </a:extLst>
                </a:hlinkClick>
              </a:rPr>
              <a:t>Microsoft Azure </a:t>
            </a:r>
            <a:r>
              <a:rPr lang="en-US" dirty="0">
                <a:latin typeface="Microsoft PhagsPa" panose="020B0502040204020203" pitchFamily="34" charset="0"/>
                <a:hlinkClick r:id="rId2">
                  <a:extLst>
                    <a:ext uri="{A12FA001-AC4F-418D-AE19-62706E023703}">
                      <ahyp:hlinkClr xmlns:ahyp="http://schemas.microsoft.com/office/drawing/2018/hyperlinkcolor" val="tx"/>
                    </a:ext>
                  </a:extLst>
                </a:hlinkClick>
              </a:rPr>
              <a:t>account</a:t>
            </a:r>
            <a:r>
              <a:rPr lang="en-US" dirty="0">
                <a:latin typeface="Microsoft PhagsPa" panose="020B0502040204020203" pitchFamily="34" charset="0"/>
              </a:rPr>
              <a:t> that gives you access to a trial account that you can use for testing.</a:t>
            </a:r>
          </a:p>
          <a:p>
            <a:pPr algn="just"/>
            <a:endParaRPr lang="en-US" dirty="0">
              <a:latin typeface="Microsoft PhagsPa" panose="020B0502040204020203" pitchFamily="34" charset="0"/>
            </a:endParaRPr>
          </a:p>
          <a:p>
            <a:pPr algn="just"/>
            <a:endParaRPr lang="en-US" dirty="0">
              <a:latin typeface="Microsoft PhagsPa" panose="020B0502040204020203" pitchFamily="34" charset="0"/>
            </a:endParaRPr>
          </a:p>
          <a:p>
            <a:pPr algn="just"/>
            <a:r>
              <a:rPr lang="en-US" dirty="0">
                <a:latin typeface="Microsoft PhagsPa" panose="020B0502040204020203" pitchFamily="34" charset="0"/>
              </a:rPr>
              <a:t>Once you do set up this FREE account, you can convert it and all the machines on it to a PAY account. However, this is a MANUAL process.</a:t>
            </a:r>
          </a:p>
          <a:p>
            <a:endParaRPr lang="en-US" dirty="0">
              <a:latin typeface="Microsoft PhagsPa" panose="020B0502040204020203" pitchFamily="34" charset="0"/>
            </a:endParaRPr>
          </a:p>
          <a:p>
            <a:endParaRPr lang="en-US" sz="1600" dirty="0">
              <a:latin typeface="Microsoft PhagsPa" panose="020B0502040204020203" pitchFamily="34" charset="0"/>
            </a:endParaRPr>
          </a:p>
          <a:p>
            <a:r>
              <a:rPr lang="en-US" u="sng" dirty="0">
                <a:latin typeface="Microsoft PhagsPa" panose="020B0502040204020203" pitchFamily="34" charset="0"/>
                <a:hlinkClick r:id="rId3">
                  <a:extLst>
                    <a:ext uri="{A12FA001-AC4F-418D-AE19-62706E023703}">
                      <ahyp:hlinkClr xmlns:ahyp="http://schemas.microsoft.com/office/drawing/2018/hyperlinkcolor" val="tx"/>
                    </a:ext>
                  </a:extLst>
                </a:hlinkClick>
              </a:rPr>
              <a:t>Know more about Microsoft Azure pricing</a:t>
            </a:r>
            <a:endParaRPr lang="en-US" u="sng" dirty="0">
              <a:latin typeface="Microsoft PhagsPa" panose="020B0502040204020203" pitchFamily="34" charset="0"/>
            </a:endParaRPr>
          </a:p>
          <a:p>
            <a:endParaRPr lang="en-US" i="1" dirty="0">
              <a:latin typeface="Microsoft PhagsPa" panose="020B0502040204020203" pitchFamily="34" charset="0"/>
            </a:endParaRPr>
          </a:p>
          <a:p>
            <a:endParaRPr lang="en-US" sz="1600" dirty="0">
              <a:latin typeface="Microsoft PhagsPa" panose="020B0502040204020203" pitchFamily="34" charset="0"/>
            </a:endParaRPr>
          </a:p>
          <a:p>
            <a:endParaRPr lang="en-US" sz="1600" dirty="0">
              <a:latin typeface="Microsoft PhagsPa" panose="020B0502040204020203" pitchFamily="34" charset="0"/>
            </a:endParaRPr>
          </a:p>
          <a:p>
            <a:endParaRPr lang="en-US" sz="1600" dirty="0">
              <a:latin typeface="Microsoft PhagsPa" panose="020B0502040204020203" pitchFamily="34" charset="0"/>
            </a:endParaRPr>
          </a:p>
        </p:txBody>
      </p:sp>
      <p:sp>
        <p:nvSpPr>
          <p:cNvPr id="4" name="Footer Placeholder 3">
            <a:extLst>
              <a:ext uri="{FF2B5EF4-FFF2-40B4-BE49-F238E27FC236}">
                <a16:creationId xmlns:a16="http://schemas.microsoft.com/office/drawing/2014/main" id="{DBB079AB-0D24-F871-9C05-E4E01909A6D6}"/>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2192910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FF00"/>
                </a:solidFill>
                <a:latin typeface="Microsoft PhagsPa" panose="020B0502040204020203" pitchFamily="34" charset="0"/>
              </a:rPr>
              <a:t>Thank You!</a:t>
            </a:r>
          </a:p>
        </p:txBody>
      </p:sp>
      <p:sp>
        <p:nvSpPr>
          <p:cNvPr id="3" name="Content Placeholder 2" title="Azure ppt thank you slide"/>
          <p:cNvSpPr>
            <a:spLocks noGrp="1"/>
          </p:cNvSpPr>
          <p:nvPr>
            <p:ph idx="1"/>
          </p:nvPr>
        </p:nvSpPr>
        <p:spPr>
          <a:xfrm>
            <a:off x="457200" y="1310878"/>
            <a:ext cx="8229600" cy="3394472"/>
          </a:xfrm>
        </p:spPr>
        <p:txBody>
          <a:bodyPr>
            <a:normAutofit/>
          </a:bodyPr>
          <a:lstStyle/>
          <a:p>
            <a:pPr marL="0" indent="0">
              <a:buNone/>
            </a:pPr>
            <a:r>
              <a:rPr lang="en-US" sz="2400" dirty="0">
                <a:latin typeface="Microsoft PhagsPa" panose="020B0502040204020203" pitchFamily="34" charset="0"/>
              </a:rPr>
              <a:t>References:</a:t>
            </a:r>
          </a:p>
          <a:p>
            <a:pPr marL="0" indent="0">
              <a:buNone/>
            </a:pPr>
            <a:r>
              <a:rPr lang="en-US" sz="2400" dirty="0">
                <a:latin typeface="Microsoft PhagsPa" panose="020B0502040204020203" pitchFamily="34" charset="0"/>
              </a:rPr>
              <a:t>LinkedIn: </a:t>
            </a:r>
            <a:r>
              <a:rPr lang="en-US" sz="2000" dirty="0">
                <a:latin typeface="Microsoft PhagsPa" panose="020B0502040204020203" pitchFamily="34" charset="0"/>
                <a:hlinkClick r:id="rId3"/>
              </a:rPr>
              <a:t>https://www.linkedin.com/in/muhammad-abdullah-sheikh/</a:t>
            </a:r>
            <a:endParaRPr lang="en-US" sz="2000" dirty="0">
              <a:latin typeface="Microsoft PhagsPa" panose="020B0502040204020203" pitchFamily="34" charset="0"/>
            </a:endParaRPr>
          </a:p>
          <a:p>
            <a:pPr marL="0" indent="0">
              <a:buNone/>
            </a:pPr>
            <a:r>
              <a:rPr lang="en-US" sz="2400" dirty="0">
                <a:latin typeface="Microsoft PhagsPa" panose="020B0502040204020203" pitchFamily="34" charset="0"/>
              </a:rPr>
              <a:t>GitHub: </a:t>
            </a:r>
            <a:r>
              <a:rPr lang="en-US" sz="2400" dirty="0">
                <a:latin typeface="Microsoft PhagsPa" panose="020B0502040204020203" pitchFamily="34" charset="0"/>
                <a:hlinkClick r:id="rId4"/>
              </a:rPr>
              <a:t>https://github.com/me-abdullah </a:t>
            </a:r>
            <a:endParaRPr lang="en-US" sz="2400" dirty="0">
              <a:latin typeface="Microsoft PhagsPa" panose="020B0502040204020203" pitchFamily="34" charset="0"/>
            </a:endParaRPr>
          </a:p>
          <a:p>
            <a:pPr marL="0" indent="0">
              <a:buNone/>
            </a:pPr>
            <a:endParaRPr lang="en-US" sz="1800" dirty="0">
              <a:latin typeface="Microsoft PhagsPa" panose="020B0502040204020203" pitchFamily="34" charset="0"/>
            </a:endParaRPr>
          </a:p>
          <a:p>
            <a:pPr marL="0" indent="0">
              <a:buNone/>
            </a:pPr>
            <a:endParaRPr lang="en-US" sz="2000" dirty="0">
              <a:latin typeface="Microsoft PhagsPa" panose="020B0502040204020203" pitchFamily="34" charset="0"/>
            </a:endParaRPr>
          </a:p>
        </p:txBody>
      </p:sp>
      <p:sp>
        <p:nvSpPr>
          <p:cNvPr id="4" name="Footer Placeholder 3">
            <a:extLst>
              <a:ext uri="{FF2B5EF4-FFF2-40B4-BE49-F238E27FC236}">
                <a16:creationId xmlns:a16="http://schemas.microsoft.com/office/drawing/2014/main" id="{AC9D2470-4610-DD68-04F9-F665648FDFDA}"/>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236487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B6ABF-F16C-0064-082F-CF76A7FFEF5C}"/>
              </a:ext>
            </a:extLst>
          </p:cNvPr>
          <p:cNvSpPr>
            <a:spLocks noGrp="1"/>
          </p:cNvSpPr>
          <p:nvPr>
            <p:ph type="title"/>
          </p:nvPr>
        </p:nvSpPr>
        <p:spPr>
          <a:xfrm>
            <a:off x="607500" y="335391"/>
            <a:ext cx="7928998" cy="727837"/>
          </a:xfrm>
        </p:spPr>
        <p:txBody>
          <a:bodyPr>
            <a:normAutofit/>
          </a:bodyPr>
          <a:lstStyle/>
          <a:p>
            <a:r>
              <a:rPr lang="en-US" dirty="0"/>
              <a:t>Introducing Microsoft Azure</a:t>
            </a:r>
            <a:endParaRPr lang="en-PK" dirty="0"/>
          </a:p>
        </p:txBody>
      </p:sp>
      <p:sp>
        <p:nvSpPr>
          <p:cNvPr id="6" name="Content Placeholder 5">
            <a:extLst>
              <a:ext uri="{FF2B5EF4-FFF2-40B4-BE49-F238E27FC236}">
                <a16:creationId xmlns:a16="http://schemas.microsoft.com/office/drawing/2014/main" id="{7615B4FF-C42B-7AAA-816A-666C5236E61C}"/>
              </a:ext>
            </a:extLst>
          </p:cNvPr>
          <p:cNvSpPr>
            <a:spLocks noGrp="1"/>
          </p:cNvSpPr>
          <p:nvPr>
            <p:ph idx="1"/>
          </p:nvPr>
        </p:nvSpPr>
        <p:spPr>
          <a:xfrm>
            <a:off x="614034" y="1809750"/>
            <a:ext cx="2876688" cy="2724150"/>
          </a:xfrm>
        </p:spPr>
        <p:txBody>
          <a:bodyPr>
            <a:normAutofit/>
          </a:bodyPr>
          <a:lstStyle/>
          <a:p>
            <a:r>
              <a:rPr lang="en-US" sz="1200" dirty="0"/>
              <a:t>Azure is a cloud computing platform and service created by Microsoft. It provides various services, including computing power, storage, and networking, which businesses and developers can use to build, manage, and deploy applications and services over the Internet.</a:t>
            </a:r>
            <a:endParaRPr lang="en-PK" sz="1200" dirty="0"/>
          </a:p>
        </p:txBody>
      </p:sp>
      <p:pic>
        <p:nvPicPr>
          <p:cNvPr id="1030" name="Picture 6" descr="Microsoft Azure Marketplace">
            <a:extLst>
              <a:ext uri="{FF2B5EF4-FFF2-40B4-BE49-F238E27FC236}">
                <a16:creationId xmlns:a16="http://schemas.microsoft.com/office/drawing/2014/main" id="{3524C5C1-BBB0-6833-CB7A-0B850378BF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26388" y="1872851"/>
            <a:ext cx="4708012" cy="2661050"/>
          </a:xfrm>
          <a:prstGeom prst="roundRect">
            <a:avLst>
              <a:gd name="adj" fmla="val 0"/>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C74BB6FB-30AE-3477-EBD0-2F051477B820}"/>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3324753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B6ABF-F16C-0064-082F-CF76A7FFEF5C}"/>
              </a:ext>
            </a:extLst>
          </p:cNvPr>
          <p:cNvSpPr>
            <a:spLocks noGrp="1"/>
          </p:cNvSpPr>
          <p:nvPr>
            <p:ph type="title"/>
          </p:nvPr>
        </p:nvSpPr>
        <p:spPr>
          <a:xfrm>
            <a:off x="607500" y="335391"/>
            <a:ext cx="7928998" cy="727837"/>
          </a:xfrm>
        </p:spPr>
        <p:txBody>
          <a:bodyPr>
            <a:normAutofit/>
          </a:bodyPr>
          <a:lstStyle/>
          <a:p>
            <a:r>
              <a:rPr lang="en-US" dirty="0"/>
              <a:t>What is Cloud Computing?</a:t>
            </a:r>
            <a:endParaRPr lang="en-PK" dirty="0"/>
          </a:p>
        </p:txBody>
      </p:sp>
      <p:sp>
        <p:nvSpPr>
          <p:cNvPr id="6" name="Content Placeholder 5">
            <a:extLst>
              <a:ext uri="{FF2B5EF4-FFF2-40B4-BE49-F238E27FC236}">
                <a16:creationId xmlns:a16="http://schemas.microsoft.com/office/drawing/2014/main" id="{7615B4FF-C42B-7AAA-816A-666C5236E61C}"/>
              </a:ext>
            </a:extLst>
          </p:cNvPr>
          <p:cNvSpPr>
            <a:spLocks noGrp="1"/>
          </p:cNvSpPr>
          <p:nvPr>
            <p:ph idx="1"/>
          </p:nvPr>
        </p:nvSpPr>
        <p:spPr>
          <a:xfrm>
            <a:off x="614034" y="1809750"/>
            <a:ext cx="3881766" cy="2724150"/>
          </a:xfrm>
        </p:spPr>
        <p:txBody>
          <a:bodyPr>
            <a:normAutofit/>
          </a:bodyPr>
          <a:lstStyle/>
          <a:p>
            <a:r>
              <a:rPr lang="en-US" sz="1200" dirty="0"/>
              <a:t>Cloud computing is a technology that allows you to access and use computing resources like servers, storage, databases, and software over the internet instead of having physical hardware and software on your premises. This makes managing and scaling your IT needs easier and more cost-effective.</a:t>
            </a:r>
            <a:endParaRPr lang="en-PK" sz="1200" dirty="0"/>
          </a:p>
        </p:txBody>
      </p:sp>
      <p:sp>
        <p:nvSpPr>
          <p:cNvPr id="8" name="Rectangle 7">
            <a:extLst>
              <a:ext uri="{FF2B5EF4-FFF2-40B4-BE49-F238E27FC236}">
                <a16:creationId xmlns:a16="http://schemas.microsoft.com/office/drawing/2014/main" id="{BE83C609-1E17-5D67-0014-9AA0E8864B4D}"/>
              </a:ext>
            </a:extLst>
          </p:cNvPr>
          <p:cNvSpPr/>
          <p:nvPr/>
        </p:nvSpPr>
        <p:spPr>
          <a:xfrm>
            <a:off x="4819788" y="2089951"/>
            <a:ext cx="3429000" cy="2443949"/>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Footer Placeholder 8">
            <a:extLst>
              <a:ext uri="{FF2B5EF4-FFF2-40B4-BE49-F238E27FC236}">
                <a16:creationId xmlns:a16="http://schemas.microsoft.com/office/drawing/2014/main" id="{F4095433-93CA-4EA0-D065-C69223FA99BF}"/>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1284744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4000" dirty="0">
                <a:solidFill>
                  <a:srgbClr val="FFFF00"/>
                </a:solidFill>
                <a:latin typeface="Microsoft PhagsPa" panose="020B0502040204020203" pitchFamily="34" charset="0"/>
              </a:rPr>
              <a:t>What is Microsoft Azure?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30267515"/>
              </p:ext>
            </p:extLst>
          </p:nvPr>
        </p:nvGraphicFramePr>
        <p:xfrm>
          <a:off x="457200" y="1539478"/>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Left-Right Arrow 5"/>
          <p:cNvSpPr/>
          <p:nvPr/>
        </p:nvSpPr>
        <p:spPr>
          <a:xfrm>
            <a:off x="6494756" y="4512262"/>
            <a:ext cx="304817" cy="218179"/>
          </a:xfrm>
          <a:prstGeom prst="leftRightArrow">
            <a:avLst/>
          </a:prstGeom>
          <a:solidFill>
            <a:srgbClr val="00BFFF"/>
          </a:solidFill>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PK"/>
          </a:p>
        </p:txBody>
      </p:sp>
      <p:sp>
        <p:nvSpPr>
          <p:cNvPr id="7" name="Left-Right Arrow 6"/>
          <p:cNvSpPr/>
          <p:nvPr/>
        </p:nvSpPr>
        <p:spPr>
          <a:xfrm>
            <a:off x="2353322" y="4512381"/>
            <a:ext cx="304817" cy="218179"/>
          </a:xfrm>
          <a:prstGeom prst="leftRightArrow">
            <a:avLst/>
          </a:prstGeom>
          <a:solidFill>
            <a:srgbClr val="00BFFF"/>
          </a:solidFill>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PK"/>
          </a:p>
        </p:txBody>
      </p:sp>
      <p:sp>
        <p:nvSpPr>
          <p:cNvPr id="2" name="Footer Placeholder 1">
            <a:extLst>
              <a:ext uri="{FF2B5EF4-FFF2-40B4-BE49-F238E27FC236}">
                <a16:creationId xmlns:a16="http://schemas.microsoft.com/office/drawing/2014/main" id="{F046CD16-CEB6-3422-5A20-E6754697DD96}"/>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420882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4000" dirty="0">
                <a:solidFill>
                  <a:srgbClr val="FFFF00"/>
                </a:solidFill>
                <a:latin typeface="Microsoft PhagsPa" panose="020B0502040204020203" pitchFamily="34" charset="0"/>
              </a:rPr>
              <a:t>Why Use the Cloud?</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80920108"/>
              </p:ext>
            </p:extLst>
          </p:nvPr>
        </p:nvGraphicFramePr>
        <p:xfrm>
          <a:off x="457200" y="1539478"/>
          <a:ext cx="8229600" cy="3394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Left-Right Arrow 5"/>
          <p:cNvSpPr/>
          <p:nvPr/>
        </p:nvSpPr>
        <p:spPr>
          <a:xfrm>
            <a:off x="3039121" y="4320648"/>
            <a:ext cx="304801" cy="232302"/>
          </a:xfrm>
          <a:prstGeom prst="leftRightArrow">
            <a:avLst/>
          </a:prstGeom>
          <a:solidFill>
            <a:srgbClr val="00BFFF"/>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PK"/>
          </a:p>
        </p:txBody>
      </p:sp>
      <p:sp>
        <p:nvSpPr>
          <p:cNvPr id="2" name="Footer Placeholder 1">
            <a:extLst>
              <a:ext uri="{FF2B5EF4-FFF2-40B4-BE49-F238E27FC236}">
                <a16:creationId xmlns:a16="http://schemas.microsoft.com/office/drawing/2014/main" id="{B7B0CE7B-714F-B3BD-E8F2-018F524DBA91}"/>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3868627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sz="4000" dirty="0">
                <a:solidFill>
                  <a:srgbClr val="FFFF00"/>
                </a:solidFill>
                <a:latin typeface="Microsoft PhagsPa" panose="020B0502040204020203" pitchFamily="34" charset="0"/>
              </a:rPr>
              <a:t>Microsoft Azure Services</a:t>
            </a:r>
          </a:p>
        </p:txBody>
      </p:sp>
      <p:pic>
        <p:nvPicPr>
          <p:cNvPr id="3" name="Content Placeholder 2" title="Microsoft Azure Services Infographic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175" y="1428750"/>
            <a:ext cx="8606298" cy="3464677"/>
          </a:xfrm>
        </p:spPr>
      </p:pic>
      <p:sp>
        <p:nvSpPr>
          <p:cNvPr id="2" name="Footer Placeholder 1">
            <a:extLst>
              <a:ext uri="{FF2B5EF4-FFF2-40B4-BE49-F238E27FC236}">
                <a16:creationId xmlns:a16="http://schemas.microsoft.com/office/drawing/2014/main" id="{A3807B7B-0467-C34F-A53D-9E1C4A27A579}"/>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1282966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FF00"/>
                </a:solidFill>
                <a:latin typeface="Microsoft PhagsPa" panose="020B0502040204020203" pitchFamily="34" charset="0"/>
              </a:rPr>
              <a:t>Compute Services</a:t>
            </a:r>
          </a:p>
        </p:txBody>
      </p:sp>
      <p:sp>
        <p:nvSpPr>
          <p:cNvPr id="3" name="Content Placeholder 2" title="Windows Azure Compute Service Insights"/>
          <p:cNvSpPr>
            <a:spLocks noGrp="1"/>
          </p:cNvSpPr>
          <p:nvPr>
            <p:ph idx="1"/>
          </p:nvPr>
        </p:nvSpPr>
        <p:spPr>
          <a:xfrm>
            <a:off x="457200" y="1581151"/>
            <a:ext cx="8229600" cy="3581399"/>
          </a:xfrm>
        </p:spPr>
        <p:txBody>
          <a:bodyPr>
            <a:normAutofit fontScale="70000" lnSpcReduction="20000"/>
          </a:bodyPr>
          <a:lstStyle/>
          <a:p>
            <a:pPr algn="just"/>
            <a:r>
              <a:rPr lang="en-US" sz="2100" b="1" dirty="0">
                <a:latin typeface="Microsoft PhagsPa" panose="020B0502040204020203" pitchFamily="34" charset="0"/>
              </a:rPr>
              <a:t>Virtual Machines</a:t>
            </a:r>
          </a:p>
          <a:p>
            <a:pPr lvl="1" algn="just"/>
            <a:r>
              <a:rPr lang="en-US" sz="1900" dirty="0">
                <a:latin typeface="Microsoft PhagsPa" panose="020B0502040204020203" pitchFamily="34" charset="0"/>
              </a:rPr>
              <a:t>Create, deploy, and manage virtual machines running in the Microsoft Azure cloud</a:t>
            </a:r>
            <a:endParaRPr lang="en-US" sz="1900" b="1" dirty="0">
              <a:latin typeface="Microsoft PhagsPa" panose="020B0502040204020203" pitchFamily="34" charset="0"/>
            </a:endParaRPr>
          </a:p>
          <a:p>
            <a:pPr lvl="1" algn="just"/>
            <a:endParaRPr lang="en-US" sz="2000" b="1" dirty="0">
              <a:latin typeface="Microsoft PhagsPa" panose="020B0502040204020203" pitchFamily="34" charset="0"/>
            </a:endParaRPr>
          </a:p>
          <a:p>
            <a:pPr algn="just"/>
            <a:r>
              <a:rPr lang="en-US" sz="2100" b="1" dirty="0">
                <a:latin typeface="Microsoft PhagsPa" panose="020B0502040204020203" pitchFamily="34" charset="0"/>
              </a:rPr>
              <a:t>Web Sites</a:t>
            </a:r>
          </a:p>
          <a:p>
            <a:pPr lvl="1" algn="just"/>
            <a:r>
              <a:rPr lang="en-US" sz="1900" dirty="0">
                <a:latin typeface="Microsoft PhagsPa" panose="020B0502040204020203" pitchFamily="34" charset="0"/>
              </a:rPr>
              <a:t>Create new websites or migrate your existing business website into the cloud</a:t>
            </a:r>
          </a:p>
          <a:p>
            <a:pPr algn="just"/>
            <a:endParaRPr lang="en-US" sz="2400" b="1" dirty="0">
              <a:latin typeface="Microsoft PhagsPa" panose="020B0502040204020203" pitchFamily="34" charset="0"/>
            </a:endParaRPr>
          </a:p>
          <a:p>
            <a:pPr algn="just"/>
            <a:r>
              <a:rPr lang="en-US" sz="2100" b="1" dirty="0">
                <a:latin typeface="Microsoft PhagsPa" panose="020B0502040204020203" pitchFamily="34" charset="0"/>
              </a:rPr>
              <a:t>Cloud Services</a:t>
            </a:r>
          </a:p>
          <a:p>
            <a:pPr lvl="1" algn="just"/>
            <a:r>
              <a:rPr lang="en-US" sz="1900" dirty="0">
                <a:latin typeface="Microsoft PhagsPa" panose="020B0502040204020203" pitchFamily="34" charset="0"/>
              </a:rPr>
              <a:t>Build and deploy highly available and almost infinitely scalable applications with low administration costs</a:t>
            </a:r>
          </a:p>
          <a:p>
            <a:pPr algn="just"/>
            <a:endParaRPr lang="en-US" sz="2400" b="1" dirty="0">
              <a:latin typeface="Microsoft PhagsPa" panose="020B0502040204020203" pitchFamily="34" charset="0"/>
            </a:endParaRPr>
          </a:p>
          <a:p>
            <a:pPr algn="just"/>
            <a:r>
              <a:rPr lang="en-US" sz="2100" b="1" dirty="0">
                <a:latin typeface="Microsoft PhagsPa" panose="020B0502040204020203" pitchFamily="34" charset="0"/>
              </a:rPr>
              <a:t>Mobile Services</a:t>
            </a:r>
          </a:p>
          <a:p>
            <a:pPr lvl="1" algn="just"/>
            <a:r>
              <a:rPr lang="en-US" sz="1900" dirty="0">
                <a:latin typeface="Microsoft PhagsPa" panose="020B0502040204020203" pitchFamily="34" charset="0"/>
              </a:rPr>
              <a:t>Build and deploy apps and storing data for mobile devices</a:t>
            </a:r>
          </a:p>
          <a:p>
            <a:endParaRPr lang="en-US" dirty="0"/>
          </a:p>
        </p:txBody>
      </p:sp>
      <p:sp>
        <p:nvSpPr>
          <p:cNvPr id="4" name="Footer Placeholder 3">
            <a:extLst>
              <a:ext uri="{FF2B5EF4-FFF2-40B4-BE49-F238E27FC236}">
                <a16:creationId xmlns:a16="http://schemas.microsoft.com/office/drawing/2014/main" id="{8FAFD073-1E77-22D8-8476-A02CB881DD56}"/>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1464050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FF00"/>
                </a:solidFill>
                <a:latin typeface="Microsoft PhagsPa" panose="020B0502040204020203" pitchFamily="34" charset="0"/>
              </a:rPr>
              <a:t>Network Services</a:t>
            </a:r>
          </a:p>
        </p:txBody>
      </p:sp>
      <p:sp>
        <p:nvSpPr>
          <p:cNvPr id="3" name="Content Placeholder 2" title="Azure Network Service Insights"/>
          <p:cNvSpPr>
            <a:spLocks noGrp="1"/>
          </p:cNvSpPr>
          <p:nvPr>
            <p:ph idx="1"/>
          </p:nvPr>
        </p:nvSpPr>
        <p:spPr>
          <a:xfrm>
            <a:off x="457200" y="1428750"/>
            <a:ext cx="8229600" cy="3394472"/>
          </a:xfrm>
        </p:spPr>
        <p:txBody>
          <a:bodyPr>
            <a:normAutofit/>
          </a:bodyPr>
          <a:lstStyle/>
          <a:p>
            <a:r>
              <a:rPr lang="en-US" sz="2000" b="1" dirty="0">
                <a:latin typeface="Microsoft PhagsPa" panose="020B0502040204020203" pitchFamily="34" charset="0"/>
              </a:rPr>
              <a:t>Virtual Network</a:t>
            </a:r>
          </a:p>
          <a:p>
            <a:pPr lvl="1"/>
            <a:r>
              <a:rPr lang="en-US" sz="1800" dirty="0">
                <a:latin typeface="Microsoft PhagsPa" panose="020B0502040204020203" pitchFamily="34" charset="0"/>
              </a:rPr>
              <a:t>Treat the Microsoft Azure public cloud as if it is an extension of your on-premises data center</a:t>
            </a:r>
          </a:p>
          <a:p>
            <a:endParaRPr lang="en-US" sz="2400" dirty="0">
              <a:latin typeface="Microsoft PhagsPa" panose="020B0502040204020203" pitchFamily="34" charset="0"/>
            </a:endParaRPr>
          </a:p>
          <a:p>
            <a:r>
              <a:rPr lang="en-US" sz="2000" b="1" dirty="0">
                <a:latin typeface="Microsoft PhagsPa" panose="020B0502040204020203" pitchFamily="34" charset="0"/>
              </a:rPr>
              <a:t>Traffic Manager</a:t>
            </a:r>
          </a:p>
          <a:p>
            <a:pPr lvl="1"/>
            <a:r>
              <a:rPr lang="en-US" sz="1800" dirty="0">
                <a:latin typeface="Microsoft PhagsPa" panose="020B0502040204020203" pitchFamily="34" charset="0"/>
              </a:rPr>
              <a:t>Route application traffic for the user who is using the application to Microsoft Azure data centers</a:t>
            </a:r>
          </a:p>
        </p:txBody>
      </p:sp>
      <p:sp>
        <p:nvSpPr>
          <p:cNvPr id="4" name="Footer Placeholder 3">
            <a:extLst>
              <a:ext uri="{FF2B5EF4-FFF2-40B4-BE49-F238E27FC236}">
                <a16:creationId xmlns:a16="http://schemas.microsoft.com/office/drawing/2014/main" id="{DD8E87B4-6018-E33B-7E5E-129CF2ECFC07}"/>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734884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FF00"/>
                </a:solidFill>
                <a:latin typeface="Microsoft PhagsPa" panose="020B0502040204020203" pitchFamily="34" charset="0"/>
              </a:rPr>
              <a:t>Data Services</a:t>
            </a:r>
          </a:p>
        </p:txBody>
      </p:sp>
      <p:sp>
        <p:nvSpPr>
          <p:cNvPr id="3" name="Content Placeholder 2" title="Windows Azure Data Service Insights"/>
          <p:cNvSpPr>
            <a:spLocks noGrp="1"/>
          </p:cNvSpPr>
          <p:nvPr>
            <p:ph idx="1"/>
          </p:nvPr>
        </p:nvSpPr>
        <p:spPr>
          <a:xfrm>
            <a:off x="457200" y="2225278"/>
            <a:ext cx="8229600" cy="3394472"/>
          </a:xfrm>
        </p:spPr>
        <p:txBody>
          <a:bodyPr>
            <a:normAutofit lnSpcReduction="10000"/>
          </a:bodyPr>
          <a:lstStyle/>
          <a:p>
            <a:r>
              <a:rPr lang="en-US" sz="2000" b="1" dirty="0">
                <a:latin typeface="Microsoft PhagsPa" panose="020B0502040204020203" pitchFamily="34" charset="0"/>
              </a:rPr>
              <a:t>Data Management</a:t>
            </a:r>
          </a:p>
          <a:p>
            <a:pPr lvl="1"/>
            <a:r>
              <a:rPr lang="en-US" sz="1600" dirty="0">
                <a:latin typeface="Microsoft PhagsPa" panose="020B0502040204020203" pitchFamily="34" charset="0"/>
              </a:rPr>
              <a:t>Store your business data in SQL databases using Microsoft Azure SQL Database, using NoSQL Tables via REST, or using BLOB storage </a:t>
            </a:r>
          </a:p>
          <a:p>
            <a:pPr marL="457200" lvl="1" indent="0">
              <a:buNone/>
            </a:pPr>
            <a:endParaRPr lang="en-US" sz="1400" b="1" dirty="0">
              <a:latin typeface="Microsoft PhagsPa" panose="020B0502040204020203" pitchFamily="34" charset="0"/>
            </a:endParaRPr>
          </a:p>
          <a:p>
            <a:r>
              <a:rPr lang="en-US" sz="2000" b="1" dirty="0">
                <a:latin typeface="Microsoft PhagsPa" panose="020B0502040204020203" pitchFamily="34" charset="0"/>
              </a:rPr>
              <a:t>Business Analytics</a:t>
            </a:r>
          </a:p>
          <a:p>
            <a:pPr lvl="1"/>
            <a:r>
              <a:rPr lang="en-US" sz="1600" dirty="0">
                <a:latin typeface="Microsoft PhagsPa" panose="020B0502040204020203" pitchFamily="34" charset="0"/>
              </a:rPr>
              <a:t>Enables ease of discovery and data enrichment using Microsoft SQL Server Reporting and Analysis Services </a:t>
            </a:r>
          </a:p>
          <a:p>
            <a:pPr lvl="1"/>
            <a:endParaRPr lang="en-US" sz="1400" b="1" dirty="0">
              <a:latin typeface="Microsoft PhagsPa" panose="020B0502040204020203" pitchFamily="34" charset="0"/>
            </a:endParaRPr>
          </a:p>
          <a:p>
            <a:r>
              <a:rPr lang="en-US" sz="2000" b="1" dirty="0">
                <a:latin typeface="Microsoft PhagsPa" panose="020B0502040204020203" pitchFamily="34" charset="0"/>
              </a:rPr>
              <a:t>HDInsight</a:t>
            </a:r>
            <a:endParaRPr lang="en-US" sz="2000" dirty="0"/>
          </a:p>
          <a:p>
            <a:pPr lvl="1"/>
            <a:r>
              <a:rPr lang="en-US" sz="1600" dirty="0">
                <a:latin typeface="Microsoft PhagsPa" panose="020B0502040204020203" pitchFamily="34" charset="0"/>
              </a:rPr>
              <a:t>Brings a 100 percent Apache Hadoop solution to the cloud </a:t>
            </a:r>
          </a:p>
          <a:p>
            <a:endParaRPr lang="en-US" sz="2200" b="1" dirty="0">
              <a:latin typeface="Microsoft PhagsPa" panose="020B0502040204020203" pitchFamily="34" charset="0"/>
            </a:endParaRP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2DD4A88A-7301-B44B-8E8D-2A99B818D40B}"/>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3332892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Quotable</Template>
  <TotalTime>740</TotalTime>
  <Words>668</Words>
  <Application>Microsoft Office PowerPoint</Application>
  <PresentationFormat>On-screen Show (16:9)</PresentationFormat>
  <Paragraphs>111</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Century Gothic</vt:lpstr>
      <vt:lpstr>Microsoft PhagsPa</vt:lpstr>
      <vt:lpstr>Wingdings 2</vt:lpstr>
      <vt:lpstr>Quotable</vt:lpstr>
      <vt:lpstr>Microsoft Azure</vt:lpstr>
      <vt:lpstr>Introducing Microsoft Azure</vt:lpstr>
      <vt:lpstr>What is Cloud Computing?</vt:lpstr>
      <vt:lpstr>What is Microsoft Azure?</vt:lpstr>
      <vt:lpstr>Why Use the Cloud?</vt:lpstr>
      <vt:lpstr>Microsoft Azure Services</vt:lpstr>
      <vt:lpstr>Compute Services</vt:lpstr>
      <vt:lpstr>Network Services</vt:lpstr>
      <vt:lpstr>Data Services</vt:lpstr>
      <vt:lpstr>Data Services (Cont.)</vt:lpstr>
      <vt:lpstr>App Services</vt:lpstr>
      <vt:lpstr>App Services (Cont.)</vt:lpstr>
      <vt:lpstr>Azure Components</vt:lpstr>
      <vt:lpstr>Microsoft Azure Pricing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dc:title>
  <dc:creator>Administrator</dc:creator>
  <cp:lastModifiedBy>Riaz Ahmed</cp:lastModifiedBy>
  <cp:revision>132</cp:revision>
  <dcterms:created xsi:type="dcterms:W3CDTF">2006-08-16T00:00:00Z</dcterms:created>
  <dcterms:modified xsi:type="dcterms:W3CDTF">2024-09-24T03:07:43Z</dcterms:modified>
</cp:coreProperties>
</file>