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7657E-7CD3-42A5-89A9-3838A3A97DF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97F59-15FE-44A1-A4FB-8624CC0A9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3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B1A3-CE52-4B55-A917-9C5ED557CA2F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78A3-414C-470A-8EA0-9024F3B0619E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1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9E1E-4C5E-4841-97AD-BFDBF2A8D05E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529-A045-4D60-9360-1AB6311FCE8F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0376-D0B8-4398-ADFF-EBBD513AECDC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5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EE25-381C-430E-A962-D4689956CB94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4D05-9329-4FEF-BEC5-EAC6A7A4F7EC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4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C5ED-EBE8-442C-9E28-3DB6EAFE1AEF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5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35B8-BA94-46D6-9385-C8F39BCD74A3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9448-5D21-44AE-A008-BE631D253904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EA2F-1E63-4551-91A9-D960841A7333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1C940B52-618A-457A-9475-F2C8F8CCDA44}" type="datetime2">
              <a:rPr lang="en-US" smtClean="0"/>
              <a:t>Tuesday, September 24,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156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D1B30B5-EBA2-161B-F660-B44A0FD69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1053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8326F-2B33-DC8B-41EA-4EB92D9A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Azure management tools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CA9C2-2EFD-EB48-6135-63939D0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76963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0D46C-E34B-157C-31F8-B29995DE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n-US" sz="2800" dirty="0"/>
              <a:t>Azure Portal</a:t>
            </a:r>
            <a:endParaRPr lang="en-PK" sz="2800" dirty="0"/>
          </a:p>
        </p:txBody>
      </p:sp>
      <p:pic>
        <p:nvPicPr>
          <p:cNvPr id="5" name="Picture 4" descr="A computer with graphs on the screen&#10;&#10;Description automatically generated">
            <a:extLst>
              <a:ext uri="{FF2B5EF4-FFF2-40B4-BE49-F238E27FC236}">
                <a16:creationId xmlns:a16="http://schemas.microsoft.com/office/drawing/2014/main" id="{AD85A321-F7AD-03FC-D676-3C311476A0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3" b="9535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A11E-B939-C715-9422-5E880586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web-based interface for managing Azure resources and services, providing a graphical user experience for creating, configuring, and monitoring resources.</a:t>
            </a:r>
            <a:endParaRPr lang="en-PK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4E7C6-4D5C-D4E8-A2A9-A6D0FE8D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255345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8C108-7121-F423-7C36-CE29ED58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n-US" sz="2800"/>
              <a:t>Azure PowerShell</a:t>
            </a:r>
            <a:endParaRPr lang="en-PK" sz="2800"/>
          </a:p>
        </p:txBody>
      </p:sp>
      <p:pic>
        <p:nvPicPr>
          <p:cNvPr id="5" name="Picture 4" descr="A white and blue rectangular object with blue text&#10;&#10;Description automatically generated">
            <a:extLst>
              <a:ext uri="{FF2B5EF4-FFF2-40B4-BE49-F238E27FC236}">
                <a16:creationId xmlns:a16="http://schemas.microsoft.com/office/drawing/2014/main" id="{4AFA422C-D583-97BA-2ABF-557114181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8" b="27741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2E3A-E348-265E-4CD2-4671C506D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set of cmdlets for managing Azure resources directly from the PowerShell command line, allowing for automation and scripting of complex tasks.</a:t>
            </a:r>
            <a:endParaRPr lang="en-PK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57222-C62E-5F1B-FE91-FF2B3580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375720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6B8F4-65C6-432A-42BD-067B2BF1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n-US" sz="2800"/>
              <a:t>Azure CLI (Command-Line Interface)</a:t>
            </a:r>
            <a:endParaRPr lang="en-PK" sz="28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3F285A-EEAC-EE0D-A898-598A50369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4" b="20400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B4DD-B2A7-3CF3-7A3C-67F03695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cross-platform command-line tool for managing Azure resources, offering a simple syntax for creating and managing services.</a:t>
            </a:r>
            <a:endParaRPr lang="en-PK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E13D3-1231-389A-5F3E-AA5A0FE5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4646678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Gill Sans Nova</vt:lpstr>
      <vt:lpstr>GradientRiseVTI</vt:lpstr>
      <vt:lpstr>Azure management tools</vt:lpstr>
      <vt:lpstr>Azure Portal</vt:lpstr>
      <vt:lpstr>Azure PowerShell</vt:lpstr>
      <vt:lpstr>Azure CLI (Command-Line Interface)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Riaz Ahmed</dc:creator>
  <cp:lastModifiedBy>Riaz Ahmed</cp:lastModifiedBy>
  <cp:revision>2</cp:revision>
  <dcterms:created xsi:type="dcterms:W3CDTF">2024-06-14T10:07:37Z</dcterms:created>
  <dcterms:modified xsi:type="dcterms:W3CDTF">2024-09-24T03:08:09Z</dcterms:modified>
</cp:coreProperties>
</file>