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6" d="100"/>
          <a:sy n="76" d="100"/>
        </p:scale>
        <p:origin x="12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01F05-73D6-4460-99A5-B09061854BC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4B6EDC72-E47E-47C3-B615-CC5E2089CB7E}">
      <dgm:prSet/>
      <dgm:spPr/>
      <dgm:t>
        <a:bodyPr/>
        <a:lstStyle/>
        <a:p>
          <a:r>
            <a:rPr lang="en-US"/>
            <a:t>API as a Waiter in a Restaurant:</a:t>
          </a:r>
        </a:p>
      </dgm:t>
    </dgm:pt>
    <dgm:pt modelId="{62E3C9A6-5801-4B0E-85F1-AB3BD544F2BA}" type="parTrans" cxnId="{C7DCF8D8-7A75-4E7D-A265-7C2A1E381751}">
      <dgm:prSet/>
      <dgm:spPr/>
      <dgm:t>
        <a:bodyPr/>
        <a:lstStyle/>
        <a:p>
          <a:endParaRPr lang="en-US"/>
        </a:p>
      </dgm:t>
    </dgm:pt>
    <dgm:pt modelId="{690BFF5A-96F5-410B-802A-360C630B9071}" type="sibTrans" cxnId="{C7DCF8D8-7A75-4E7D-A265-7C2A1E381751}">
      <dgm:prSet/>
      <dgm:spPr/>
      <dgm:t>
        <a:bodyPr/>
        <a:lstStyle/>
        <a:p>
          <a:endParaRPr lang="en-US"/>
        </a:p>
      </dgm:t>
    </dgm:pt>
    <dgm:pt modelId="{F0CCA15D-41A2-4FB5-8033-26B97DE87654}">
      <dgm:prSet/>
      <dgm:spPr/>
      <dgm:t>
        <a:bodyPr/>
        <a:lstStyle/>
        <a:p>
          <a:r>
            <a:rPr lang="en-US"/>
            <a:t>Imagine you’re at a restaurant. You don’t go into the kitchen to make your food; instead, you interact with the waiter. </a:t>
          </a:r>
        </a:p>
      </dgm:t>
    </dgm:pt>
    <dgm:pt modelId="{2E319EF8-1758-4024-AEBD-7F4257561E72}" type="parTrans" cxnId="{1EC2D83F-FA91-424C-910D-0709D1183F0D}">
      <dgm:prSet/>
      <dgm:spPr/>
      <dgm:t>
        <a:bodyPr/>
        <a:lstStyle/>
        <a:p>
          <a:endParaRPr lang="en-US"/>
        </a:p>
      </dgm:t>
    </dgm:pt>
    <dgm:pt modelId="{A3311B96-D252-4BA0-8BC2-631F79AC4234}" type="sibTrans" cxnId="{1EC2D83F-FA91-424C-910D-0709D1183F0D}">
      <dgm:prSet/>
      <dgm:spPr/>
      <dgm:t>
        <a:bodyPr/>
        <a:lstStyle/>
        <a:p>
          <a:endParaRPr lang="en-US"/>
        </a:p>
      </dgm:t>
    </dgm:pt>
    <dgm:pt modelId="{CF3062F8-3548-43F5-8C21-1540209868C8}">
      <dgm:prSet/>
      <dgm:spPr/>
      <dgm:t>
        <a:bodyPr/>
        <a:lstStyle/>
        <a:p>
          <a:r>
            <a:rPr lang="en-US" b="1"/>
            <a:t>Menu:</a:t>
          </a:r>
          <a:r>
            <a:rPr lang="en-US"/>
            <a:t> The menu represents the API documentation, listing what’s available and how to request it.</a:t>
          </a:r>
        </a:p>
      </dgm:t>
    </dgm:pt>
    <dgm:pt modelId="{6F31493C-731E-46B4-A1E4-EC768AE08FD6}" type="parTrans" cxnId="{A2FF1D21-DE60-4A1B-8650-6A200DAC2280}">
      <dgm:prSet/>
      <dgm:spPr/>
      <dgm:t>
        <a:bodyPr/>
        <a:lstStyle/>
        <a:p>
          <a:endParaRPr lang="en-US"/>
        </a:p>
      </dgm:t>
    </dgm:pt>
    <dgm:pt modelId="{E7D6A081-3701-42DB-B68D-52B4471AA017}" type="sibTrans" cxnId="{A2FF1D21-DE60-4A1B-8650-6A200DAC2280}">
      <dgm:prSet/>
      <dgm:spPr/>
      <dgm:t>
        <a:bodyPr/>
        <a:lstStyle/>
        <a:p>
          <a:endParaRPr lang="en-US"/>
        </a:p>
      </dgm:t>
    </dgm:pt>
    <dgm:pt modelId="{13C3CD8B-A158-4E6D-B436-53C37D17E1E9}">
      <dgm:prSet/>
      <dgm:spPr/>
      <dgm:t>
        <a:bodyPr/>
        <a:lstStyle/>
        <a:p>
          <a:r>
            <a:rPr lang="en-US" b="1"/>
            <a:t>Waiter:</a:t>
          </a:r>
          <a:r>
            <a:rPr lang="en-US"/>
            <a:t> The waiter is like the API itself. You (the application) tell the waiter (the API) what you want from the menu.</a:t>
          </a:r>
        </a:p>
      </dgm:t>
    </dgm:pt>
    <dgm:pt modelId="{38A75AD6-D017-4B54-B5B9-534C1E90B3C4}" type="parTrans" cxnId="{CEC8D1AE-01C2-44E3-9C87-135A24AB63E4}">
      <dgm:prSet/>
      <dgm:spPr/>
      <dgm:t>
        <a:bodyPr/>
        <a:lstStyle/>
        <a:p>
          <a:endParaRPr lang="en-US"/>
        </a:p>
      </dgm:t>
    </dgm:pt>
    <dgm:pt modelId="{47DC0858-4E91-4A96-9322-532AF7502924}" type="sibTrans" cxnId="{CEC8D1AE-01C2-44E3-9C87-135A24AB63E4}">
      <dgm:prSet/>
      <dgm:spPr/>
      <dgm:t>
        <a:bodyPr/>
        <a:lstStyle/>
        <a:p>
          <a:endParaRPr lang="en-US"/>
        </a:p>
      </dgm:t>
    </dgm:pt>
    <dgm:pt modelId="{1F3D849D-53AF-4F5C-A737-80407DF66070}">
      <dgm:prSet/>
      <dgm:spPr/>
      <dgm:t>
        <a:bodyPr/>
        <a:lstStyle/>
        <a:p>
          <a:r>
            <a:rPr lang="en-US" b="1"/>
            <a:t>Kitchen:</a:t>
          </a:r>
          <a:r>
            <a:rPr lang="en-US"/>
            <a:t> The kitchen is the server or back-end system where the actual work is done.</a:t>
          </a:r>
        </a:p>
      </dgm:t>
    </dgm:pt>
    <dgm:pt modelId="{C10F46C5-FC85-4BE4-A388-E9D6404D7901}" type="parTrans" cxnId="{0B9AAFB7-DCD7-42D1-84E0-7F9063000DC5}">
      <dgm:prSet/>
      <dgm:spPr/>
      <dgm:t>
        <a:bodyPr/>
        <a:lstStyle/>
        <a:p>
          <a:endParaRPr lang="en-US"/>
        </a:p>
      </dgm:t>
    </dgm:pt>
    <dgm:pt modelId="{82BED3F5-A61A-4C97-95B4-4DE5E9C3B551}" type="sibTrans" cxnId="{0B9AAFB7-DCD7-42D1-84E0-7F9063000DC5}">
      <dgm:prSet/>
      <dgm:spPr/>
      <dgm:t>
        <a:bodyPr/>
        <a:lstStyle/>
        <a:p>
          <a:endParaRPr lang="en-US"/>
        </a:p>
      </dgm:t>
    </dgm:pt>
    <dgm:pt modelId="{EA9466F6-C5F1-405D-9BBF-0537DF61B844}">
      <dgm:prSet/>
      <dgm:spPr/>
      <dgm:t>
        <a:bodyPr/>
        <a:lstStyle/>
        <a:p>
          <a:r>
            <a:rPr lang="en-US" b="1"/>
            <a:t>Food:</a:t>
          </a:r>
          <a:r>
            <a:rPr lang="en-US"/>
            <a:t> The food is the data or service you receive.</a:t>
          </a:r>
        </a:p>
      </dgm:t>
    </dgm:pt>
    <dgm:pt modelId="{20E6DC66-1F5E-43E1-9888-FBF394E5A121}" type="parTrans" cxnId="{815F0A20-BEFA-4495-9C8A-2DE08166F711}">
      <dgm:prSet/>
      <dgm:spPr/>
      <dgm:t>
        <a:bodyPr/>
        <a:lstStyle/>
        <a:p>
          <a:endParaRPr lang="en-US"/>
        </a:p>
      </dgm:t>
    </dgm:pt>
    <dgm:pt modelId="{B6908367-2E31-4F6F-A938-A8035D18A0A3}" type="sibTrans" cxnId="{815F0A20-BEFA-4495-9C8A-2DE08166F711}">
      <dgm:prSet/>
      <dgm:spPr/>
      <dgm:t>
        <a:bodyPr/>
        <a:lstStyle/>
        <a:p>
          <a:endParaRPr lang="en-US"/>
        </a:p>
      </dgm:t>
    </dgm:pt>
    <dgm:pt modelId="{05827D10-3F56-4F54-8B7A-C004B92A2823}">
      <dgm:prSet/>
      <dgm:spPr/>
      <dgm:t>
        <a:bodyPr/>
        <a:lstStyle/>
        <a:p>
          <a:r>
            <a:rPr lang="en-US"/>
            <a:t>So, when you order from the waiter, you don’t need to know how the food is prepared or what ingredients are used. You need to know what to ask for (using the menu/API documentation), and the waiter (API) will handle the rest, bringing your food (data) from the kitchen (server). </a:t>
          </a:r>
        </a:p>
      </dgm:t>
    </dgm:pt>
    <dgm:pt modelId="{3A63ABB4-C9A3-4DCB-92F9-CBE080CB0C26}" type="parTrans" cxnId="{8D40D65F-022B-4C9A-8799-D735CE827E23}">
      <dgm:prSet/>
      <dgm:spPr/>
      <dgm:t>
        <a:bodyPr/>
        <a:lstStyle/>
        <a:p>
          <a:endParaRPr lang="en-US"/>
        </a:p>
      </dgm:t>
    </dgm:pt>
    <dgm:pt modelId="{383DDBFB-08E1-41A0-8396-EEFF1134337F}" type="sibTrans" cxnId="{8D40D65F-022B-4C9A-8799-D735CE827E23}">
      <dgm:prSet/>
      <dgm:spPr/>
      <dgm:t>
        <a:bodyPr/>
        <a:lstStyle/>
        <a:p>
          <a:endParaRPr lang="en-US"/>
        </a:p>
      </dgm:t>
    </dgm:pt>
    <dgm:pt modelId="{2718D381-EAB7-46F3-AA17-27E928FF09FE}">
      <dgm:prSet/>
      <dgm:spPr/>
      <dgm:t>
        <a:bodyPr/>
        <a:lstStyle/>
        <a:p>
          <a:r>
            <a:rPr lang="en-US"/>
            <a:t>This way, you get what you need without dealing with its complexities.</a:t>
          </a:r>
        </a:p>
      </dgm:t>
    </dgm:pt>
    <dgm:pt modelId="{86D7045C-90C9-4957-B5A3-599A37C340EE}" type="parTrans" cxnId="{53CE5013-0AA6-4E5D-82C2-959E46764F3B}">
      <dgm:prSet/>
      <dgm:spPr/>
      <dgm:t>
        <a:bodyPr/>
        <a:lstStyle/>
        <a:p>
          <a:endParaRPr lang="en-US"/>
        </a:p>
      </dgm:t>
    </dgm:pt>
    <dgm:pt modelId="{01D05605-7709-43DC-9F5F-5E9F54BE6255}" type="sibTrans" cxnId="{53CE5013-0AA6-4E5D-82C2-959E46764F3B}">
      <dgm:prSet/>
      <dgm:spPr/>
      <dgm:t>
        <a:bodyPr/>
        <a:lstStyle/>
        <a:p>
          <a:endParaRPr lang="en-US"/>
        </a:p>
      </dgm:t>
    </dgm:pt>
    <dgm:pt modelId="{9AF5F9B4-025D-4FCB-AB6E-D0286DBA836F}" type="pres">
      <dgm:prSet presAssocID="{8C401F05-73D6-4460-99A5-B09061854BC0}" presName="Name0" presStyleCnt="0">
        <dgm:presLayoutVars>
          <dgm:dir/>
          <dgm:resizeHandles val="exact"/>
        </dgm:presLayoutVars>
      </dgm:prSet>
      <dgm:spPr/>
    </dgm:pt>
    <dgm:pt modelId="{590A33B0-2326-4A49-8013-B4C0B5D47867}" type="pres">
      <dgm:prSet presAssocID="{4B6EDC72-E47E-47C3-B615-CC5E2089CB7E}" presName="node" presStyleLbl="node1" presStyleIdx="0" presStyleCnt="8">
        <dgm:presLayoutVars>
          <dgm:bulletEnabled val="1"/>
        </dgm:presLayoutVars>
      </dgm:prSet>
      <dgm:spPr/>
    </dgm:pt>
    <dgm:pt modelId="{D6755B35-892E-4647-BBCC-CB2E8751246A}" type="pres">
      <dgm:prSet presAssocID="{690BFF5A-96F5-410B-802A-360C630B9071}" presName="sibTrans" presStyleLbl="sibTrans1D1" presStyleIdx="0" presStyleCnt="7"/>
      <dgm:spPr/>
    </dgm:pt>
    <dgm:pt modelId="{F4B44D12-1F01-4F1F-9B75-E4DEAFEDB35F}" type="pres">
      <dgm:prSet presAssocID="{690BFF5A-96F5-410B-802A-360C630B9071}" presName="connectorText" presStyleLbl="sibTrans1D1" presStyleIdx="0" presStyleCnt="7"/>
      <dgm:spPr/>
    </dgm:pt>
    <dgm:pt modelId="{7F49C1C3-228C-4829-B7A3-53C773C5F0AC}" type="pres">
      <dgm:prSet presAssocID="{F0CCA15D-41A2-4FB5-8033-26B97DE87654}" presName="node" presStyleLbl="node1" presStyleIdx="1" presStyleCnt="8">
        <dgm:presLayoutVars>
          <dgm:bulletEnabled val="1"/>
        </dgm:presLayoutVars>
      </dgm:prSet>
      <dgm:spPr/>
    </dgm:pt>
    <dgm:pt modelId="{5DD0047F-A49F-442B-AA8E-DE9BBCE1EC0B}" type="pres">
      <dgm:prSet presAssocID="{A3311B96-D252-4BA0-8BC2-631F79AC4234}" presName="sibTrans" presStyleLbl="sibTrans1D1" presStyleIdx="1" presStyleCnt="7"/>
      <dgm:spPr/>
    </dgm:pt>
    <dgm:pt modelId="{732DD8C6-973F-44FE-9F5D-B1E19C916026}" type="pres">
      <dgm:prSet presAssocID="{A3311B96-D252-4BA0-8BC2-631F79AC4234}" presName="connectorText" presStyleLbl="sibTrans1D1" presStyleIdx="1" presStyleCnt="7"/>
      <dgm:spPr/>
    </dgm:pt>
    <dgm:pt modelId="{EC7B1460-FFFB-496C-AE0B-A33A48999CC1}" type="pres">
      <dgm:prSet presAssocID="{CF3062F8-3548-43F5-8C21-1540209868C8}" presName="node" presStyleLbl="node1" presStyleIdx="2" presStyleCnt="8">
        <dgm:presLayoutVars>
          <dgm:bulletEnabled val="1"/>
        </dgm:presLayoutVars>
      </dgm:prSet>
      <dgm:spPr/>
    </dgm:pt>
    <dgm:pt modelId="{8D61B38A-1008-4A11-A627-EDA182144835}" type="pres">
      <dgm:prSet presAssocID="{E7D6A081-3701-42DB-B68D-52B4471AA017}" presName="sibTrans" presStyleLbl="sibTrans1D1" presStyleIdx="2" presStyleCnt="7"/>
      <dgm:spPr/>
    </dgm:pt>
    <dgm:pt modelId="{C3318005-415A-47AD-8C9F-6ECF5668835D}" type="pres">
      <dgm:prSet presAssocID="{E7D6A081-3701-42DB-B68D-52B4471AA017}" presName="connectorText" presStyleLbl="sibTrans1D1" presStyleIdx="2" presStyleCnt="7"/>
      <dgm:spPr/>
    </dgm:pt>
    <dgm:pt modelId="{1E7E0B01-81CF-4980-A364-40347C573B2B}" type="pres">
      <dgm:prSet presAssocID="{13C3CD8B-A158-4E6D-B436-53C37D17E1E9}" presName="node" presStyleLbl="node1" presStyleIdx="3" presStyleCnt="8">
        <dgm:presLayoutVars>
          <dgm:bulletEnabled val="1"/>
        </dgm:presLayoutVars>
      </dgm:prSet>
      <dgm:spPr/>
    </dgm:pt>
    <dgm:pt modelId="{CE5348D2-268C-4D62-82BE-9BAF8608EFE3}" type="pres">
      <dgm:prSet presAssocID="{47DC0858-4E91-4A96-9322-532AF7502924}" presName="sibTrans" presStyleLbl="sibTrans1D1" presStyleIdx="3" presStyleCnt="7"/>
      <dgm:spPr/>
    </dgm:pt>
    <dgm:pt modelId="{5AE5D3BD-049E-4DE3-8F62-D6C85B00EEC8}" type="pres">
      <dgm:prSet presAssocID="{47DC0858-4E91-4A96-9322-532AF7502924}" presName="connectorText" presStyleLbl="sibTrans1D1" presStyleIdx="3" presStyleCnt="7"/>
      <dgm:spPr/>
    </dgm:pt>
    <dgm:pt modelId="{E2359FF9-DF5B-4DB4-A72D-978FF77562CA}" type="pres">
      <dgm:prSet presAssocID="{1F3D849D-53AF-4F5C-A737-80407DF66070}" presName="node" presStyleLbl="node1" presStyleIdx="4" presStyleCnt="8">
        <dgm:presLayoutVars>
          <dgm:bulletEnabled val="1"/>
        </dgm:presLayoutVars>
      </dgm:prSet>
      <dgm:spPr/>
    </dgm:pt>
    <dgm:pt modelId="{D06CD30D-73B9-439F-A673-3ACFDBE66954}" type="pres">
      <dgm:prSet presAssocID="{82BED3F5-A61A-4C97-95B4-4DE5E9C3B551}" presName="sibTrans" presStyleLbl="sibTrans1D1" presStyleIdx="4" presStyleCnt="7"/>
      <dgm:spPr/>
    </dgm:pt>
    <dgm:pt modelId="{D3E85166-3E53-47AC-B8DB-AB951F819E85}" type="pres">
      <dgm:prSet presAssocID="{82BED3F5-A61A-4C97-95B4-4DE5E9C3B551}" presName="connectorText" presStyleLbl="sibTrans1D1" presStyleIdx="4" presStyleCnt="7"/>
      <dgm:spPr/>
    </dgm:pt>
    <dgm:pt modelId="{DF81382F-92B4-43C2-8C71-D0A32D6B7D69}" type="pres">
      <dgm:prSet presAssocID="{EA9466F6-C5F1-405D-9BBF-0537DF61B844}" presName="node" presStyleLbl="node1" presStyleIdx="5" presStyleCnt="8">
        <dgm:presLayoutVars>
          <dgm:bulletEnabled val="1"/>
        </dgm:presLayoutVars>
      </dgm:prSet>
      <dgm:spPr/>
    </dgm:pt>
    <dgm:pt modelId="{1699C0ED-F32B-4CCB-99C5-1C52321055D3}" type="pres">
      <dgm:prSet presAssocID="{B6908367-2E31-4F6F-A938-A8035D18A0A3}" presName="sibTrans" presStyleLbl="sibTrans1D1" presStyleIdx="5" presStyleCnt="7"/>
      <dgm:spPr/>
    </dgm:pt>
    <dgm:pt modelId="{82DD606C-F26B-4DEC-9152-B1DA230C7F30}" type="pres">
      <dgm:prSet presAssocID="{B6908367-2E31-4F6F-A938-A8035D18A0A3}" presName="connectorText" presStyleLbl="sibTrans1D1" presStyleIdx="5" presStyleCnt="7"/>
      <dgm:spPr/>
    </dgm:pt>
    <dgm:pt modelId="{B3C2B515-5AF9-4A61-9FDB-E5D9FDDB3445}" type="pres">
      <dgm:prSet presAssocID="{05827D10-3F56-4F54-8B7A-C004B92A2823}" presName="node" presStyleLbl="node1" presStyleIdx="6" presStyleCnt="8">
        <dgm:presLayoutVars>
          <dgm:bulletEnabled val="1"/>
        </dgm:presLayoutVars>
      </dgm:prSet>
      <dgm:spPr/>
    </dgm:pt>
    <dgm:pt modelId="{B0E9FD20-AD30-4B92-9786-FA3E97DCFBD7}" type="pres">
      <dgm:prSet presAssocID="{383DDBFB-08E1-41A0-8396-EEFF1134337F}" presName="sibTrans" presStyleLbl="sibTrans1D1" presStyleIdx="6" presStyleCnt="7"/>
      <dgm:spPr/>
    </dgm:pt>
    <dgm:pt modelId="{107245F4-E358-415C-828F-E135A7A05EC4}" type="pres">
      <dgm:prSet presAssocID="{383DDBFB-08E1-41A0-8396-EEFF1134337F}" presName="connectorText" presStyleLbl="sibTrans1D1" presStyleIdx="6" presStyleCnt="7"/>
      <dgm:spPr/>
    </dgm:pt>
    <dgm:pt modelId="{4B5C9568-52E8-4CAA-B9D7-92B5E61869EB}" type="pres">
      <dgm:prSet presAssocID="{2718D381-EAB7-46F3-AA17-27E928FF09FE}" presName="node" presStyleLbl="node1" presStyleIdx="7" presStyleCnt="8">
        <dgm:presLayoutVars>
          <dgm:bulletEnabled val="1"/>
        </dgm:presLayoutVars>
      </dgm:prSet>
      <dgm:spPr/>
    </dgm:pt>
  </dgm:ptLst>
  <dgm:cxnLst>
    <dgm:cxn modelId="{9DB00F01-51C9-40BD-AC8B-B78616579791}" type="presOf" srcId="{82BED3F5-A61A-4C97-95B4-4DE5E9C3B551}" destId="{D06CD30D-73B9-439F-A673-3ACFDBE66954}" srcOrd="0" destOrd="0" presId="urn:microsoft.com/office/officeart/2016/7/layout/RepeatingBendingProcessNew"/>
    <dgm:cxn modelId="{EDCD6C04-768A-4BFD-B0D0-F6E3467666B1}" type="presOf" srcId="{EA9466F6-C5F1-405D-9BBF-0537DF61B844}" destId="{DF81382F-92B4-43C2-8C71-D0A32D6B7D69}" srcOrd="0" destOrd="0" presId="urn:microsoft.com/office/officeart/2016/7/layout/RepeatingBendingProcessNew"/>
    <dgm:cxn modelId="{53CE5013-0AA6-4E5D-82C2-959E46764F3B}" srcId="{8C401F05-73D6-4460-99A5-B09061854BC0}" destId="{2718D381-EAB7-46F3-AA17-27E928FF09FE}" srcOrd="7" destOrd="0" parTransId="{86D7045C-90C9-4957-B5A3-599A37C340EE}" sibTransId="{01D05605-7709-43DC-9F5F-5E9F54BE6255}"/>
    <dgm:cxn modelId="{815F0A20-BEFA-4495-9C8A-2DE08166F711}" srcId="{8C401F05-73D6-4460-99A5-B09061854BC0}" destId="{EA9466F6-C5F1-405D-9BBF-0537DF61B844}" srcOrd="5" destOrd="0" parTransId="{20E6DC66-1F5E-43E1-9888-FBF394E5A121}" sibTransId="{B6908367-2E31-4F6F-A938-A8035D18A0A3}"/>
    <dgm:cxn modelId="{A2FF1D21-DE60-4A1B-8650-6A200DAC2280}" srcId="{8C401F05-73D6-4460-99A5-B09061854BC0}" destId="{CF3062F8-3548-43F5-8C21-1540209868C8}" srcOrd="2" destOrd="0" parTransId="{6F31493C-731E-46B4-A1E4-EC768AE08FD6}" sibTransId="{E7D6A081-3701-42DB-B68D-52B4471AA017}"/>
    <dgm:cxn modelId="{0D8FBA23-0C6E-469E-A097-CC0C29B44475}" type="presOf" srcId="{383DDBFB-08E1-41A0-8396-EEFF1134337F}" destId="{107245F4-E358-415C-828F-E135A7A05EC4}" srcOrd="1" destOrd="0" presId="urn:microsoft.com/office/officeart/2016/7/layout/RepeatingBendingProcessNew"/>
    <dgm:cxn modelId="{99ECD13C-7F0A-47A2-8C92-241BD7E77A71}" type="presOf" srcId="{1F3D849D-53AF-4F5C-A737-80407DF66070}" destId="{E2359FF9-DF5B-4DB4-A72D-978FF77562CA}" srcOrd="0" destOrd="0" presId="urn:microsoft.com/office/officeart/2016/7/layout/RepeatingBendingProcessNew"/>
    <dgm:cxn modelId="{1EC2D83F-FA91-424C-910D-0709D1183F0D}" srcId="{8C401F05-73D6-4460-99A5-B09061854BC0}" destId="{F0CCA15D-41A2-4FB5-8033-26B97DE87654}" srcOrd="1" destOrd="0" parTransId="{2E319EF8-1758-4024-AEBD-7F4257561E72}" sibTransId="{A3311B96-D252-4BA0-8BC2-631F79AC4234}"/>
    <dgm:cxn modelId="{5021915D-DD78-4DF9-AA31-D21CCD083F5A}" type="presOf" srcId="{47DC0858-4E91-4A96-9322-532AF7502924}" destId="{5AE5D3BD-049E-4DE3-8F62-D6C85B00EEC8}" srcOrd="1" destOrd="0" presId="urn:microsoft.com/office/officeart/2016/7/layout/RepeatingBendingProcessNew"/>
    <dgm:cxn modelId="{8D40D65F-022B-4C9A-8799-D735CE827E23}" srcId="{8C401F05-73D6-4460-99A5-B09061854BC0}" destId="{05827D10-3F56-4F54-8B7A-C004B92A2823}" srcOrd="6" destOrd="0" parTransId="{3A63ABB4-C9A3-4DCB-92F9-CBE080CB0C26}" sibTransId="{383DDBFB-08E1-41A0-8396-EEFF1134337F}"/>
    <dgm:cxn modelId="{AA60D765-12FC-4FB1-AF5E-A0CB5B6CEE8E}" type="presOf" srcId="{05827D10-3F56-4F54-8B7A-C004B92A2823}" destId="{B3C2B515-5AF9-4A61-9FDB-E5D9FDDB3445}" srcOrd="0" destOrd="0" presId="urn:microsoft.com/office/officeart/2016/7/layout/RepeatingBendingProcessNew"/>
    <dgm:cxn modelId="{A6FD0C51-BBB0-442C-9DCC-43B99B108056}" type="presOf" srcId="{2718D381-EAB7-46F3-AA17-27E928FF09FE}" destId="{4B5C9568-52E8-4CAA-B9D7-92B5E61869EB}" srcOrd="0" destOrd="0" presId="urn:microsoft.com/office/officeart/2016/7/layout/RepeatingBendingProcessNew"/>
    <dgm:cxn modelId="{95DD7171-92A1-48DE-B556-03E90D4EFBD8}" type="presOf" srcId="{383DDBFB-08E1-41A0-8396-EEFF1134337F}" destId="{B0E9FD20-AD30-4B92-9786-FA3E97DCFBD7}" srcOrd="0" destOrd="0" presId="urn:microsoft.com/office/officeart/2016/7/layout/RepeatingBendingProcessNew"/>
    <dgm:cxn modelId="{04629E84-3E23-4633-AC2C-BED955611BCB}" type="presOf" srcId="{B6908367-2E31-4F6F-A938-A8035D18A0A3}" destId="{1699C0ED-F32B-4CCB-99C5-1C52321055D3}" srcOrd="0" destOrd="0" presId="urn:microsoft.com/office/officeart/2016/7/layout/RepeatingBendingProcessNew"/>
    <dgm:cxn modelId="{93D6349C-708A-43EB-9041-8D9B2807CF14}" type="presOf" srcId="{82BED3F5-A61A-4C97-95B4-4DE5E9C3B551}" destId="{D3E85166-3E53-47AC-B8DB-AB951F819E85}" srcOrd="1" destOrd="0" presId="urn:microsoft.com/office/officeart/2016/7/layout/RepeatingBendingProcessNew"/>
    <dgm:cxn modelId="{922749A2-7E19-4BAA-86A5-BFA197EDD753}" type="presOf" srcId="{E7D6A081-3701-42DB-B68D-52B4471AA017}" destId="{C3318005-415A-47AD-8C9F-6ECF5668835D}" srcOrd="1" destOrd="0" presId="urn:microsoft.com/office/officeart/2016/7/layout/RepeatingBendingProcessNew"/>
    <dgm:cxn modelId="{6A7BADA9-271D-45AF-A262-30C0DC22EA85}" type="presOf" srcId="{690BFF5A-96F5-410B-802A-360C630B9071}" destId="{D6755B35-892E-4647-BBCC-CB2E8751246A}" srcOrd="0" destOrd="0" presId="urn:microsoft.com/office/officeart/2016/7/layout/RepeatingBendingProcessNew"/>
    <dgm:cxn modelId="{2DBBBDAB-CB06-4825-A2BF-9E1B5519FFC2}" type="presOf" srcId="{CF3062F8-3548-43F5-8C21-1540209868C8}" destId="{EC7B1460-FFFB-496C-AE0B-A33A48999CC1}" srcOrd="0" destOrd="0" presId="urn:microsoft.com/office/officeart/2016/7/layout/RepeatingBendingProcessNew"/>
    <dgm:cxn modelId="{CEC8D1AE-01C2-44E3-9C87-135A24AB63E4}" srcId="{8C401F05-73D6-4460-99A5-B09061854BC0}" destId="{13C3CD8B-A158-4E6D-B436-53C37D17E1E9}" srcOrd="3" destOrd="0" parTransId="{38A75AD6-D017-4B54-B5B9-534C1E90B3C4}" sibTransId="{47DC0858-4E91-4A96-9322-532AF7502924}"/>
    <dgm:cxn modelId="{0B9AAFB7-DCD7-42D1-84E0-7F9063000DC5}" srcId="{8C401F05-73D6-4460-99A5-B09061854BC0}" destId="{1F3D849D-53AF-4F5C-A737-80407DF66070}" srcOrd="4" destOrd="0" parTransId="{C10F46C5-FC85-4BE4-A388-E9D6404D7901}" sibTransId="{82BED3F5-A61A-4C97-95B4-4DE5E9C3B551}"/>
    <dgm:cxn modelId="{59C0F0B8-09E3-4C8F-96B7-201E33B23750}" type="presOf" srcId="{A3311B96-D252-4BA0-8BC2-631F79AC4234}" destId="{5DD0047F-A49F-442B-AA8E-DE9BBCE1EC0B}" srcOrd="0" destOrd="0" presId="urn:microsoft.com/office/officeart/2016/7/layout/RepeatingBendingProcessNew"/>
    <dgm:cxn modelId="{122033BC-6D17-4116-8E5F-2F92EDD469FB}" type="presOf" srcId="{A3311B96-D252-4BA0-8BC2-631F79AC4234}" destId="{732DD8C6-973F-44FE-9F5D-B1E19C916026}" srcOrd="1" destOrd="0" presId="urn:microsoft.com/office/officeart/2016/7/layout/RepeatingBendingProcessNew"/>
    <dgm:cxn modelId="{78BC45C9-5D08-4762-9C48-5DAAA08572C1}" type="presOf" srcId="{E7D6A081-3701-42DB-B68D-52B4471AA017}" destId="{8D61B38A-1008-4A11-A627-EDA182144835}" srcOrd="0" destOrd="0" presId="urn:microsoft.com/office/officeart/2016/7/layout/RepeatingBendingProcessNew"/>
    <dgm:cxn modelId="{C7DCF8D8-7A75-4E7D-A265-7C2A1E381751}" srcId="{8C401F05-73D6-4460-99A5-B09061854BC0}" destId="{4B6EDC72-E47E-47C3-B615-CC5E2089CB7E}" srcOrd="0" destOrd="0" parTransId="{62E3C9A6-5801-4B0E-85F1-AB3BD544F2BA}" sibTransId="{690BFF5A-96F5-410B-802A-360C630B9071}"/>
    <dgm:cxn modelId="{9D6CEEDB-37A5-4A54-A77B-7F17756D84FE}" type="presOf" srcId="{8C401F05-73D6-4460-99A5-B09061854BC0}" destId="{9AF5F9B4-025D-4FCB-AB6E-D0286DBA836F}" srcOrd="0" destOrd="0" presId="urn:microsoft.com/office/officeart/2016/7/layout/RepeatingBendingProcessNew"/>
    <dgm:cxn modelId="{CC309BE2-9C60-4C8D-B44F-E104061F61A2}" type="presOf" srcId="{4B6EDC72-E47E-47C3-B615-CC5E2089CB7E}" destId="{590A33B0-2326-4A49-8013-B4C0B5D47867}" srcOrd="0" destOrd="0" presId="urn:microsoft.com/office/officeart/2016/7/layout/RepeatingBendingProcessNew"/>
    <dgm:cxn modelId="{FF076DE6-E835-4C45-9436-9AB438563097}" type="presOf" srcId="{B6908367-2E31-4F6F-A938-A8035D18A0A3}" destId="{82DD606C-F26B-4DEC-9152-B1DA230C7F30}" srcOrd="1" destOrd="0" presId="urn:microsoft.com/office/officeart/2016/7/layout/RepeatingBendingProcessNew"/>
    <dgm:cxn modelId="{E130ACE6-44F4-4C56-BF97-07C025E6F93A}" type="presOf" srcId="{47DC0858-4E91-4A96-9322-532AF7502924}" destId="{CE5348D2-268C-4D62-82BE-9BAF8608EFE3}" srcOrd="0" destOrd="0" presId="urn:microsoft.com/office/officeart/2016/7/layout/RepeatingBendingProcessNew"/>
    <dgm:cxn modelId="{7EAFEDF5-3843-4FE6-8419-A135B02B23B4}" type="presOf" srcId="{13C3CD8B-A158-4E6D-B436-53C37D17E1E9}" destId="{1E7E0B01-81CF-4980-A364-40347C573B2B}" srcOrd="0" destOrd="0" presId="urn:microsoft.com/office/officeart/2016/7/layout/RepeatingBendingProcessNew"/>
    <dgm:cxn modelId="{8CD8E2F6-E647-43DC-8BB4-FF0A83225754}" type="presOf" srcId="{690BFF5A-96F5-410B-802A-360C630B9071}" destId="{F4B44D12-1F01-4F1F-9B75-E4DEAFEDB35F}" srcOrd="1" destOrd="0" presId="urn:microsoft.com/office/officeart/2016/7/layout/RepeatingBendingProcessNew"/>
    <dgm:cxn modelId="{B7924FFE-3454-4BF5-B7C8-F24A73C7A64A}" type="presOf" srcId="{F0CCA15D-41A2-4FB5-8033-26B97DE87654}" destId="{7F49C1C3-228C-4829-B7A3-53C773C5F0AC}" srcOrd="0" destOrd="0" presId="urn:microsoft.com/office/officeart/2016/7/layout/RepeatingBendingProcessNew"/>
    <dgm:cxn modelId="{CB13488E-25EB-4E09-82CA-CE074940CEE3}" type="presParOf" srcId="{9AF5F9B4-025D-4FCB-AB6E-D0286DBA836F}" destId="{590A33B0-2326-4A49-8013-B4C0B5D47867}" srcOrd="0" destOrd="0" presId="urn:microsoft.com/office/officeart/2016/7/layout/RepeatingBendingProcessNew"/>
    <dgm:cxn modelId="{4A8998DF-A55D-4790-8D2C-93834D4657CB}" type="presParOf" srcId="{9AF5F9B4-025D-4FCB-AB6E-D0286DBA836F}" destId="{D6755B35-892E-4647-BBCC-CB2E8751246A}" srcOrd="1" destOrd="0" presId="urn:microsoft.com/office/officeart/2016/7/layout/RepeatingBendingProcessNew"/>
    <dgm:cxn modelId="{F65E082D-929C-4697-B418-A5915D60C204}" type="presParOf" srcId="{D6755B35-892E-4647-BBCC-CB2E8751246A}" destId="{F4B44D12-1F01-4F1F-9B75-E4DEAFEDB35F}" srcOrd="0" destOrd="0" presId="urn:microsoft.com/office/officeart/2016/7/layout/RepeatingBendingProcessNew"/>
    <dgm:cxn modelId="{C97B51AA-2877-44BF-AF1A-366F2B5B3B4B}" type="presParOf" srcId="{9AF5F9B4-025D-4FCB-AB6E-D0286DBA836F}" destId="{7F49C1C3-228C-4829-B7A3-53C773C5F0AC}" srcOrd="2" destOrd="0" presId="urn:microsoft.com/office/officeart/2016/7/layout/RepeatingBendingProcessNew"/>
    <dgm:cxn modelId="{FDA74CA1-ED64-4A16-B9C1-62E416CAB09F}" type="presParOf" srcId="{9AF5F9B4-025D-4FCB-AB6E-D0286DBA836F}" destId="{5DD0047F-A49F-442B-AA8E-DE9BBCE1EC0B}" srcOrd="3" destOrd="0" presId="urn:microsoft.com/office/officeart/2016/7/layout/RepeatingBendingProcessNew"/>
    <dgm:cxn modelId="{295C334D-3F0D-4B26-90AA-869015DD5399}" type="presParOf" srcId="{5DD0047F-A49F-442B-AA8E-DE9BBCE1EC0B}" destId="{732DD8C6-973F-44FE-9F5D-B1E19C916026}" srcOrd="0" destOrd="0" presId="urn:microsoft.com/office/officeart/2016/7/layout/RepeatingBendingProcessNew"/>
    <dgm:cxn modelId="{DF8ADEDE-EFA3-4BA6-9467-5DC3F5393A36}" type="presParOf" srcId="{9AF5F9B4-025D-4FCB-AB6E-D0286DBA836F}" destId="{EC7B1460-FFFB-496C-AE0B-A33A48999CC1}" srcOrd="4" destOrd="0" presId="urn:microsoft.com/office/officeart/2016/7/layout/RepeatingBendingProcessNew"/>
    <dgm:cxn modelId="{CD1CA66A-8700-49E5-9FBE-B6C13A463758}" type="presParOf" srcId="{9AF5F9B4-025D-4FCB-AB6E-D0286DBA836F}" destId="{8D61B38A-1008-4A11-A627-EDA182144835}" srcOrd="5" destOrd="0" presId="urn:microsoft.com/office/officeart/2016/7/layout/RepeatingBendingProcessNew"/>
    <dgm:cxn modelId="{580330ED-1750-44CE-8C45-03CF863D644D}" type="presParOf" srcId="{8D61B38A-1008-4A11-A627-EDA182144835}" destId="{C3318005-415A-47AD-8C9F-6ECF5668835D}" srcOrd="0" destOrd="0" presId="urn:microsoft.com/office/officeart/2016/7/layout/RepeatingBendingProcessNew"/>
    <dgm:cxn modelId="{FF669A08-B6CB-41ED-AA42-4A678D4FF871}" type="presParOf" srcId="{9AF5F9B4-025D-4FCB-AB6E-D0286DBA836F}" destId="{1E7E0B01-81CF-4980-A364-40347C573B2B}" srcOrd="6" destOrd="0" presId="urn:microsoft.com/office/officeart/2016/7/layout/RepeatingBendingProcessNew"/>
    <dgm:cxn modelId="{4A870A00-C479-4E7A-BD0B-8478656DCA51}" type="presParOf" srcId="{9AF5F9B4-025D-4FCB-AB6E-D0286DBA836F}" destId="{CE5348D2-268C-4D62-82BE-9BAF8608EFE3}" srcOrd="7" destOrd="0" presId="urn:microsoft.com/office/officeart/2016/7/layout/RepeatingBendingProcessNew"/>
    <dgm:cxn modelId="{208378D9-1BC3-4E8D-A71A-A11FDAE0A501}" type="presParOf" srcId="{CE5348D2-268C-4D62-82BE-9BAF8608EFE3}" destId="{5AE5D3BD-049E-4DE3-8F62-D6C85B00EEC8}" srcOrd="0" destOrd="0" presId="urn:microsoft.com/office/officeart/2016/7/layout/RepeatingBendingProcessNew"/>
    <dgm:cxn modelId="{5B1CE8CA-7801-4C50-9683-17BCC116B4F7}" type="presParOf" srcId="{9AF5F9B4-025D-4FCB-AB6E-D0286DBA836F}" destId="{E2359FF9-DF5B-4DB4-A72D-978FF77562CA}" srcOrd="8" destOrd="0" presId="urn:microsoft.com/office/officeart/2016/7/layout/RepeatingBendingProcessNew"/>
    <dgm:cxn modelId="{E88D9EBC-3E65-4AAD-A0AE-BDD53CA63405}" type="presParOf" srcId="{9AF5F9B4-025D-4FCB-AB6E-D0286DBA836F}" destId="{D06CD30D-73B9-439F-A673-3ACFDBE66954}" srcOrd="9" destOrd="0" presId="urn:microsoft.com/office/officeart/2016/7/layout/RepeatingBendingProcessNew"/>
    <dgm:cxn modelId="{8C9F0BB8-451F-449A-B72D-2EFBEE3F9252}" type="presParOf" srcId="{D06CD30D-73B9-439F-A673-3ACFDBE66954}" destId="{D3E85166-3E53-47AC-B8DB-AB951F819E85}" srcOrd="0" destOrd="0" presId="urn:microsoft.com/office/officeart/2016/7/layout/RepeatingBendingProcessNew"/>
    <dgm:cxn modelId="{806BF5C7-12EB-4388-B963-4B01A168ADEE}" type="presParOf" srcId="{9AF5F9B4-025D-4FCB-AB6E-D0286DBA836F}" destId="{DF81382F-92B4-43C2-8C71-D0A32D6B7D69}" srcOrd="10" destOrd="0" presId="urn:microsoft.com/office/officeart/2016/7/layout/RepeatingBendingProcessNew"/>
    <dgm:cxn modelId="{BEFCCFF9-DBC8-4A74-B18A-FB8745C3247A}" type="presParOf" srcId="{9AF5F9B4-025D-4FCB-AB6E-D0286DBA836F}" destId="{1699C0ED-F32B-4CCB-99C5-1C52321055D3}" srcOrd="11" destOrd="0" presId="urn:microsoft.com/office/officeart/2016/7/layout/RepeatingBendingProcessNew"/>
    <dgm:cxn modelId="{F8280EF5-B406-417E-B2E8-1343A9966259}" type="presParOf" srcId="{1699C0ED-F32B-4CCB-99C5-1C52321055D3}" destId="{82DD606C-F26B-4DEC-9152-B1DA230C7F30}" srcOrd="0" destOrd="0" presId="urn:microsoft.com/office/officeart/2016/7/layout/RepeatingBendingProcessNew"/>
    <dgm:cxn modelId="{58766C38-074D-4853-9CD0-D43BB302EC9C}" type="presParOf" srcId="{9AF5F9B4-025D-4FCB-AB6E-D0286DBA836F}" destId="{B3C2B515-5AF9-4A61-9FDB-E5D9FDDB3445}" srcOrd="12" destOrd="0" presId="urn:microsoft.com/office/officeart/2016/7/layout/RepeatingBendingProcessNew"/>
    <dgm:cxn modelId="{D1510076-0FB4-4DEA-B089-AE735276BBEC}" type="presParOf" srcId="{9AF5F9B4-025D-4FCB-AB6E-D0286DBA836F}" destId="{B0E9FD20-AD30-4B92-9786-FA3E97DCFBD7}" srcOrd="13" destOrd="0" presId="urn:microsoft.com/office/officeart/2016/7/layout/RepeatingBendingProcessNew"/>
    <dgm:cxn modelId="{ACD97896-CDE5-48C5-A4A3-A3583883C42D}" type="presParOf" srcId="{B0E9FD20-AD30-4B92-9786-FA3E97DCFBD7}" destId="{107245F4-E358-415C-828F-E135A7A05EC4}" srcOrd="0" destOrd="0" presId="urn:microsoft.com/office/officeart/2016/7/layout/RepeatingBendingProcessNew"/>
    <dgm:cxn modelId="{76665F0C-A4BB-47E0-9293-B6F8ADFE4CA6}" type="presParOf" srcId="{9AF5F9B4-025D-4FCB-AB6E-D0286DBA836F}" destId="{4B5C9568-52E8-4CAA-B9D7-92B5E61869EB}"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55B35-892E-4647-BBCC-CB2E8751246A}">
      <dsp:nvSpPr>
        <dsp:cNvPr id="0" name=""/>
        <dsp:cNvSpPr/>
      </dsp:nvSpPr>
      <dsp:spPr>
        <a:xfrm>
          <a:off x="3000734" y="601868"/>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645114"/>
        <a:ext cx="24724" cy="4949"/>
      </dsp:txXfrm>
    </dsp:sp>
    <dsp:sp modelId="{590A33B0-2326-4A49-8013-B4C0B5D47867}">
      <dsp:nvSpPr>
        <dsp:cNvPr id="0" name=""/>
        <dsp:cNvSpPr/>
      </dsp:nvSpPr>
      <dsp:spPr>
        <a:xfrm>
          <a:off x="852581"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API as a Waiter in a Restaurant:</a:t>
          </a:r>
        </a:p>
      </dsp:txBody>
      <dsp:txXfrm>
        <a:off x="852581" y="2603"/>
        <a:ext cx="2149953" cy="1289971"/>
      </dsp:txXfrm>
    </dsp:sp>
    <dsp:sp modelId="{5DD0047F-A49F-442B-AA8E-DE9BBCE1EC0B}">
      <dsp:nvSpPr>
        <dsp:cNvPr id="0" name=""/>
        <dsp:cNvSpPr/>
      </dsp:nvSpPr>
      <dsp:spPr>
        <a:xfrm>
          <a:off x="5645176" y="601868"/>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4758" y="645114"/>
        <a:ext cx="24724" cy="4949"/>
      </dsp:txXfrm>
    </dsp:sp>
    <dsp:sp modelId="{7F49C1C3-228C-4829-B7A3-53C773C5F0AC}">
      <dsp:nvSpPr>
        <dsp:cNvPr id="0" name=""/>
        <dsp:cNvSpPr/>
      </dsp:nvSpPr>
      <dsp:spPr>
        <a:xfrm>
          <a:off x="3497023"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Imagine you’re at a restaurant. You don’t go into the kitchen to make your food; instead, you interact with the waiter. </a:t>
          </a:r>
        </a:p>
      </dsp:txBody>
      <dsp:txXfrm>
        <a:off x="3497023" y="2603"/>
        <a:ext cx="2149953" cy="1289971"/>
      </dsp:txXfrm>
    </dsp:sp>
    <dsp:sp modelId="{8D61B38A-1008-4A11-A627-EDA182144835}">
      <dsp:nvSpPr>
        <dsp:cNvPr id="0" name=""/>
        <dsp:cNvSpPr/>
      </dsp:nvSpPr>
      <dsp:spPr>
        <a:xfrm>
          <a:off x="1927557" y="1290774"/>
          <a:ext cx="5288884" cy="463889"/>
        </a:xfrm>
        <a:custGeom>
          <a:avLst/>
          <a:gdLst/>
          <a:ahLst/>
          <a:cxnLst/>
          <a:rect l="0" t="0" r="0" b="0"/>
          <a:pathLst>
            <a:path>
              <a:moveTo>
                <a:pt x="5288884" y="0"/>
              </a:moveTo>
              <a:lnTo>
                <a:pt x="5288884" y="249044"/>
              </a:lnTo>
              <a:lnTo>
                <a:pt x="0" y="249044"/>
              </a:lnTo>
              <a:lnTo>
                <a:pt x="0" y="46388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9201" y="1520244"/>
        <a:ext cx="265597" cy="4949"/>
      </dsp:txXfrm>
    </dsp:sp>
    <dsp:sp modelId="{EC7B1460-FFFB-496C-AE0B-A33A48999CC1}">
      <dsp:nvSpPr>
        <dsp:cNvPr id="0" name=""/>
        <dsp:cNvSpPr/>
      </dsp:nvSpPr>
      <dsp:spPr>
        <a:xfrm>
          <a:off x="6141465" y="2603"/>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Menu:</a:t>
          </a:r>
          <a:r>
            <a:rPr lang="en-US" sz="1200" kern="1200"/>
            <a:t> The menu represents the API documentation, listing what’s available and how to request it.</a:t>
          </a:r>
        </a:p>
      </dsp:txBody>
      <dsp:txXfrm>
        <a:off x="6141465" y="2603"/>
        <a:ext cx="2149953" cy="1289971"/>
      </dsp:txXfrm>
    </dsp:sp>
    <dsp:sp modelId="{CE5348D2-268C-4D62-82BE-9BAF8608EFE3}">
      <dsp:nvSpPr>
        <dsp:cNvPr id="0" name=""/>
        <dsp:cNvSpPr/>
      </dsp:nvSpPr>
      <dsp:spPr>
        <a:xfrm>
          <a:off x="3000734" y="2386330"/>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2429575"/>
        <a:ext cx="24724" cy="4949"/>
      </dsp:txXfrm>
    </dsp:sp>
    <dsp:sp modelId="{1E7E0B01-81CF-4980-A364-40347C573B2B}">
      <dsp:nvSpPr>
        <dsp:cNvPr id="0" name=""/>
        <dsp:cNvSpPr/>
      </dsp:nvSpPr>
      <dsp:spPr>
        <a:xfrm>
          <a:off x="852581"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Waiter:</a:t>
          </a:r>
          <a:r>
            <a:rPr lang="en-US" sz="1200" kern="1200"/>
            <a:t> The waiter is like the API itself. You (the application) tell the waiter (the API) what you want from the menu.</a:t>
          </a:r>
        </a:p>
      </dsp:txBody>
      <dsp:txXfrm>
        <a:off x="852581" y="1787064"/>
        <a:ext cx="2149953" cy="1289971"/>
      </dsp:txXfrm>
    </dsp:sp>
    <dsp:sp modelId="{D06CD30D-73B9-439F-A673-3ACFDBE66954}">
      <dsp:nvSpPr>
        <dsp:cNvPr id="0" name=""/>
        <dsp:cNvSpPr/>
      </dsp:nvSpPr>
      <dsp:spPr>
        <a:xfrm>
          <a:off x="5645176" y="2386330"/>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4758" y="2429575"/>
        <a:ext cx="24724" cy="4949"/>
      </dsp:txXfrm>
    </dsp:sp>
    <dsp:sp modelId="{E2359FF9-DF5B-4DB4-A72D-978FF77562CA}">
      <dsp:nvSpPr>
        <dsp:cNvPr id="0" name=""/>
        <dsp:cNvSpPr/>
      </dsp:nvSpPr>
      <dsp:spPr>
        <a:xfrm>
          <a:off x="3497023"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Kitchen:</a:t>
          </a:r>
          <a:r>
            <a:rPr lang="en-US" sz="1200" kern="1200"/>
            <a:t> The kitchen is the server or back-end system where the actual work is done.</a:t>
          </a:r>
        </a:p>
      </dsp:txBody>
      <dsp:txXfrm>
        <a:off x="3497023" y="1787064"/>
        <a:ext cx="2149953" cy="1289971"/>
      </dsp:txXfrm>
    </dsp:sp>
    <dsp:sp modelId="{1699C0ED-F32B-4CCB-99C5-1C52321055D3}">
      <dsp:nvSpPr>
        <dsp:cNvPr id="0" name=""/>
        <dsp:cNvSpPr/>
      </dsp:nvSpPr>
      <dsp:spPr>
        <a:xfrm>
          <a:off x="1927557" y="3075235"/>
          <a:ext cx="5288884" cy="463889"/>
        </a:xfrm>
        <a:custGeom>
          <a:avLst/>
          <a:gdLst/>
          <a:ahLst/>
          <a:cxnLst/>
          <a:rect l="0" t="0" r="0" b="0"/>
          <a:pathLst>
            <a:path>
              <a:moveTo>
                <a:pt x="5288884" y="0"/>
              </a:moveTo>
              <a:lnTo>
                <a:pt x="5288884" y="249044"/>
              </a:lnTo>
              <a:lnTo>
                <a:pt x="0" y="249044"/>
              </a:lnTo>
              <a:lnTo>
                <a:pt x="0" y="46388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9201" y="3304705"/>
        <a:ext cx="265597" cy="4949"/>
      </dsp:txXfrm>
    </dsp:sp>
    <dsp:sp modelId="{DF81382F-92B4-43C2-8C71-D0A32D6B7D69}">
      <dsp:nvSpPr>
        <dsp:cNvPr id="0" name=""/>
        <dsp:cNvSpPr/>
      </dsp:nvSpPr>
      <dsp:spPr>
        <a:xfrm>
          <a:off x="6141465" y="1787064"/>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b="1" kern="1200"/>
            <a:t>Food:</a:t>
          </a:r>
          <a:r>
            <a:rPr lang="en-US" sz="1200" kern="1200"/>
            <a:t> The food is the data or service you receive.</a:t>
          </a:r>
        </a:p>
      </dsp:txBody>
      <dsp:txXfrm>
        <a:off x="6141465" y="1787064"/>
        <a:ext cx="2149953" cy="1289971"/>
      </dsp:txXfrm>
    </dsp:sp>
    <dsp:sp modelId="{B0E9FD20-AD30-4B92-9786-FA3E97DCFBD7}">
      <dsp:nvSpPr>
        <dsp:cNvPr id="0" name=""/>
        <dsp:cNvSpPr/>
      </dsp:nvSpPr>
      <dsp:spPr>
        <a:xfrm>
          <a:off x="3000734" y="4170791"/>
          <a:ext cx="463889" cy="91440"/>
        </a:xfrm>
        <a:custGeom>
          <a:avLst/>
          <a:gdLst/>
          <a:ahLst/>
          <a:cxnLst/>
          <a:rect l="0" t="0" r="0" b="0"/>
          <a:pathLst>
            <a:path>
              <a:moveTo>
                <a:pt x="0" y="45720"/>
              </a:moveTo>
              <a:lnTo>
                <a:pt x="46388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16" y="4214036"/>
        <a:ext cx="24724" cy="4949"/>
      </dsp:txXfrm>
    </dsp:sp>
    <dsp:sp modelId="{B3C2B515-5AF9-4A61-9FDB-E5D9FDDB3445}">
      <dsp:nvSpPr>
        <dsp:cNvPr id="0" name=""/>
        <dsp:cNvSpPr/>
      </dsp:nvSpPr>
      <dsp:spPr>
        <a:xfrm>
          <a:off x="852581" y="3571525"/>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So, when you order from the waiter, you don’t need to know how the food is prepared or what ingredients are used. You need to know what to ask for (using the menu/API documentation), and the waiter (API) will handle the rest, bringing your food (data) from the kitchen (server). </a:t>
          </a:r>
        </a:p>
      </dsp:txBody>
      <dsp:txXfrm>
        <a:off x="852581" y="3571525"/>
        <a:ext cx="2149953" cy="1289971"/>
      </dsp:txXfrm>
    </dsp:sp>
    <dsp:sp modelId="{4B5C9568-52E8-4CAA-B9D7-92B5E61869EB}">
      <dsp:nvSpPr>
        <dsp:cNvPr id="0" name=""/>
        <dsp:cNvSpPr/>
      </dsp:nvSpPr>
      <dsp:spPr>
        <a:xfrm>
          <a:off x="3497023" y="3571525"/>
          <a:ext cx="2149953" cy="1289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49" tIns="110583" rIns="105349" bIns="110583" numCol="1" spcCol="1270" anchor="ctr" anchorCtr="0">
          <a:noAutofit/>
        </a:bodyPr>
        <a:lstStyle/>
        <a:p>
          <a:pPr marL="0" lvl="0" indent="0" algn="ctr" defTabSz="533400">
            <a:lnSpc>
              <a:spcPct val="90000"/>
            </a:lnSpc>
            <a:spcBef>
              <a:spcPct val="0"/>
            </a:spcBef>
            <a:spcAft>
              <a:spcPct val="35000"/>
            </a:spcAft>
            <a:buNone/>
          </a:pPr>
          <a:r>
            <a:rPr lang="en-US" sz="1200" kern="1200"/>
            <a:t>This way, you get what you need without dealing with its complexities.</a:t>
          </a:r>
        </a:p>
      </dsp:txBody>
      <dsp:txXfrm>
        <a:off x="3497023" y="3571525"/>
        <a:ext cx="2149953" cy="12899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6/28/2024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6/28/2024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6/28/2024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text&#10;&#10;Description automatically generated">
            <a:extLst>
              <a:ext uri="{FF2B5EF4-FFF2-40B4-BE49-F238E27FC236}">
                <a16:creationId xmlns:a16="http://schemas.microsoft.com/office/drawing/2014/main" id="{F390B830-25D9-8AB0-F62F-69661587057F}"/>
              </a:ext>
            </a:extLst>
          </p:cNvPr>
          <p:cNvPicPr>
            <a:picLocks noChangeAspect="1"/>
          </p:cNvPicPr>
          <p:nvPr/>
        </p:nvPicPr>
        <p:blipFill rotWithShape="1">
          <a:blip r:embed="rId2">
            <a:extLst>
              <a:ext uri="{28A0092B-C50C-407E-A947-70E740481C1C}">
                <a14:useLocalDpi xmlns:a14="http://schemas.microsoft.com/office/drawing/2010/main" val="0"/>
              </a:ext>
            </a:extLst>
          </a:blip>
          <a:srcRect t="10000" b="5731"/>
          <a:stretch/>
        </p:blipFill>
        <p:spPr>
          <a:xfrm>
            <a:off x="20" y="10"/>
            <a:ext cx="12191977" cy="6857990"/>
          </a:xfrm>
          <a:prstGeom prst="rect">
            <a:avLst/>
          </a:prstGeom>
        </p:spPr>
      </p:pic>
      <p:sp>
        <p:nvSpPr>
          <p:cNvPr id="18" name="Rectangle 17">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1517904" y="1517904"/>
            <a:ext cx="9144000" cy="2798064"/>
          </a:xfrm>
        </p:spPr>
        <p:txBody>
          <a:bodyPr>
            <a:normAutofit/>
          </a:bodyPr>
          <a:lstStyle/>
          <a:p>
            <a:r>
              <a:rPr lang="en-US" sz="9600" dirty="0">
                <a:solidFill>
                  <a:schemeClr val="bg1"/>
                </a:solidFill>
              </a:rPr>
              <a:t>API</a:t>
            </a:r>
            <a:endParaRPr lang="en-PK" sz="9600" dirty="0">
              <a:solidFill>
                <a:schemeClr val="bg1"/>
              </a:solidFill>
            </a:endParaRPr>
          </a:p>
        </p:txBody>
      </p:sp>
      <p:sp>
        <p:nvSpPr>
          <p:cNvPr id="3" name="Subtitle 2">
            <a:extLst>
              <a:ext uri="{FF2B5EF4-FFF2-40B4-BE49-F238E27FC236}">
                <a16:creationId xmlns:a16="http://schemas.microsoft.com/office/drawing/2014/main" id="{C6E432BF-F446-7879-32FC-B1CD25C98662}"/>
              </a:ext>
            </a:extLst>
          </p:cNvPr>
          <p:cNvSpPr>
            <a:spLocks noGrp="1"/>
          </p:cNvSpPr>
          <p:nvPr>
            <p:ph type="subTitle" idx="1"/>
          </p:nvPr>
        </p:nvSpPr>
        <p:spPr>
          <a:xfrm>
            <a:off x="1517904" y="4572000"/>
            <a:ext cx="9144000" cy="1527048"/>
          </a:xfrm>
        </p:spPr>
        <p:txBody>
          <a:bodyPr>
            <a:normAutofit/>
          </a:bodyPr>
          <a:lstStyle/>
          <a:p>
            <a:r>
              <a:rPr lang="en-US" sz="3600" dirty="0">
                <a:solidFill>
                  <a:schemeClr val="bg1"/>
                </a:solidFill>
              </a:rPr>
              <a:t>(Application Programming Interface)</a:t>
            </a:r>
            <a:endParaRPr lang="en-PK" sz="3600" dirty="0">
              <a:solidFill>
                <a:schemeClr val="bg1"/>
              </a:solidFill>
            </a:endParaRPr>
          </a:p>
        </p:txBody>
      </p:sp>
    </p:spTree>
    <p:extLst>
      <p:ext uri="{BB962C8B-B14F-4D97-AF65-F5344CB8AC3E}">
        <p14:creationId xmlns:p14="http://schemas.microsoft.com/office/powerpoint/2010/main" val="401108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946404"/>
            <a:ext cx="9144000" cy="1344168"/>
          </a:xfrm>
        </p:spPr>
        <p:txBody>
          <a:bodyPr/>
          <a:lstStyle/>
          <a:p>
            <a:r>
              <a:rPr lang="en-US" dirty="0"/>
              <a:t>Example</a:t>
            </a:r>
            <a:endParaRPr lang="en-PK" dirty="0"/>
          </a:p>
        </p:txBody>
      </p:sp>
      <p:graphicFrame>
        <p:nvGraphicFramePr>
          <p:cNvPr id="5" name="Content Placeholder 2">
            <a:extLst>
              <a:ext uri="{FF2B5EF4-FFF2-40B4-BE49-F238E27FC236}">
                <a16:creationId xmlns:a16="http://schemas.microsoft.com/office/drawing/2014/main" id="{5C8A50D3-B841-77A9-A474-C6278A1B4A3A}"/>
              </a:ext>
            </a:extLst>
          </p:cNvPr>
          <p:cNvGraphicFramePr>
            <a:graphicFrameLocks noGrp="1"/>
          </p:cNvGraphicFramePr>
          <p:nvPr>
            <p:ph idx="1"/>
          </p:nvPr>
        </p:nvGraphicFramePr>
        <p:xfrm>
          <a:off x="1517904" y="1676400"/>
          <a:ext cx="9144000" cy="486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2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B5583F-9936-4BDA-ACE1-E24A66B9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cloud computing system&#10;&#10;Description automatically generated">
            <a:extLst>
              <a:ext uri="{FF2B5EF4-FFF2-40B4-BE49-F238E27FC236}">
                <a16:creationId xmlns:a16="http://schemas.microsoft.com/office/drawing/2014/main" id="{FEEA3F49-2A6D-5FDB-8382-B6283A70B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2075710"/>
            <a:ext cx="9381065" cy="2697056"/>
          </a:xfrm>
          <a:prstGeom prst="rect">
            <a:avLst/>
          </a:prstGeom>
        </p:spPr>
      </p:pic>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72</TotalTime>
  <Words>194</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Aharoni</vt:lpstr>
      <vt:lpstr>Arial</vt:lpstr>
      <vt:lpstr>Avenir Next LT Pro</vt:lpstr>
      <vt:lpstr>PrismaticVTI</vt:lpstr>
      <vt:lpstr>API</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2</cp:revision>
  <dcterms:created xsi:type="dcterms:W3CDTF">2024-06-14T10:48:34Z</dcterms:created>
  <dcterms:modified xsi:type="dcterms:W3CDTF">2024-06-28T11:09:04Z</dcterms:modified>
</cp:coreProperties>
</file>