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1" r:id="rId6"/>
    <p:sldId id="266" r:id="rId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varScale="1">
        <p:scale>
          <a:sx n="76" d="100"/>
          <a:sy n="76" d="100"/>
        </p:scale>
        <p:origin x="126"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E87DF-D761-4219-94B3-4F96DC747489}"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4316392D-9E63-4250-AE2E-9933F95C80CF}">
      <dgm:prSet/>
      <dgm:spPr/>
      <dgm:t>
        <a:bodyPr/>
        <a:lstStyle/>
        <a:p>
          <a:r>
            <a:rPr lang="en-US" b="1" dirty="0"/>
            <a:t>Event-driven: </a:t>
          </a:r>
          <a:r>
            <a:rPr lang="en-US" dirty="0"/>
            <a:t>Functions are triggered by events such as HTTP requests, messages in queues, changes in storage, timer-based schedules, or external webhooks.</a:t>
          </a:r>
        </a:p>
      </dgm:t>
    </dgm:pt>
    <dgm:pt modelId="{7CFF8046-DDB5-4AB9-B8DE-2B9D9FAC261B}" type="parTrans" cxnId="{B297AC43-B5EA-4EC7-9B61-C51167259412}">
      <dgm:prSet/>
      <dgm:spPr/>
      <dgm:t>
        <a:bodyPr/>
        <a:lstStyle/>
        <a:p>
          <a:endParaRPr lang="en-US"/>
        </a:p>
      </dgm:t>
    </dgm:pt>
    <dgm:pt modelId="{86373177-F174-48F4-9DE2-D374A464FBCB}" type="sibTrans" cxnId="{B297AC43-B5EA-4EC7-9B61-C51167259412}">
      <dgm:prSet/>
      <dgm:spPr/>
      <dgm:t>
        <a:bodyPr/>
        <a:lstStyle/>
        <a:p>
          <a:endParaRPr lang="en-US"/>
        </a:p>
      </dgm:t>
    </dgm:pt>
    <dgm:pt modelId="{B6A23BD6-7065-48AA-BBD6-890399F61BF7}">
      <dgm:prSet/>
      <dgm:spPr/>
      <dgm:t>
        <a:bodyPr/>
        <a:lstStyle/>
        <a:p>
          <a:r>
            <a:rPr lang="en-US" b="1"/>
            <a:t>Pay-per-use: </a:t>
          </a:r>
          <a:r>
            <a:rPr lang="en-US"/>
            <a:t>You are charged only for the time your function runs, scaling automatically based on demand. There's no charge when your function is idle.</a:t>
          </a:r>
        </a:p>
      </dgm:t>
    </dgm:pt>
    <dgm:pt modelId="{C138041C-2053-4741-846A-BD266E648EE2}" type="parTrans" cxnId="{3027EB77-B758-43AB-B2A5-5B5D0452A767}">
      <dgm:prSet/>
      <dgm:spPr/>
      <dgm:t>
        <a:bodyPr/>
        <a:lstStyle/>
        <a:p>
          <a:endParaRPr lang="en-US"/>
        </a:p>
      </dgm:t>
    </dgm:pt>
    <dgm:pt modelId="{31312962-429B-4432-AB8A-D57833E22ABC}" type="sibTrans" cxnId="{3027EB77-B758-43AB-B2A5-5B5D0452A767}">
      <dgm:prSet/>
      <dgm:spPr/>
      <dgm:t>
        <a:bodyPr/>
        <a:lstStyle/>
        <a:p>
          <a:endParaRPr lang="en-US"/>
        </a:p>
      </dgm:t>
    </dgm:pt>
    <dgm:pt modelId="{95DC046B-33CE-4983-BDBC-4740DE577161}">
      <dgm:prSet/>
      <dgm:spPr/>
      <dgm:t>
        <a:bodyPr/>
        <a:lstStyle/>
        <a:p>
          <a:r>
            <a:rPr lang="en-US" b="1"/>
            <a:t>Scalability: </a:t>
          </a:r>
          <a:r>
            <a:rPr lang="en-US"/>
            <a:t>Azure Functions can scale automatically, handling thousands of simultaneous events.</a:t>
          </a:r>
        </a:p>
      </dgm:t>
    </dgm:pt>
    <dgm:pt modelId="{D873B35E-20ED-451F-8DAE-44C1E2460456}" type="parTrans" cxnId="{F97E5E9E-7BC9-4A84-B775-C94758E9811B}">
      <dgm:prSet/>
      <dgm:spPr/>
      <dgm:t>
        <a:bodyPr/>
        <a:lstStyle/>
        <a:p>
          <a:endParaRPr lang="en-US"/>
        </a:p>
      </dgm:t>
    </dgm:pt>
    <dgm:pt modelId="{0344D3E8-12D6-4EB2-9FA2-FD8CE8F9D31C}" type="sibTrans" cxnId="{F97E5E9E-7BC9-4A84-B775-C94758E9811B}">
      <dgm:prSet/>
      <dgm:spPr/>
      <dgm:t>
        <a:bodyPr/>
        <a:lstStyle/>
        <a:p>
          <a:endParaRPr lang="en-US"/>
        </a:p>
      </dgm:t>
    </dgm:pt>
    <dgm:pt modelId="{05182C7C-BC1C-4F10-8F4A-3D8E867B48AC}" type="pres">
      <dgm:prSet presAssocID="{A87E87DF-D761-4219-94B3-4F96DC747489}" presName="outerComposite" presStyleCnt="0">
        <dgm:presLayoutVars>
          <dgm:chMax val="5"/>
          <dgm:dir/>
          <dgm:resizeHandles val="exact"/>
        </dgm:presLayoutVars>
      </dgm:prSet>
      <dgm:spPr/>
    </dgm:pt>
    <dgm:pt modelId="{CC60F0F3-BE02-4BF7-BD0B-8F5479DB18EE}" type="pres">
      <dgm:prSet presAssocID="{A87E87DF-D761-4219-94B3-4F96DC747489}" presName="dummyMaxCanvas" presStyleCnt="0">
        <dgm:presLayoutVars/>
      </dgm:prSet>
      <dgm:spPr/>
    </dgm:pt>
    <dgm:pt modelId="{B13B3DBE-3A0C-4640-8B20-D14FB666DA34}" type="pres">
      <dgm:prSet presAssocID="{A87E87DF-D761-4219-94B3-4F96DC747489}" presName="ThreeNodes_1" presStyleLbl="node1" presStyleIdx="0" presStyleCnt="3">
        <dgm:presLayoutVars>
          <dgm:bulletEnabled val="1"/>
        </dgm:presLayoutVars>
      </dgm:prSet>
      <dgm:spPr/>
    </dgm:pt>
    <dgm:pt modelId="{F3A54621-8F15-4114-9BEA-6178C3EF813C}" type="pres">
      <dgm:prSet presAssocID="{A87E87DF-D761-4219-94B3-4F96DC747489}" presName="ThreeNodes_2" presStyleLbl="node1" presStyleIdx="1" presStyleCnt="3">
        <dgm:presLayoutVars>
          <dgm:bulletEnabled val="1"/>
        </dgm:presLayoutVars>
      </dgm:prSet>
      <dgm:spPr/>
    </dgm:pt>
    <dgm:pt modelId="{A3397861-1102-4830-BD1E-430774A56EDC}" type="pres">
      <dgm:prSet presAssocID="{A87E87DF-D761-4219-94B3-4F96DC747489}" presName="ThreeNodes_3" presStyleLbl="node1" presStyleIdx="2" presStyleCnt="3">
        <dgm:presLayoutVars>
          <dgm:bulletEnabled val="1"/>
        </dgm:presLayoutVars>
      </dgm:prSet>
      <dgm:spPr/>
    </dgm:pt>
    <dgm:pt modelId="{82B0174E-7C76-413E-A6EE-45D381A9FC1B}" type="pres">
      <dgm:prSet presAssocID="{A87E87DF-D761-4219-94B3-4F96DC747489}" presName="ThreeConn_1-2" presStyleLbl="fgAccFollowNode1" presStyleIdx="0" presStyleCnt="2">
        <dgm:presLayoutVars>
          <dgm:bulletEnabled val="1"/>
        </dgm:presLayoutVars>
      </dgm:prSet>
      <dgm:spPr/>
    </dgm:pt>
    <dgm:pt modelId="{7753AE32-B6C4-4825-9C01-D0D2AE3A15BE}" type="pres">
      <dgm:prSet presAssocID="{A87E87DF-D761-4219-94B3-4F96DC747489}" presName="ThreeConn_2-3" presStyleLbl="fgAccFollowNode1" presStyleIdx="1" presStyleCnt="2">
        <dgm:presLayoutVars>
          <dgm:bulletEnabled val="1"/>
        </dgm:presLayoutVars>
      </dgm:prSet>
      <dgm:spPr/>
    </dgm:pt>
    <dgm:pt modelId="{2DD948B3-F365-4C63-9CC1-D703BAC8888D}" type="pres">
      <dgm:prSet presAssocID="{A87E87DF-D761-4219-94B3-4F96DC747489}" presName="ThreeNodes_1_text" presStyleLbl="node1" presStyleIdx="2" presStyleCnt="3">
        <dgm:presLayoutVars>
          <dgm:bulletEnabled val="1"/>
        </dgm:presLayoutVars>
      </dgm:prSet>
      <dgm:spPr/>
    </dgm:pt>
    <dgm:pt modelId="{0F689753-0CE6-473F-9E67-1448E9E14249}" type="pres">
      <dgm:prSet presAssocID="{A87E87DF-D761-4219-94B3-4F96DC747489}" presName="ThreeNodes_2_text" presStyleLbl="node1" presStyleIdx="2" presStyleCnt="3">
        <dgm:presLayoutVars>
          <dgm:bulletEnabled val="1"/>
        </dgm:presLayoutVars>
      </dgm:prSet>
      <dgm:spPr/>
    </dgm:pt>
    <dgm:pt modelId="{6306EBC8-BF0B-4251-880E-7DFC8A236FE6}" type="pres">
      <dgm:prSet presAssocID="{A87E87DF-D761-4219-94B3-4F96DC747489}" presName="ThreeNodes_3_text" presStyleLbl="node1" presStyleIdx="2" presStyleCnt="3">
        <dgm:presLayoutVars>
          <dgm:bulletEnabled val="1"/>
        </dgm:presLayoutVars>
      </dgm:prSet>
      <dgm:spPr/>
    </dgm:pt>
  </dgm:ptLst>
  <dgm:cxnLst>
    <dgm:cxn modelId="{4EADF71E-519C-4518-9788-53EFAEC438B1}" type="presOf" srcId="{31312962-429B-4432-AB8A-D57833E22ABC}" destId="{7753AE32-B6C4-4825-9C01-D0D2AE3A15BE}" srcOrd="0" destOrd="0" presId="urn:microsoft.com/office/officeart/2005/8/layout/vProcess5"/>
    <dgm:cxn modelId="{5EAF3530-13EE-4FB5-A535-95F33C069046}" type="presOf" srcId="{86373177-F174-48F4-9DE2-D374A464FBCB}" destId="{82B0174E-7C76-413E-A6EE-45D381A9FC1B}" srcOrd="0" destOrd="0" presId="urn:microsoft.com/office/officeart/2005/8/layout/vProcess5"/>
    <dgm:cxn modelId="{533A4F31-0CCD-4EF0-BBDD-14F7AEA246B5}" type="presOf" srcId="{4316392D-9E63-4250-AE2E-9933F95C80CF}" destId="{B13B3DBE-3A0C-4640-8B20-D14FB666DA34}" srcOrd="0" destOrd="0" presId="urn:microsoft.com/office/officeart/2005/8/layout/vProcess5"/>
    <dgm:cxn modelId="{D02A2539-28FB-4D49-BA72-2592FBC3CD07}" type="presOf" srcId="{A87E87DF-D761-4219-94B3-4F96DC747489}" destId="{05182C7C-BC1C-4F10-8F4A-3D8E867B48AC}" srcOrd="0" destOrd="0" presId="urn:microsoft.com/office/officeart/2005/8/layout/vProcess5"/>
    <dgm:cxn modelId="{7A958B60-6B78-4F6F-BA70-D6F84115AFC3}" type="presOf" srcId="{95DC046B-33CE-4983-BDBC-4740DE577161}" destId="{A3397861-1102-4830-BD1E-430774A56EDC}" srcOrd="0" destOrd="0" presId="urn:microsoft.com/office/officeart/2005/8/layout/vProcess5"/>
    <dgm:cxn modelId="{B297AC43-B5EA-4EC7-9B61-C51167259412}" srcId="{A87E87DF-D761-4219-94B3-4F96DC747489}" destId="{4316392D-9E63-4250-AE2E-9933F95C80CF}" srcOrd="0" destOrd="0" parTransId="{7CFF8046-DDB5-4AB9-B8DE-2B9D9FAC261B}" sibTransId="{86373177-F174-48F4-9DE2-D374A464FBCB}"/>
    <dgm:cxn modelId="{4DB4DF6F-5498-4C18-BA19-C3D0679635C8}" type="presOf" srcId="{4316392D-9E63-4250-AE2E-9933F95C80CF}" destId="{2DD948B3-F365-4C63-9CC1-D703BAC8888D}" srcOrd="1" destOrd="0" presId="urn:microsoft.com/office/officeart/2005/8/layout/vProcess5"/>
    <dgm:cxn modelId="{3027EB77-B758-43AB-B2A5-5B5D0452A767}" srcId="{A87E87DF-D761-4219-94B3-4F96DC747489}" destId="{B6A23BD6-7065-48AA-BBD6-890399F61BF7}" srcOrd="1" destOrd="0" parTransId="{C138041C-2053-4741-846A-BD266E648EE2}" sibTransId="{31312962-429B-4432-AB8A-D57833E22ABC}"/>
    <dgm:cxn modelId="{B0807997-5BEA-4E11-B4A2-6D91D395DD77}" type="presOf" srcId="{95DC046B-33CE-4983-BDBC-4740DE577161}" destId="{6306EBC8-BF0B-4251-880E-7DFC8A236FE6}" srcOrd="1" destOrd="0" presId="urn:microsoft.com/office/officeart/2005/8/layout/vProcess5"/>
    <dgm:cxn modelId="{F97E5E9E-7BC9-4A84-B775-C94758E9811B}" srcId="{A87E87DF-D761-4219-94B3-4F96DC747489}" destId="{95DC046B-33CE-4983-BDBC-4740DE577161}" srcOrd="2" destOrd="0" parTransId="{D873B35E-20ED-451F-8DAE-44C1E2460456}" sibTransId="{0344D3E8-12D6-4EB2-9FA2-FD8CE8F9D31C}"/>
    <dgm:cxn modelId="{E08F87DB-74AB-488D-9DC0-75E503E6B678}" type="presOf" srcId="{B6A23BD6-7065-48AA-BBD6-890399F61BF7}" destId="{0F689753-0CE6-473F-9E67-1448E9E14249}" srcOrd="1" destOrd="0" presId="urn:microsoft.com/office/officeart/2005/8/layout/vProcess5"/>
    <dgm:cxn modelId="{D460A4FB-5A0F-4DD2-BAB4-9CDCA2E99F71}" type="presOf" srcId="{B6A23BD6-7065-48AA-BBD6-890399F61BF7}" destId="{F3A54621-8F15-4114-9BEA-6178C3EF813C}" srcOrd="0" destOrd="0" presId="urn:microsoft.com/office/officeart/2005/8/layout/vProcess5"/>
    <dgm:cxn modelId="{C42FFBD9-35A7-482A-962E-672BCCF56FF5}" type="presParOf" srcId="{05182C7C-BC1C-4F10-8F4A-3D8E867B48AC}" destId="{CC60F0F3-BE02-4BF7-BD0B-8F5479DB18EE}" srcOrd="0" destOrd="0" presId="urn:microsoft.com/office/officeart/2005/8/layout/vProcess5"/>
    <dgm:cxn modelId="{3ACAE166-19D2-4C81-8355-54CDCA6AC89B}" type="presParOf" srcId="{05182C7C-BC1C-4F10-8F4A-3D8E867B48AC}" destId="{B13B3DBE-3A0C-4640-8B20-D14FB666DA34}" srcOrd="1" destOrd="0" presId="urn:microsoft.com/office/officeart/2005/8/layout/vProcess5"/>
    <dgm:cxn modelId="{6A54338A-9DEC-4FC1-A3D1-92DA790EBC4C}" type="presParOf" srcId="{05182C7C-BC1C-4F10-8F4A-3D8E867B48AC}" destId="{F3A54621-8F15-4114-9BEA-6178C3EF813C}" srcOrd="2" destOrd="0" presId="urn:microsoft.com/office/officeart/2005/8/layout/vProcess5"/>
    <dgm:cxn modelId="{9FEA3BCB-9CA5-44BB-BEDB-11AA54C4F04C}" type="presParOf" srcId="{05182C7C-BC1C-4F10-8F4A-3D8E867B48AC}" destId="{A3397861-1102-4830-BD1E-430774A56EDC}" srcOrd="3" destOrd="0" presId="urn:microsoft.com/office/officeart/2005/8/layout/vProcess5"/>
    <dgm:cxn modelId="{B3659DAA-26CF-48FB-9A45-A54569CE80E3}" type="presParOf" srcId="{05182C7C-BC1C-4F10-8F4A-3D8E867B48AC}" destId="{82B0174E-7C76-413E-A6EE-45D381A9FC1B}" srcOrd="4" destOrd="0" presId="urn:microsoft.com/office/officeart/2005/8/layout/vProcess5"/>
    <dgm:cxn modelId="{DCA19D6F-5696-47E3-AE2D-FF2F99B8E007}" type="presParOf" srcId="{05182C7C-BC1C-4F10-8F4A-3D8E867B48AC}" destId="{7753AE32-B6C4-4825-9C01-D0D2AE3A15BE}" srcOrd="5" destOrd="0" presId="urn:microsoft.com/office/officeart/2005/8/layout/vProcess5"/>
    <dgm:cxn modelId="{1318952E-8289-4996-AF1F-0BB6E2D7A918}" type="presParOf" srcId="{05182C7C-BC1C-4F10-8F4A-3D8E867B48AC}" destId="{2DD948B3-F365-4C63-9CC1-D703BAC8888D}" srcOrd="6" destOrd="0" presId="urn:microsoft.com/office/officeart/2005/8/layout/vProcess5"/>
    <dgm:cxn modelId="{4070FA4B-FF9D-4DB4-AC2C-D3066BAB1305}" type="presParOf" srcId="{05182C7C-BC1C-4F10-8F4A-3D8E867B48AC}" destId="{0F689753-0CE6-473F-9E67-1448E9E14249}" srcOrd="7" destOrd="0" presId="urn:microsoft.com/office/officeart/2005/8/layout/vProcess5"/>
    <dgm:cxn modelId="{A325EC59-1734-4D48-B93A-347BEE04BDE5}" type="presParOf" srcId="{05182C7C-BC1C-4F10-8F4A-3D8E867B48AC}" destId="{6306EBC8-BF0B-4251-880E-7DFC8A236FE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0286BD-25DA-4BA6-AEBE-B38D9E8B54CF}"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612B844C-2429-4849-ADC2-031849126584}">
      <dgm:prSet/>
      <dgm:spPr/>
      <dgm:t>
        <a:bodyPr/>
        <a:lstStyle/>
        <a:p>
          <a:r>
            <a:rPr lang="en-US" b="1"/>
            <a:t>Integration: </a:t>
          </a:r>
          <a:r>
            <a:rPr lang="en-US"/>
            <a:t>Built-in integrations with other Azure services like Azure Storage, Azure Cosmos DB, Azure Service Bus, etc., enable seamless development of serverless applications.</a:t>
          </a:r>
        </a:p>
      </dgm:t>
    </dgm:pt>
    <dgm:pt modelId="{E090D723-5019-4C86-8239-715B112ACEF1}" type="parTrans" cxnId="{9E2E3029-5FA3-436F-9597-0C5C164BF0CC}">
      <dgm:prSet/>
      <dgm:spPr/>
      <dgm:t>
        <a:bodyPr/>
        <a:lstStyle/>
        <a:p>
          <a:endParaRPr lang="en-US"/>
        </a:p>
      </dgm:t>
    </dgm:pt>
    <dgm:pt modelId="{E831F590-A78F-4F70-B3D9-6DFDCE8C31AC}" type="sibTrans" cxnId="{9E2E3029-5FA3-436F-9597-0C5C164BF0CC}">
      <dgm:prSet/>
      <dgm:spPr/>
      <dgm:t>
        <a:bodyPr/>
        <a:lstStyle/>
        <a:p>
          <a:endParaRPr lang="en-US"/>
        </a:p>
      </dgm:t>
    </dgm:pt>
    <dgm:pt modelId="{2BB5E416-F978-43C1-8CB1-89D08CAEEF8F}">
      <dgm:prSet/>
      <dgm:spPr/>
      <dgm:t>
        <a:bodyPr/>
        <a:lstStyle/>
        <a:p>
          <a:r>
            <a:rPr lang="en-US" b="1"/>
            <a:t>Language support: </a:t>
          </a:r>
          <a:r>
            <a:rPr lang="en-US"/>
            <a:t>Supports multiple programming languages including C#, JavaScript (Node.js), Python, PowerShell, and more, allowing developers to choose the language they are most comfortable with.</a:t>
          </a:r>
        </a:p>
      </dgm:t>
    </dgm:pt>
    <dgm:pt modelId="{8ED01D29-A795-4D76-A4F5-F0EFF339A6AC}" type="parTrans" cxnId="{0A553FF1-3CE1-4C18-8DEE-B5BEB91687AF}">
      <dgm:prSet/>
      <dgm:spPr/>
      <dgm:t>
        <a:bodyPr/>
        <a:lstStyle/>
        <a:p>
          <a:endParaRPr lang="en-US"/>
        </a:p>
      </dgm:t>
    </dgm:pt>
    <dgm:pt modelId="{0CA598F5-F414-442C-BF5F-49C4FA96502A}" type="sibTrans" cxnId="{0A553FF1-3CE1-4C18-8DEE-B5BEB91687AF}">
      <dgm:prSet/>
      <dgm:spPr/>
      <dgm:t>
        <a:bodyPr/>
        <a:lstStyle/>
        <a:p>
          <a:endParaRPr lang="en-US"/>
        </a:p>
      </dgm:t>
    </dgm:pt>
    <dgm:pt modelId="{A1461D84-97C3-41A9-A6A9-AA63918C7D3E}">
      <dgm:prSet/>
      <dgm:spPr/>
      <dgm:t>
        <a:bodyPr/>
        <a:lstStyle/>
        <a:p>
          <a:r>
            <a:rPr lang="en-US" b="1"/>
            <a:t>Monitoring and logging: </a:t>
          </a:r>
          <a:r>
            <a:rPr lang="en-US"/>
            <a:t>Integrated monitoring and logging through Azure Application Insights provide insights into the performance and usage of your functions.</a:t>
          </a:r>
        </a:p>
      </dgm:t>
    </dgm:pt>
    <dgm:pt modelId="{16D6BCE5-ABDA-41C0-AEAC-F785AF527914}" type="parTrans" cxnId="{25EF439F-5319-456D-9AFB-F83910ED6BF5}">
      <dgm:prSet/>
      <dgm:spPr/>
      <dgm:t>
        <a:bodyPr/>
        <a:lstStyle/>
        <a:p>
          <a:endParaRPr lang="en-US"/>
        </a:p>
      </dgm:t>
    </dgm:pt>
    <dgm:pt modelId="{F9B3EC41-AB50-4DB2-8F36-67E29FA816C8}" type="sibTrans" cxnId="{25EF439F-5319-456D-9AFB-F83910ED6BF5}">
      <dgm:prSet/>
      <dgm:spPr/>
      <dgm:t>
        <a:bodyPr/>
        <a:lstStyle/>
        <a:p>
          <a:endParaRPr lang="en-US"/>
        </a:p>
      </dgm:t>
    </dgm:pt>
    <dgm:pt modelId="{336E3EE3-CF37-4E26-BCE7-1E9A0E019E4A}" type="pres">
      <dgm:prSet presAssocID="{0A0286BD-25DA-4BA6-AEBE-B38D9E8B54CF}" presName="hierChild1" presStyleCnt="0">
        <dgm:presLayoutVars>
          <dgm:chPref val="1"/>
          <dgm:dir/>
          <dgm:animOne val="branch"/>
          <dgm:animLvl val="lvl"/>
          <dgm:resizeHandles/>
        </dgm:presLayoutVars>
      </dgm:prSet>
      <dgm:spPr/>
    </dgm:pt>
    <dgm:pt modelId="{335D8B72-7739-4BED-A43E-DB7ED26881AD}" type="pres">
      <dgm:prSet presAssocID="{612B844C-2429-4849-ADC2-031849126584}" presName="hierRoot1" presStyleCnt="0"/>
      <dgm:spPr/>
    </dgm:pt>
    <dgm:pt modelId="{BC88E636-866F-42BB-AC88-E48F89F4019C}" type="pres">
      <dgm:prSet presAssocID="{612B844C-2429-4849-ADC2-031849126584}" presName="composite" presStyleCnt="0"/>
      <dgm:spPr/>
    </dgm:pt>
    <dgm:pt modelId="{BBE8413A-1E8D-4F32-80B6-761E61CDAFC7}" type="pres">
      <dgm:prSet presAssocID="{612B844C-2429-4849-ADC2-031849126584}" presName="background" presStyleLbl="node0" presStyleIdx="0" presStyleCnt="3"/>
      <dgm:spPr/>
    </dgm:pt>
    <dgm:pt modelId="{9714EDFF-BE0E-473C-B430-ACE77EB4697F}" type="pres">
      <dgm:prSet presAssocID="{612B844C-2429-4849-ADC2-031849126584}" presName="text" presStyleLbl="fgAcc0" presStyleIdx="0" presStyleCnt="3">
        <dgm:presLayoutVars>
          <dgm:chPref val="3"/>
        </dgm:presLayoutVars>
      </dgm:prSet>
      <dgm:spPr/>
    </dgm:pt>
    <dgm:pt modelId="{ABF2DCB1-C721-4F53-86E0-8EAB7C8E753C}" type="pres">
      <dgm:prSet presAssocID="{612B844C-2429-4849-ADC2-031849126584}" presName="hierChild2" presStyleCnt="0"/>
      <dgm:spPr/>
    </dgm:pt>
    <dgm:pt modelId="{C03E5F8C-0ECB-47BE-B751-0774E639D6EF}" type="pres">
      <dgm:prSet presAssocID="{2BB5E416-F978-43C1-8CB1-89D08CAEEF8F}" presName="hierRoot1" presStyleCnt="0"/>
      <dgm:spPr/>
    </dgm:pt>
    <dgm:pt modelId="{622BE5AB-0984-46DF-BF5A-523D4BB10064}" type="pres">
      <dgm:prSet presAssocID="{2BB5E416-F978-43C1-8CB1-89D08CAEEF8F}" presName="composite" presStyleCnt="0"/>
      <dgm:spPr/>
    </dgm:pt>
    <dgm:pt modelId="{445A23D5-C101-4C14-A4D8-B72D0A58738B}" type="pres">
      <dgm:prSet presAssocID="{2BB5E416-F978-43C1-8CB1-89D08CAEEF8F}" presName="background" presStyleLbl="node0" presStyleIdx="1" presStyleCnt="3"/>
      <dgm:spPr/>
    </dgm:pt>
    <dgm:pt modelId="{88D010D3-74F6-4FFD-8F43-7F9BB6EB6264}" type="pres">
      <dgm:prSet presAssocID="{2BB5E416-F978-43C1-8CB1-89D08CAEEF8F}" presName="text" presStyleLbl="fgAcc0" presStyleIdx="1" presStyleCnt="3">
        <dgm:presLayoutVars>
          <dgm:chPref val="3"/>
        </dgm:presLayoutVars>
      </dgm:prSet>
      <dgm:spPr/>
    </dgm:pt>
    <dgm:pt modelId="{A299BA59-736D-4C89-BE1C-DB22D506BF74}" type="pres">
      <dgm:prSet presAssocID="{2BB5E416-F978-43C1-8CB1-89D08CAEEF8F}" presName="hierChild2" presStyleCnt="0"/>
      <dgm:spPr/>
    </dgm:pt>
    <dgm:pt modelId="{6B4D9170-68D5-42D9-A456-7C53950CD8D1}" type="pres">
      <dgm:prSet presAssocID="{A1461D84-97C3-41A9-A6A9-AA63918C7D3E}" presName="hierRoot1" presStyleCnt="0"/>
      <dgm:spPr/>
    </dgm:pt>
    <dgm:pt modelId="{D35F7E25-22CF-4D6A-A73E-A96B95A9B421}" type="pres">
      <dgm:prSet presAssocID="{A1461D84-97C3-41A9-A6A9-AA63918C7D3E}" presName="composite" presStyleCnt="0"/>
      <dgm:spPr/>
    </dgm:pt>
    <dgm:pt modelId="{B1CEE0A4-B184-482F-8C17-F63590BDF9D8}" type="pres">
      <dgm:prSet presAssocID="{A1461D84-97C3-41A9-A6A9-AA63918C7D3E}" presName="background" presStyleLbl="node0" presStyleIdx="2" presStyleCnt="3"/>
      <dgm:spPr/>
    </dgm:pt>
    <dgm:pt modelId="{7C60A19B-3CB4-4431-BA37-3166618437F7}" type="pres">
      <dgm:prSet presAssocID="{A1461D84-97C3-41A9-A6A9-AA63918C7D3E}" presName="text" presStyleLbl="fgAcc0" presStyleIdx="2" presStyleCnt="3">
        <dgm:presLayoutVars>
          <dgm:chPref val="3"/>
        </dgm:presLayoutVars>
      </dgm:prSet>
      <dgm:spPr/>
    </dgm:pt>
    <dgm:pt modelId="{5C5198E6-DDFD-4732-A1C4-937F5BFD7484}" type="pres">
      <dgm:prSet presAssocID="{A1461D84-97C3-41A9-A6A9-AA63918C7D3E}" presName="hierChild2" presStyleCnt="0"/>
      <dgm:spPr/>
    </dgm:pt>
  </dgm:ptLst>
  <dgm:cxnLst>
    <dgm:cxn modelId="{FF8C3D04-077D-469A-B474-B02FC87988ED}" type="presOf" srcId="{2BB5E416-F978-43C1-8CB1-89D08CAEEF8F}" destId="{88D010D3-74F6-4FFD-8F43-7F9BB6EB6264}" srcOrd="0" destOrd="0" presId="urn:microsoft.com/office/officeart/2005/8/layout/hierarchy1"/>
    <dgm:cxn modelId="{1556D420-FE57-45ED-8371-6E26338110F5}" type="presOf" srcId="{0A0286BD-25DA-4BA6-AEBE-B38D9E8B54CF}" destId="{336E3EE3-CF37-4E26-BCE7-1E9A0E019E4A}" srcOrd="0" destOrd="0" presId="urn:microsoft.com/office/officeart/2005/8/layout/hierarchy1"/>
    <dgm:cxn modelId="{9E2E3029-5FA3-436F-9597-0C5C164BF0CC}" srcId="{0A0286BD-25DA-4BA6-AEBE-B38D9E8B54CF}" destId="{612B844C-2429-4849-ADC2-031849126584}" srcOrd="0" destOrd="0" parTransId="{E090D723-5019-4C86-8239-715B112ACEF1}" sibTransId="{E831F590-A78F-4F70-B3D9-6DFDCE8C31AC}"/>
    <dgm:cxn modelId="{4985B437-DD21-44F1-8A0A-84910AC76962}" type="presOf" srcId="{612B844C-2429-4849-ADC2-031849126584}" destId="{9714EDFF-BE0E-473C-B430-ACE77EB4697F}" srcOrd="0" destOrd="0" presId="urn:microsoft.com/office/officeart/2005/8/layout/hierarchy1"/>
    <dgm:cxn modelId="{25EF439F-5319-456D-9AFB-F83910ED6BF5}" srcId="{0A0286BD-25DA-4BA6-AEBE-B38D9E8B54CF}" destId="{A1461D84-97C3-41A9-A6A9-AA63918C7D3E}" srcOrd="2" destOrd="0" parTransId="{16D6BCE5-ABDA-41C0-AEAC-F785AF527914}" sibTransId="{F9B3EC41-AB50-4DB2-8F36-67E29FA816C8}"/>
    <dgm:cxn modelId="{F17EB0C1-AA9F-4029-A28C-11BA670CC5CB}" type="presOf" srcId="{A1461D84-97C3-41A9-A6A9-AA63918C7D3E}" destId="{7C60A19B-3CB4-4431-BA37-3166618437F7}" srcOrd="0" destOrd="0" presId="urn:microsoft.com/office/officeart/2005/8/layout/hierarchy1"/>
    <dgm:cxn modelId="{0A553FF1-3CE1-4C18-8DEE-B5BEB91687AF}" srcId="{0A0286BD-25DA-4BA6-AEBE-B38D9E8B54CF}" destId="{2BB5E416-F978-43C1-8CB1-89D08CAEEF8F}" srcOrd="1" destOrd="0" parTransId="{8ED01D29-A795-4D76-A4F5-F0EFF339A6AC}" sibTransId="{0CA598F5-F414-442C-BF5F-49C4FA96502A}"/>
    <dgm:cxn modelId="{B68ABB7C-1810-472D-87C7-8884EF09078B}" type="presParOf" srcId="{336E3EE3-CF37-4E26-BCE7-1E9A0E019E4A}" destId="{335D8B72-7739-4BED-A43E-DB7ED26881AD}" srcOrd="0" destOrd="0" presId="urn:microsoft.com/office/officeart/2005/8/layout/hierarchy1"/>
    <dgm:cxn modelId="{0D37260B-E30C-466A-928F-D486B973B1D5}" type="presParOf" srcId="{335D8B72-7739-4BED-A43E-DB7ED26881AD}" destId="{BC88E636-866F-42BB-AC88-E48F89F4019C}" srcOrd="0" destOrd="0" presId="urn:microsoft.com/office/officeart/2005/8/layout/hierarchy1"/>
    <dgm:cxn modelId="{05A4F4E9-8312-4DF5-82DA-0D0971AE34A5}" type="presParOf" srcId="{BC88E636-866F-42BB-AC88-E48F89F4019C}" destId="{BBE8413A-1E8D-4F32-80B6-761E61CDAFC7}" srcOrd="0" destOrd="0" presId="urn:microsoft.com/office/officeart/2005/8/layout/hierarchy1"/>
    <dgm:cxn modelId="{FB659DEA-E393-4EAD-B535-076CF15F4975}" type="presParOf" srcId="{BC88E636-866F-42BB-AC88-E48F89F4019C}" destId="{9714EDFF-BE0E-473C-B430-ACE77EB4697F}" srcOrd="1" destOrd="0" presId="urn:microsoft.com/office/officeart/2005/8/layout/hierarchy1"/>
    <dgm:cxn modelId="{5A4EAFF9-C45F-48BB-AAEF-17F163004145}" type="presParOf" srcId="{335D8B72-7739-4BED-A43E-DB7ED26881AD}" destId="{ABF2DCB1-C721-4F53-86E0-8EAB7C8E753C}" srcOrd="1" destOrd="0" presId="urn:microsoft.com/office/officeart/2005/8/layout/hierarchy1"/>
    <dgm:cxn modelId="{6AA2DF51-2EBE-49B2-B14C-4797C9C4BD20}" type="presParOf" srcId="{336E3EE3-CF37-4E26-BCE7-1E9A0E019E4A}" destId="{C03E5F8C-0ECB-47BE-B751-0774E639D6EF}" srcOrd="1" destOrd="0" presId="urn:microsoft.com/office/officeart/2005/8/layout/hierarchy1"/>
    <dgm:cxn modelId="{470E1BC1-250D-40F0-BCFC-447B54BC3DA8}" type="presParOf" srcId="{C03E5F8C-0ECB-47BE-B751-0774E639D6EF}" destId="{622BE5AB-0984-46DF-BF5A-523D4BB10064}" srcOrd="0" destOrd="0" presId="urn:microsoft.com/office/officeart/2005/8/layout/hierarchy1"/>
    <dgm:cxn modelId="{2EEAF65A-A1F2-491B-A41E-546C615B9DB1}" type="presParOf" srcId="{622BE5AB-0984-46DF-BF5A-523D4BB10064}" destId="{445A23D5-C101-4C14-A4D8-B72D0A58738B}" srcOrd="0" destOrd="0" presId="urn:microsoft.com/office/officeart/2005/8/layout/hierarchy1"/>
    <dgm:cxn modelId="{291FE5B5-0195-44C7-9C08-2188E8907578}" type="presParOf" srcId="{622BE5AB-0984-46DF-BF5A-523D4BB10064}" destId="{88D010D3-74F6-4FFD-8F43-7F9BB6EB6264}" srcOrd="1" destOrd="0" presId="urn:microsoft.com/office/officeart/2005/8/layout/hierarchy1"/>
    <dgm:cxn modelId="{2AA1F8BD-23EF-4756-A79C-4F04C0D56418}" type="presParOf" srcId="{C03E5F8C-0ECB-47BE-B751-0774E639D6EF}" destId="{A299BA59-736D-4C89-BE1C-DB22D506BF74}" srcOrd="1" destOrd="0" presId="urn:microsoft.com/office/officeart/2005/8/layout/hierarchy1"/>
    <dgm:cxn modelId="{F99285C3-D85C-46E4-9118-693FBDAFB1A6}" type="presParOf" srcId="{336E3EE3-CF37-4E26-BCE7-1E9A0E019E4A}" destId="{6B4D9170-68D5-42D9-A456-7C53950CD8D1}" srcOrd="2" destOrd="0" presId="urn:microsoft.com/office/officeart/2005/8/layout/hierarchy1"/>
    <dgm:cxn modelId="{29C24545-5AB6-4FC4-BCD7-B2DD21192AAA}" type="presParOf" srcId="{6B4D9170-68D5-42D9-A456-7C53950CD8D1}" destId="{D35F7E25-22CF-4D6A-A73E-A96B95A9B421}" srcOrd="0" destOrd="0" presId="urn:microsoft.com/office/officeart/2005/8/layout/hierarchy1"/>
    <dgm:cxn modelId="{13916CA1-FF53-45DA-9709-E5C5F93DCFF3}" type="presParOf" srcId="{D35F7E25-22CF-4D6A-A73E-A96B95A9B421}" destId="{B1CEE0A4-B184-482F-8C17-F63590BDF9D8}" srcOrd="0" destOrd="0" presId="urn:microsoft.com/office/officeart/2005/8/layout/hierarchy1"/>
    <dgm:cxn modelId="{A95323BA-420F-4CFF-B848-C5E0F59D2E3D}" type="presParOf" srcId="{D35F7E25-22CF-4D6A-A73E-A96B95A9B421}" destId="{7C60A19B-3CB4-4431-BA37-3166618437F7}" srcOrd="1" destOrd="0" presId="urn:microsoft.com/office/officeart/2005/8/layout/hierarchy1"/>
    <dgm:cxn modelId="{8185098D-7513-41E2-BC31-85738CC4BD3D}" type="presParOf" srcId="{6B4D9170-68D5-42D9-A456-7C53950CD8D1}" destId="{5C5198E6-DDFD-4732-A1C4-937F5BFD748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B3DBE-3A0C-4640-8B20-D14FB666DA34}">
      <dsp:nvSpPr>
        <dsp:cNvPr id="0" name=""/>
        <dsp:cNvSpPr/>
      </dsp:nvSpPr>
      <dsp:spPr>
        <a:xfrm>
          <a:off x="0" y="0"/>
          <a:ext cx="7772400" cy="11430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Event-driven: </a:t>
          </a:r>
          <a:r>
            <a:rPr lang="en-US" sz="1900" kern="1200" dirty="0"/>
            <a:t>Functions are triggered by events such as HTTP requests, messages in queues, changes in storage, timer-based schedules, or external webhooks.</a:t>
          </a:r>
        </a:p>
      </dsp:txBody>
      <dsp:txXfrm>
        <a:off x="33477" y="33477"/>
        <a:ext cx="6539014" cy="1076046"/>
      </dsp:txXfrm>
    </dsp:sp>
    <dsp:sp modelId="{F3A54621-8F15-4114-9BEA-6178C3EF813C}">
      <dsp:nvSpPr>
        <dsp:cNvPr id="0" name=""/>
        <dsp:cNvSpPr/>
      </dsp:nvSpPr>
      <dsp:spPr>
        <a:xfrm>
          <a:off x="685799" y="1333500"/>
          <a:ext cx="7772400" cy="1143000"/>
        </a:xfrm>
        <a:prstGeom prst="roundRect">
          <a:avLst>
            <a:gd name="adj" fmla="val 10000"/>
          </a:avLst>
        </a:prstGeom>
        <a:solidFill>
          <a:schemeClr val="accent2">
            <a:hueOff val="-747399"/>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Pay-per-use: </a:t>
          </a:r>
          <a:r>
            <a:rPr lang="en-US" sz="1900" kern="1200"/>
            <a:t>You are charged only for the time your function runs, scaling automatically based on demand. There's no charge when your function is idle.</a:t>
          </a:r>
        </a:p>
      </dsp:txBody>
      <dsp:txXfrm>
        <a:off x="719276" y="1366977"/>
        <a:ext cx="6276696" cy="1076046"/>
      </dsp:txXfrm>
    </dsp:sp>
    <dsp:sp modelId="{A3397861-1102-4830-BD1E-430774A56EDC}">
      <dsp:nvSpPr>
        <dsp:cNvPr id="0" name=""/>
        <dsp:cNvSpPr/>
      </dsp:nvSpPr>
      <dsp:spPr>
        <a:xfrm>
          <a:off x="1371599" y="2667000"/>
          <a:ext cx="7772400" cy="1143000"/>
        </a:xfrm>
        <a:prstGeom prst="roundRect">
          <a:avLst>
            <a:gd name="adj" fmla="val 10000"/>
          </a:avLst>
        </a:prstGeom>
        <a:solidFill>
          <a:schemeClr val="accent2">
            <a:hueOff val="-1494798"/>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Scalability: </a:t>
          </a:r>
          <a:r>
            <a:rPr lang="en-US" sz="1900" kern="1200"/>
            <a:t>Azure Functions can scale automatically, handling thousands of simultaneous events.</a:t>
          </a:r>
        </a:p>
      </dsp:txBody>
      <dsp:txXfrm>
        <a:off x="1405076" y="2700477"/>
        <a:ext cx="6276696" cy="1076046"/>
      </dsp:txXfrm>
    </dsp:sp>
    <dsp:sp modelId="{82B0174E-7C76-413E-A6EE-45D381A9FC1B}">
      <dsp:nvSpPr>
        <dsp:cNvPr id="0" name=""/>
        <dsp:cNvSpPr/>
      </dsp:nvSpPr>
      <dsp:spPr>
        <a:xfrm>
          <a:off x="7029450" y="866775"/>
          <a:ext cx="742950" cy="74295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196614" y="866775"/>
        <a:ext cx="408622" cy="559070"/>
      </dsp:txXfrm>
    </dsp:sp>
    <dsp:sp modelId="{7753AE32-B6C4-4825-9C01-D0D2AE3A15BE}">
      <dsp:nvSpPr>
        <dsp:cNvPr id="0" name=""/>
        <dsp:cNvSpPr/>
      </dsp:nvSpPr>
      <dsp:spPr>
        <a:xfrm>
          <a:off x="7715250" y="2192655"/>
          <a:ext cx="742950" cy="742950"/>
        </a:xfrm>
        <a:prstGeom prst="downArrow">
          <a:avLst>
            <a:gd name="adj1" fmla="val 55000"/>
            <a:gd name="adj2" fmla="val 45000"/>
          </a:avLst>
        </a:prstGeom>
        <a:solidFill>
          <a:schemeClr val="accent2">
            <a:tint val="40000"/>
            <a:alpha val="90000"/>
            <a:hueOff val="-1669100"/>
            <a:satOff val="8325"/>
            <a:lumOff val="1417"/>
            <a:alphaOff val="0"/>
          </a:schemeClr>
        </a:solidFill>
        <a:ln w="12700" cap="flat" cmpd="sng" algn="ctr">
          <a:solidFill>
            <a:schemeClr val="accent2">
              <a:tint val="40000"/>
              <a:alpha val="90000"/>
              <a:hueOff val="-1669100"/>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882414" y="2192655"/>
        <a:ext cx="408622" cy="559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8413A-1E8D-4F32-80B6-761E61CDAFC7}">
      <dsp:nvSpPr>
        <dsp:cNvPr id="0" name=""/>
        <dsp:cNvSpPr/>
      </dsp:nvSpPr>
      <dsp:spPr>
        <a:xfrm>
          <a:off x="0" y="312655"/>
          <a:ext cx="2571749" cy="16330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714EDFF-BE0E-473C-B430-ACE77EB4697F}">
      <dsp:nvSpPr>
        <dsp:cNvPr id="0" name=""/>
        <dsp:cNvSpPr/>
      </dsp:nvSpPr>
      <dsp:spPr>
        <a:xfrm>
          <a:off x="285750" y="584118"/>
          <a:ext cx="2571749" cy="1633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Integration: </a:t>
          </a:r>
          <a:r>
            <a:rPr lang="en-US" sz="1200" kern="1200"/>
            <a:t>Built-in integrations with other Azure services like Azure Storage, Azure Cosmos DB, Azure Service Bus, etc., enable seamless development of serverless applications.</a:t>
          </a:r>
        </a:p>
      </dsp:txBody>
      <dsp:txXfrm>
        <a:off x="333581" y="631949"/>
        <a:ext cx="2476087" cy="1537399"/>
      </dsp:txXfrm>
    </dsp:sp>
    <dsp:sp modelId="{445A23D5-C101-4C14-A4D8-B72D0A58738B}">
      <dsp:nvSpPr>
        <dsp:cNvPr id="0" name=""/>
        <dsp:cNvSpPr/>
      </dsp:nvSpPr>
      <dsp:spPr>
        <a:xfrm>
          <a:off x="3143250" y="312655"/>
          <a:ext cx="2571749" cy="16330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8D010D3-74F6-4FFD-8F43-7F9BB6EB6264}">
      <dsp:nvSpPr>
        <dsp:cNvPr id="0" name=""/>
        <dsp:cNvSpPr/>
      </dsp:nvSpPr>
      <dsp:spPr>
        <a:xfrm>
          <a:off x="3429000" y="584118"/>
          <a:ext cx="2571749" cy="1633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Language support: </a:t>
          </a:r>
          <a:r>
            <a:rPr lang="en-US" sz="1200" kern="1200"/>
            <a:t>Supports multiple programming languages including C#, JavaScript (Node.js), Python, PowerShell, and more, allowing developers to choose the language they are most comfortable with.</a:t>
          </a:r>
        </a:p>
      </dsp:txBody>
      <dsp:txXfrm>
        <a:off x="3476831" y="631949"/>
        <a:ext cx="2476087" cy="1537399"/>
      </dsp:txXfrm>
    </dsp:sp>
    <dsp:sp modelId="{B1CEE0A4-B184-482F-8C17-F63590BDF9D8}">
      <dsp:nvSpPr>
        <dsp:cNvPr id="0" name=""/>
        <dsp:cNvSpPr/>
      </dsp:nvSpPr>
      <dsp:spPr>
        <a:xfrm>
          <a:off x="6286500" y="312655"/>
          <a:ext cx="2571749" cy="16330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C60A19B-3CB4-4431-BA37-3166618437F7}">
      <dsp:nvSpPr>
        <dsp:cNvPr id="0" name=""/>
        <dsp:cNvSpPr/>
      </dsp:nvSpPr>
      <dsp:spPr>
        <a:xfrm>
          <a:off x="6572250" y="584118"/>
          <a:ext cx="2571749" cy="1633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Monitoring and logging: </a:t>
          </a:r>
          <a:r>
            <a:rPr lang="en-US" sz="1200" kern="1200"/>
            <a:t>Integrated monitoring and logging through Azure Application Insights provide insights into the performance and usage of your functions.</a:t>
          </a:r>
        </a:p>
      </dsp:txBody>
      <dsp:txXfrm>
        <a:off x="6620081" y="631949"/>
        <a:ext cx="2476087" cy="153739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7/8/2024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95660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7/8/2024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9980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7/8/2024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0082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7/8/2024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0159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7/8/2024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6500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7/8/2024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4836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7/8/2024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575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7/8/2024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5328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7/8/2024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2866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7/8/2024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9700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7/8/2024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7436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7/8/2024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1303769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792EA91-3BEC-413E-9CC0-329F1915E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screen with text&#10;&#10;Description automatically generated with medium confidence">
            <a:extLst>
              <a:ext uri="{FF2B5EF4-FFF2-40B4-BE49-F238E27FC236}">
                <a16:creationId xmlns:a16="http://schemas.microsoft.com/office/drawing/2014/main" id="{0C42D1EF-91DC-F94C-392D-B4E2A0CB453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7" cy="6857990"/>
          </a:xfrm>
          <a:prstGeom prst="rect">
            <a:avLst/>
          </a:prstGeom>
        </p:spPr>
      </p:pic>
      <p:sp>
        <p:nvSpPr>
          <p:cNvPr id="25" name="Rectangle 24">
            <a:extLst>
              <a:ext uri="{FF2B5EF4-FFF2-40B4-BE49-F238E27FC236}">
                <a16:creationId xmlns:a16="http://schemas.microsoft.com/office/drawing/2014/main" id="{B97C0394-A9D4-466F-A671-B2752CC7F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2919"/>
            <a:ext cx="12191999" cy="4114799"/>
          </a:xfrm>
          <a:prstGeom prst="rect">
            <a:avLst/>
          </a:prstGeom>
          <a:gradFill flip="none" rotWithShape="1">
            <a:gsLst>
              <a:gs pos="0">
                <a:schemeClr val="tx2">
                  <a:alpha val="0"/>
                </a:schemeClr>
              </a:gs>
              <a:gs pos="50000">
                <a:schemeClr val="tx2">
                  <a:alpha val="56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5C3D4-D894-18B9-7BF9-461BF4D49DC1}"/>
              </a:ext>
            </a:extLst>
          </p:cNvPr>
          <p:cNvSpPr>
            <a:spLocks noGrp="1"/>
          </p:cNvSpPr>
          <p:nvPr>
            <p:ph type="ctrTitle"/>
          </p:nvPr>
        </p:nvSpPr>
        <p:spPr>
          <a:xfrm>
            <a:off x="1517904" y="1517904"/>
            <a:ext cx="9144000" cy="2798064"/>
          </a:xfrm>
        </p:spPr>
        <p:txBody>
          <a:bodyPr>
            <a:normAutofit/>
          </a:bodyPr>
          <a:lstStyle/>
          <a:p>
            <a:r>
              <a:rPr lang="en-US" dirty="0">
                <a:solidFill>
                  <a:schemeClr val="bg1"/>
                </a:solidFill>
              </a:rPr>
              <a:t>Azure Serverless</a:t>
            </a:r>
            <a:endParaRPr lang="en-PK" dirty="0">
              <a:solidFill>
                <a:schemeClr val="bg1"/>
              </a:solidFill>
            </a:endParaRPr>
          </a:p>
        </p:txBody>
      </p:sp>
    </p:spTree>
    <p:extLst>
      <p:ext uri="{BB962C8B-B14F-4D97-AF65-F5344CB8AC3E}">
        <p14:creationId xmlns:p14="http://schemas.microsoft.com/office/powerpoint/2010/main" val="401108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Freeform: Shape 44">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D51DF147-12A6-DCE4-1638-A7762697DBD5}"/>
              </a:ext>
            </a:extLst>
          </p:cNvPr>
          <p:cNvSpPr txBox="1"/>
          <p:nvPr/>
        </p:nvSpPr>
        <p:spPr>
          <a:xfrm>
            <a:off x="762000" y="403353"/>
            <a:ext cx="4089779" cy="2028388"/>
          </a:xfrm>
          <a:prstGeom prst="rect">
            <a:avLst/>
          </a:prstGeom>
        </p:spPr>
        <p:txBody>
          <a:bodyPr vert="horz" lIns="91440" tIns="45720" rIns="91440" bIns="45720" rtlCol="0" anchor="ctr">
            <a:normAutofit/>
          </a:bodyPr>
          <a:lstStyle/>
          <a:p>
            <a:pPr>
              <a:lnSpc>
                <a:spcPct val="95000"/>
              </a:lnSpc>
              <a:spcBef>
                <a:spcPct val="0"/>
              </a:spcBef>
              <a:spcAft>
                <a:spcPts val="600"/>
              </a:spcAft>
            </a:pPr>
            <a:r>
              <a:rPr lang="en-US" sz="4200" b="1" kern="1200" spc="-50" baseline="0" dirty="0">
                <a:solidFill>
                  <a:schemeClr val="tx1"/>
                </a:solidFill>
                <a:latin typeface="+mj-lt"/>
                <a:ea typeface="+mj-ea"/>
                <a:cs typeface="+mj-cs"/>
              </a:rPr>
              <a:t>Intro to Azure Serverless</a:t>
            </a:r>
          </a:p>
        </p:txBody>
      </p:sp>
      <p:sp>
        <p:nvSpPr>
          <p:cNvPr id="3" name="Content Placeholder 2">
            <a:extLst>
              <a:ext uri="{FF2B5EF4-FFF2-40B4-BE49-F238E27FC236}">
                <a16:creationId xmlns:a16="http://schemas.microsoft.com/office/drawing/2014/main" id="{6B74540E-91CE-B1B6-E8BA-CC5DFB2FDC6A}"/>
              </a:ext>
            </a:extLst>
          </p:cNvPr>
          <p:cNvSpPr>
            <a:spLocks noGrp="1"/>
          </p:cNvSpPr>
          <p:nvPr>
            <p:ph idx="1"/>
          </p:nvPr>
        </p:nvSpPr>
        <p:spPr>
          <a:xfrm>
            <a:off x="127000" y="2105926"/>
            <a:ext cx="5232400" cy="3202674"/>
          </a:xfrm>
        </p:spPr>
        <p:txBody>
          <a:bodyPr vert="horz" lIns="91440" tIns="45720" rIns="91440" bIns="45720" rtlCol="0" anchor="t">
            <a:noAutofit/>
          </a:bodyPr>
          <a:lstStyle/>
          <a:p>
            <a:pPr algn="just">
              <a:lnSpc>
                <a:spcPct val="95000"/>
              </a:lnSpc>
            </a:pPr>
            <a:r>
              <a:rPr lang="en-US" sz="1600" dirty="0"/>
              <a:t>Azure Serverless refers to a cloud computing model where the cloud provider dynamically manages the allocation and provisioning of servers. Azure Serverless offerings, such as Azure Functions and Logic Apps, allow developers to focus solely on writing code or workflows without worrying about the infrastructure required to run and scale their applications. This model scales automatically based on demand, ensuring cost-efficiency by charging only for the resources consumed during execution. It's ideal for event-driven scenarios, microservices architectures, and applications with unpredictable traffic patterns.</a:t>
            </a:r>
          </a:p>
        </p:txBody>
      </p:sp>
      <p:pic>
        <p:nvPicPr>
          <p:cNvPr id="5" name="Picture 4" descr="A cloud computing diagram with text&#10;&#10;Description automatically generated">
            <a:extLst>
              <a:ext uri="{FF2B5EF4-FFF2-40B4-BE49-F238E27FC236}">
                <a16:creationId xmlns:a16="http://schemas.microsoft.com/office/drawing/2014/main" id="{83A74803-52BC-A0A7-AC82-86ED8CFC3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532" y="1621994"/>
            <a:ext cx="6243251" cy="3490671"/>
          </a:xfrm>
          <a:prstGeom prst="rect">
            <a:avLst/>
          </a:prstGeom>
        </p:spPr>
      </p:pic>
    </p:spTree>
    <p:extLst>
      <p:ext uri="{BB962C8B-B14F-4D97-AF65-F5344CB8AC3E}">
        <p14:creationId xmlns:p14="http://schemas.microsoft.com/office/powerpoint/2010/main" val="2456903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12CA0-E00F-AB61-B1E9-91B881CE471D}"/>
              </a:ext>
            </a:extLst>
          </p:cNvPr>
          <p:cNvSpPr>
            <a:spLocks noGrp="1"/>
          </p:cNvSpPr>
          <p:nvPr>
            <p:ph type="title"/>
          </p:nvPr>
        </p:nvSpPr>
        <p:spPr>
          <a:xfrm>
            <a:off x="5431940" y="1517650"/>
            <a:ext cx="5998059" cy="1344613"/>
          </a:xfrm>
        </p:spPr>
        <p:txBody>
          <a:bodyPr>
            <a:normAutofit/>
          </a:bodyPr>
          <a:lstStyle/>
          <a:p>
            <a:r>
              <a:rPr lang="en-US" dirty="0"/>
              <a:t>Azure Serverless Function</a:t>
            </a:r>
            <a:endParaRPr lang="en-PK" dirty="0"/>
          </a:p>
        </p:txBody>
      </p:sp>
      <p:pic>
        <p:nvPicPr>
          <p:cNvPr id="12" name="Picture 11" descr="A diagram of a diagram of a lightning bolt and a blue arrow&#10;&#10;Description automatically generated with medium confidence">
            <a:extLst>
              <a:ext uri="{FF2B5EF4-FFF2-40B4-BE49-F238E27FC236}">
                <a16:creationId xmlns:a16="http://schemas.microsoft.com/office/drawing/2014/main" id="{83BA6FDE-B057-4A82-709A-CD5866466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47" y="2862263"/>
            <a:ext cx="5229893" cy="2565916"/>
          </a:xfrm>
          <a:prstGeom prst="rect">
            <a:avLst/>
          </a:prstGeom>
        </p:spPr>
      </p:pic>
      <p:sp>
        <p:nvSpPr>
          <p:cNvPr id="3" name="Content Placeholder 2">
            <a:extLst>
              <a:ext uri="{FF2B5EF4-FFF2-40B4-BE49-F238E27FC236}">
                <a16:creationId xmlns:a16="http://schemas.microsoft.com/office/drawing/2014/main" id="{040BD408-886E-D600-D4D5-F4399CB9D714}"/>
              </a:ext>
            </a:extLst>
          </p:cNvPr>
          <p:cNvSpPr>
            <a:spLocks noGrp="1"/>
          </p:cNvSpPr>
          <p:nvPr>
            <p:ph idx="1"/>
          </p:nvPr>
        </p:nvSpPr>
        <p:spPr>
          <a:xfrm>
            <a:off x="5431940" y="2970213"/>
            <a:ext cx="5998059" cy="3125787"/>
          </a:xfrm>
        </p:spPr>
        <p:txBody>
          <a:bodyPr>
            <a:normAutofit/>
          </a:bodyPr>
          <a:lstStyle/>
          <a:p>
            <a:pPr>
              <a:lnSpc>
                <a:spcPct val="95000"/>
              </a:lnSpc>
            </a:pPr>
            <a:r>
              <a:rPr lang="en-US" sz="2200"/>
              <a:t>Azure Serverless Functions, also known as Azure Functions, are snippets of code that automatically run in response to events like HTTP requests or changes in data. They scale as needed and you only pay for the time they run, making them efficient for various applications without worrying about server management.</a:t>
            </a:r>
            <a:endParaRPr lang="en-PK" sz="2200"/>
          </a:p>
        </p:txBody>
      </p:sp>
    </p:spTree>
    <p:extLst>
      <p:ext uri="{BB962C8B-B14F-4D97-AF65-F5344CB8AC3E}">
        <p14:creationId xmlns:p14="http://schemas.microsoft.com/office/powerpoint/2010/main" val="195135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8B6E23-8493-4A0F-9409-1BB1B3567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9238EC-3EDA-4FF6-9F43-081294A93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993D4D-98B3-40A7-986E-15AB6E631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AFC0BDC-D56C-D260-25D1-C9F318390976}"/>
              </a:ext>
            </a:extLst>
          </p:cNvPr>
          <p:cNvGraphicFramePr>
            <a:graphicFrameLocks noGrp="1"/>
          </p:cNvGraphicFramePr>
          <p:nvPr>
            <p:ph idx="1"/>
            <p:extLst>
              <p:ext uri="{D42A27DB-BD31-4B8C-83A1-F6EECF244321}">
                <p14:modId xmlns:p14="http://schemas.microsoft.com/office/powerpoint/2010/main" val="324444470"/>
              </p:ext>
            </p:extLst>
          </p:nvPr>
        </p:nvGraphicFramePr>
        <p:xfrm>
          <a:off x="1524000" y="2286000"/>
          <a:ext cx="9144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7">
            <a:extLst>
              <a:ext uri="{FF2B5EF4-FFF2-40B4-BE49-F238E27FC236}">
                <a16:creationId xmlns:a16="http://schemas.microsoft.com/office/drawing/2014/main" id="{6DB75A36-265B-7DDB-D567-DFFB130552D2}"/>
              </a:ext>
            </a:extLst>
          </p:cNvPr>
          <p:cNvSpPr>
            <a:spLocks noGrp="1"/>
          </p:cNvSpPr>
          <p:nvPr>
            <p:ph type="title"/>
          </p:nvPr>
        </p:nvSpPr>
        <p:spPr>
          <a:xfrm>
            <a:off x="1416304" y="1200404"/>
            <a:ext cx="9144000" cy="1344168"/>
          </a:xfrm>
        </p:spPr>
        <p:txBody>
          <a:bodyPr/>
          <a:lstStyle/>
          <a:p>
            <a:r>
              <a:rPr lang="en-US" dirty="0"/>
              <a:t>Key features</a:t>
            </a:r>
            <a:endParaRPr lang="en-PK" dirty="0"/>
          </a:p>
        </p:txBody>
      </p:sp>
    </p:spTree>
    <p:extLst>
      <p:ext uri="{BB962C8B-B14F-4D97-AF65-F5344CB8AC3E}">
        <p14:creationId xmlns:p14="http://schemas.microsoft.com/office/powerpoint/2010/main" val="1636572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3">
            <a:extLst>
              <a:ext uri="{FF2B5EF4-FFF2-40B4-BE49-F238E27FC236}">
                <a16:creationId xmlns:a16="http://schemas.microsoft.com/office/drawing/2014/main" id="{79A6206E-5345-B870-3BFD-5E4A07A895E5}"/>
              </a:ext>
            </a:extLst>
          </p:cNvPr>
          <p:cNvGraphicFramePr>
            <a:graphicFrameLocks noGrp="1"/>
          </p:cNvGraphicFramePr>
          <p:nvPr>
            <p:ph idx="1"/>
            <p:extLst>
              <p:ext uri="{D42A27DB-BD31-4B8C-83A1-F6EECF244321}">
                <p14:modId xmlns:p14="http://schemas.microsoft.com/office/powerpoint/2010/main" val="961023795"/>
              </p:ext>
            </p:extLst>
          </p:nvPr>
        </p:nvGraphicFramePr>
        <p:xfrm>
          <a:off x="1517650" y="2970213"/>
          <a:ext cx="9144000" cy="2529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7">
            <a:extLst>
              <a:ext uri="{FF2B5EF4-FFF2-40B4-BE49-F238E27FC236}">
                <a16:creationId xmlns:a16="http://schemas.microsoft.com/office/drawing/2014/main" id="{73DDA836-1A06-68B1-E490-2C0C46E85CCA}"/>
              </a:ext>
            </a:extLst>
          </p:cNvPr>
          <p:cNvSpPr>
            <a:spLocks noGrp="1"/>
          </p:cNvSpPr>
          <p:nvPr>
            <p:ph type="title"/>
          </p:nvPr>
        </p:nvSpPr>
        <p:spPr/>
        <p:txBody>
          <a:bodyPr/>
          <a:lstStyle/>
          <a:p>
            <a:r>
              <a:rPr lang="en-US" dirty="0"/>
              <a:t>Key features</a:t>
            </a:r>
            <a:endParaRPr lang="en-PK" dirty="0"/>
          </a:p>
        </p:txBody>
      </p:sp>
    </p:spTree>
    <p:extLst>
      <p:ext uri="{BB962C8B-B14F-4D97-AF65-F5344CB8AC3E}">
        <p14:creationId xmlns:p14="http://schemas.microsoft.com/office/powerpoint/2010/main" val="242655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DCE276B-0B93-4C78-A08A-FC34B55FD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D644BC4D-DFA6-46C1-B30A-1439A5195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1372" y="1065276"/>
            <a:ext cx="10049256" cy="4727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serverless architecture&#10;&#10;Description automatically generated">
            <a:extLst>
              <a:ext uri="{FF2B5EF4-FFF2-40B4-BE49-F238E27FC236}">
                <a16:creationId xmlns:a16="http://schemas.microsoft.com/office/drawing/2014/main" id="{8B0FD898-352E-1443-D726-5C9512F8D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542" y="1327900"/>
            <a:ext cx="7478915" cy="4202200"/>
          </a:xfrm>
          <a:prstGeom prst="rect">
            <a:avLst/>
          </a:prstGeom>
        </p:spPr>
      </p:pic>
    </p:spTree>
    <p:extLst>
      <p:ext uri="{BB962C8B-B14F-4D97-AF65-F5344CB8AC3E}">
        <p14:creationId xmlns:p14="http://schemas.microsoft.com/office/powerpoint/2010/main" val="4091510337"/>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171735"/>
      </a:dk2>
      <a:lt2>
        <a:srgbClr val="F0F3F1"/>
      </a:lt2>
      <a:accent1>
        <a:srgbClr val="C34DA3"/>
      </a:accent1>
      <a:accent2>
        <a:srgbClr val="A03BB1"/>
      </a:accent2>
      <a:accent3>
        <a:srgbClr val="814DC3"/>
      </a:accent3>
      <a:accent4>
        <a:srgbClr val="413EB3"/>
      </a:accent4>
      <a:accent5>
        <a:srgbClr val="4D7BC3"/>
      </a:accent5>
      <a:accent6>
        <a:srgbClr val="3B9BB1"/>
      </a:accent6>
      <a:hlink>
        <a:srgbClr val="3F5C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102</TotalTime>
  <Words>316</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Aharoni</vt:lpstr>
      <vt:lpstr>Arial</vt:lpstr>
      <vt:lpstr>Avenir Next LT Pro</vt:lpstr>
      <vt:lpstr>PrismaticVTI</vt:lpstr>
      <vt:lpstr>Azure Serverless</vt:lpstr>
      <vt:lpstr>PowerPoint Presentation</vt:lpstr>
      <vt:lpstr>Azure Serverless Function</vt:lpstr>
      <vt:lpstr>Key features</vt:lpstr>
      <vt:lpstr>Key features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Riaz Ahmed</dc:creator>
  <cp:lastModifiedBy>Riaz Ahmed</cp:lastModifiedBy>
  <cp:revision>3</cp:revision>
  <dcterms:created xsi:type="dcterms:W3CDTF">2024-06-14T10:48:34Z</dcterms:created>
  <dcterms:modified xsi:type="dcterms:W3CDTF">2024-07-08T18:06:52Z</dcterms:modified>
</cp:coreProperties>
</file>