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4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June 14,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156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D1B30B5-EBA2-161B-F660-B44A0FD69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105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8326F-2B33-DC8B-41EA-4EB92D9A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Azure management tools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3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0D46C-E34B-157C-31F8-B29995D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sz="2800" dirty="0"/>
              <a:t>Azure Portal</a:t>
            </a:r>
            <a:endParaRPr lang="en-PK" sz="2800" dirty="0"/>
          </a:p>
        </p:txBody>
      </p:sp>
      <p:pic>
        <p:nvPicPr>
          <p:cNvPr id="5" name="Picture 4" descr="A computer with graphs on the screen&#10;&#10;Description automatically generated">
            <a:extLst>
              <a:ext uri="{FF2B5EF4-FFF2-40B4-BE49-F238E27FC236}">
                <a16:creationId xmlns:a16="http://schemas.microsoft.com/office/drawing/2014/main" id="{AD85A321-F7AD-03FC-D676-3C311476A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3" b="9535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A11E-B939-C715-9422-5E880586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web-based interface for managing Azure resources and services, providing a graphical user experience for creating, configuring, and monitoring resources.</a:t>
            </a:r>
            <a:endParaRPr lang="en-PK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8C108-7121-F423-7C36-CE29ED58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sz="2800"/>
              <a:t>Azure PowerShell</a:t>
            </a:r>
            <a:endParaRPr lang="en-PK" sz="2800"/>
          </a:p>
        </p:txBody>
      </p:sp>
      <p:pic>
        <p:nvPicPr>
          <p:cNvPr id="5" name="Picture 4" descr="A white and blue rectangular object with blue text&#10;&#10;Description automatically generated">
            <a:extLst>
              <a:ext uri="{FF2B5EF4-FFF2-40B4-BE49-F238E27FC236}">
                <a16:creationId xmlns:a16="http://schemas.microsoft.com/office/drawing/2014/main" id="{4AFA422C-D583-97BA-2ABF-557114181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8" b="27741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2E3A-E348-265E-4CD2-4671C506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set of cmdlets for managing Azure resources directly from the PowerShell command line, allowing for automation and scripting of complex tasks.</a:t>
            </a:r>
            <a:endParaRPr lang="en-PK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B8F4-65C6-432A-42BD-067B2BF1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sz="2800"/>
              <a:t>Azure CLI (Command-Line Interface)</a:t>
            </a:r>
            <a:endParaRPr lang="en-PK" sz="28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3F285A-EEAC-EE0D-A898-598A50369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4" b="20400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B4DD-B2A7-3CF3-7A3C-67F03695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cross-platform command-line tool for managing Azure resources, offering a simple syntax for creating and managing services.</a:t>
            </a:r>
            <a:endParaRPr lang="en-PK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78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GradientRiseVTI</vt:lpstr>
      <vt:lpstr>Azure management tools</vt:lpstr>
      <vt:lpstr>Azure Portal</vt:lpstr>
      <vt:lpstr>Azure PowerShell</vt:lpstr>
      <vt:lpstr>Azure CLI (Command-Line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Riaz Ahmed</dc:creator>
  <cp:lastModifiedBy>Riaz Ahmed</cp:lastModifiedBy>
  <cp:revision>1</cp:revision>
  <dcterms:created xsi:type="dcterms:W3CDTF">2024-06-14T10:07:37Z</dcterms:created>
  <dcterms:modified xsi:type="dcterms:W3CDTF">2024-06-14T10:19:15Z</dcterms:modified>
</cp:coreProperties>
</file>