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582D-57E5-4956-A526-6E758559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25C2B-0F00-4ACB-BEDA-ABB4FEE5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0159-ABAF-46A6-88CA-A484719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7B4E-251F-49E5-AA60-9F3CC1A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2657-6A88-4570-BC13-C5F6E79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4A76-A335-4FDE-A517-4269903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D7D5F-90AC-48C8-907A-3B52B11B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B29B5-12A9-4E78-BDE7-E12DE6E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EA583-6E62-4EFB-94B1-A168109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B4577-7D93-42FB-BEEF-F1C79EAB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A0364-50D5-478A-9FC5-89BF0436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80E16-3DAF-4514-80B2-BC742FF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87097-F1E3-4FFC-AE1C-6A50791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764B3-54EC-41D1-9551-9C51F50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60C7F-CF42-4450-A19C-CB8915F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B75D-C1AB-47B7-8728-B045DCB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3B01A-C203-41C7-8E3D-6B5B9C21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BA89-5276-4EB7-8E52-FD0612E4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3F16-2749-4553-8DDA-F2B0177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1364-9871-44DE-A7B7-7D0F37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07D5-E6C9-4AE3-9C10-98C2FE8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E1BBA-BFA2-4D6A-A7F7-44C743C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07D0-0601-43E1-AB4B-484B70F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4DAE0-110F-458A-83B4-48BB497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7E05-0937-4560-8796-557B4969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C37E-96D3-41D7-AFC2-4914CD71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A726-560A-4F06-9DED-E69BDBD4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5824-13B1-407D-96DC-1AE89BFE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B9F42-F791-4D12-AA36-2AC9B10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FB732-612B-40CA-89AB-90BFA31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76E33-F12F-49F8-B4D4-28F01F6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F551-3D6E-453D-8735-FF4F453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C3554-8740-41D7-B1A0-656C311A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02C9-14CF-46A0-87D9-BA09078E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7EA78-F22C-42F1-8CDF-6DE55870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8BEE8-35A4-42E4-A6DA-5513C3D78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DB91A-1FEF-4D3E-BC85-5ECEB107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FCB5E-322D-4155-AAA6-CBEF67B5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2121C-7576-4F52-99AA-CB1D799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59FD-3482-4B89-9B00-5D596A6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DB386-F0D7-48BB-9B2E-1F4B4F1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C79AB-E9CA-44C6-91FA-6AA8ABE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6A0A2-E7B8-4A1D-985E-F66DBF81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91DBA-8466-4E62-A8FC-68330DB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92786-AAB1-4C37-BF4A-454C119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D6071-5459-4A13-AFED-88A9246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E893-D1C4-40EC-97B8-BE7DB82F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CC92-8654-4B44-B88C-33B248FE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F4C32-3AE1-40EC-9029-2B61AE1B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9C044-A1DE-467F-AB3D-976F3EB1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C20AD-45B9-45A5-B4B0-A5C8D29C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F62D7-E67A-4752-892B-9F2D372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7A3E-14C8-4692-95FB-8A729D3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C8F33-1624-435B-92BD-005B0BD9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F9706-5977-48DD-A575-43555008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2EE2-1547-4EB3-A524-0DC81ED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AAB9-15E8-43D7-AAB4-8667EBC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4F83-E6AF-4EDE-AC1B-95B54E4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E12ED-22DB-45A0-BE77-DD6F6779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2743-4B86-4A31-8FB8-7330893D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D411A-AC27-45B1-907F-BA587DBE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674-523D-4F16-B407-0D1031FC19F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15BB-E9F1-4FA2-B3C8-F4F1EB08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D9C9-B9A7-40CC-BD81-289820CC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EDB6D2-7015-4BB9-B275-3A0DAA08C32F}"/>
              </a:ext>
            </a:extLst>
          </p:cNvPr>
          <p:cNvSpPr/>
          <p:nvPr/>
        </p:nvSpPr>
        <p:spPr>
          <a:xfrm>
            <a:off x="1536970" y="1129004"/>
            <a:ext cx="2297912" cy="398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Controller</a:t>
            </a:r>
          </a:p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FDDAC-8EB3-4C0A-85EC-ED5FE322EC31}"/>
              </a:ext>
            </a:extLst>
          </p:cNvPr>
          <p:cNvSpPr/>
          <p:nvPr/>
        </p:nvSpPr>
        <p:spPr>
          <a:xfrm>
            <a:off x="2901821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2309AF-061A-4C30-9636-2C0A35B60CB0}"/>
              </a:ext>
            </a:extLst>
          </p:cNvPr>
          <p:cNvSpPr/>
          <p:nvPr/>
        </p:nvSpPr>
        <p:spPr>
          <a:xfrm>
            <a:off x="2901821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7CC25-50B8-4863-93FA-7F56DA96AD19}"/>
              </a:ext>
            </a:extLst>
          </p:cNvPr>
          <p:cNvSpPr/>
          <p:nvPr/>
        </p:nvSpPr>
        <p:spPr>
          <a:xfrm>
            <a:off x="2901818" y="4577833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ABD1B2-6E54-48C3-925E-7EC76FD2C2AC}"/>
              </a:ext>
            </a:extLst>
          </p:cNvPr>
          <p:cNvSpPr/>
          <p:nvPr/>
        </p:nvSpPr>
        <p:spPr>
          <a:xfrm>
            <a:off x="2901820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10539-B099-4DED-9C81-821948556975}"/>
              </a:ext>
            </a:extLst>
          </p:cNvPr>
          <p:cNvSpPr/>
          <p:nvPr/>
        </p:nvSpPr>
        <p:spPr>
          <a:xfrm>
            <a:off x="5629468" y="1129004"/>
            <a:ext cx="1928923" cy="27571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HI2XX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0D332-D57B-4B49-9368-DD5E9AF5D93C}"/>
              </a:ext>
            </a:extLst>
          </p:cNvPr>
          <p:cNvSpPr/>
          <p:nvPr/>
        </p:nvSpPr>
        <p:spPr>
          <a:xfrm>
            <a:off x="5629467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81B4A2-BECA-4E8D-AF46-523E98B3E0F3}"/>
              </a:ext>
            </a:extLst>
          </p:cNvPr>
          <p:cNvSpPr/>
          <p:nvPr/>
        </p:nvSpPr>
        <p:spPr>
          <a:xfrm>
            <a:off x="5629467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3E5FF-3CC1-41E2-AC76-17F5B822A162}"/>
              </a:ext>
            </a:extLst>
          </p:cNvPr>
          <p:cNvSpPr/>
          <p:nvPr/>
        </p:nvSpPr>
        <p:spPr>
          <a:xfrm>
            <a:off x="5629466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RST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84987-2BD8-4EFF-91F9-A042B6D3910C}"/>
              </a:ext>
            </a:extLst>
          </p:cNvPr>
          <p:cNvSpPr/>
          <p:nvPr/>
        </p:nvSpPr>
        <p:spPr>
          <a:xfrm>
            <a:off x="5629469" y="3429000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BB0BAA-52DB-400F-96DC-06FDAFCE77A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3834879" y="471779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309425A-2942-4AEB-B8FE-6E5BFAD342A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834879" y="3568959"/>
            <a:ext cx="1794590" cy="1148833"/>
          </a:xfrm>
          <a:prstGeom prst="bentConnector3">
            <a:avLst>
              <a:gd name="adj1" fmla="val 5108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A2FBFD-163C-4899-AEAA-9302696F4A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34882" y="1847467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43893-2410-4846-8402-48D7D68F15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834882" y="2232355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E231E7-238D-49AB-9CA8-80531DBA3D6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34881" y="2617243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18F2EABC-C0FB-4C06-AFD5-DCB261CCD26A}"/>
              </a:ext>
            </a:extLst>
          </p:cNvPr>
          <p:cNvSpPr/>
          <p:nvPr/>
        </p:nvSpPr>
        <p:spPr>
          <a:xfrm>
            <a:off x="6484862" y="2045752"/>
            <a:ext cx="3112249" cy="297343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E345F5-4852-4DDD-95B3-AF8A3B518C51}"/>
              </a:ext>
            </a:extLst>
          </p:cNvPr>
          <p:cNvSpPr/>
          <p:nvPr/>
        </p:nvSpPr>
        <p:spPr>
          <a:xfrm>
            <a:off x="2121360" y="2038446"/>
            <a:ext cx="3112249" cy="297343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EDB6D2-7015-4BB9-B275-3A0DAA08C32F}"/>
              </a:ext>
            </a:extLst>
          </p:cNvPr>
          <p:cNvSpPr/>
          <p:nvPr/>
        </p:nvSpPr>
        <p:spPr>
          <a:xfrm>
            <a:off x="3369854" y="2606041"/>
            <a:ext cx="1871311" cy="237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FDDAC-8EB3-4C0A-85EC-ED5FE322EC31}"/>
              </a:ext>
            </a:extLst>
          </p:cNvPr>
          <p:cNvSpPr/>
          <p:nvPr/>
        </p:nvSpPr>
        <p:spPr>
          <a:xfrm>
            <a:off x="4312327" y="3079366"/>
            <a:ext cx="933061" cy="27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U2_TXD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7CC25-50B8-4863-93FA-7F56DA96AD19}"/>
              </a:ext>
            </a:extLst>
          </p:cNvPr>
          <p:cNvSpPr/>
          <p:nvPr/>
        </p:nvSpPr>
        <p:spPr>
          <a:xfrm>
            <a:off x="4503420" y="4657341"/>
            <a:ext cx="735874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10539-B099-4DED-9C81-821948556975}"/>
              </a:ext>
            </a:extLst>
          </p:cNvPr>
          <p:cNvSpPr/>
          <p:nvPr/>
        </p:nvSpPr>
        <p:spPr>
          <a:xfrm>
            <a:off x="6476451" y="2606041"/>
            <a:ext cx="1949747" cy="2405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</a:t>
            </a:r>
          </a:p>
          <a:p>
            <a:pPr algn="r"/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0D332-D57B-4B49-9368-DD5E9AF5D93C}"/>
              </a:ext>
            </a:extLst>
          </p:cNvPr>
          <p:cNvSpPr/>
          <p:nvPr/>
        </p:nvSpPr>
        <p:spPr>
          <a:xfrm>
            <a:off x="6481533" y="307022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U2_RXD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84987-2BD8-4EFF-91F9-A042B6D3910C}"/>
              </a:ext>
            </a:extLst>
          </p:cNvPr>
          <p:cNvSpPr/>
          <p:nvPr/>
        </p:nvSpPr>
        <p:spPr>
          <a:xfrm>
            <a:off x="6479177" y="4668884"/>
            <a:ext cx="729343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GND</a:t>
            </a:r>
            <a:endParaRPr lang="zh-CN" altLang="en-US" sz="14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BB0BAA-52DB-400F-96DC-06FDAFCE77A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5239294" y="479730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309425A-2942-4AEB-B8FE-6E5BFAD342A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239294" y="4808843"/>
            <a:ext cx="1239883" cy="5729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1A72AF-9B31-4447-B830-BFBBCD4988D0}"/>
              </a:ext>
            </a:extLst>
          </p:cNvPr>
          <p:cNvCxnSpPr>
            <a:cxnSpLocks/>
          </p:cNvCxnSpPr>
          <p:nvPr/>
        </p:nvCxnSpPr>
        <p:spPr>
          <a:xfrm flipV="1">
            <a:off x="9548836" y="3838548"/>
            <a:ext cx="616568" cy="61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0" descr="便携式计算机 纯色填充">
            <a:extLst>
              <a:ext uri="{FF2B5EF4-FFF2-40B4-BE49-F238E27FC236}">
                <a16:creationId xmlns:a16="http://schemas.microsoft.com/office/drawing/2014/main" id="{4B761B52-521C-4C8F-B2D5-6CF92E8E6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938" y="2628893"/>
            <a:ext cx="1656945" cy="165694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C01FB76-2202-4CEB-8962-D80409CAD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99" y="1141525"/>
            <a:ext cx="715048" cy="87848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93434C8-F52C-48B1-8E91-8B19DBDC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332" y="1124609"/>
            <a:ext cx="715048" cy="87848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524C6DD-F964-454E-A80D-0DC97B1B4CB7}"/>
              </a:ext>
            </a:extLst>
          </p:cNvPr>
          <p:cNvSpPr/>
          <p:nvPr/>
        </p:nvSpPr>
        <p:spPr>
          <a:xfrm>
            <a:off x="2142964" y="3687616"/>
            <a:ext cx="988228" cy="22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  <a:endParaRPr lang="zh-CN" altLang="en-US" sz="1400" dirty="0"/>
          </a:p>
        </p:txBody>
      </p:sp>
      <p:pic>
        <p:nvPicPr>
          <p:cNvPr id="39" name="图形 38" descr="便携式计算机 纯色填充">
            <a:extLst>
              <a:ext uri="{FF2B5EF4-FFF2-40B4-BE49-F238E27FC236}">
                <a16:creationId xmlns:a16="http://schemas.microsoft.com/office/drawing/2014/main" id="{CD2F5CB9-61D5-4926-9436-7BD0E635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589" y="3032467"/>
            <a:ext cx="1656945" cy="1656945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244C03E-AD32-442B-89C9-435BA972DC9B}"/>
              </a:ext>
            </a:extLst>
          </p:cNvPr>
          <p:cNvCxnSpPr>
            <a:cxnSpLocks/>
          </p:cNvCxnSpPr>
          <p:nvPr/>
        </p:nvCxnSpPr>
        <p:spPr>
          <a:xfrm>
            <a:off x="1459652" y="3770666"/>
            <a:ext cx="58860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85725-2B29-49A1-861B-81304BAFB4B4}"/>
              </a:ext>
            </a:extLst>
          </p:cNvPr>
          <p:cNvSpPr txBox="1"/>
          <p:nvPr/>
        </p:nvSpPr>
        <p:spPr>
          <a:xfrm>
            <a:off x="1355059" y="3860939"/>
            <a:ext cx="77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仅作供电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830402-85E0-4609-BA90-F61A37831608}"/>
              </a:ext>
            </a:extLst>
          </p:cNvPr>
          <p:cNvSpPr txBox="1"/>
          <p:nvPr/>
        </p:nvSpPr>
        <p:spPr>
          <a:xfrm>
            <a:off x="9505161" y="3933740"/>
            <a:ext cx="182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供电</a:t>
            </a:r>
            <a:r>
              <a:rPr lang="en-US" altLang="zh-CN" sz="1100" dirty="0"/>
              <a:t>,</a:t>
            </a:r>
            <a:r>
              <a:rPr lang="zh-CN" altLang="en-US" sz="1100" dirty="0"/>
              <a:t>输出</a:t>
            </a:r>
            <a:r>
              <a:rPr lang="en-US" altLang="zh-CN" sz="1100" dirty="0"/>
              <a:t>RTK</a:t>
            </a:r>
            <a:r>
              <a:rPr lang="zh-CN" altLang="en-US" sz="1100" dirty="0"/>
              <a:t>结果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9EA4CF2-7300-4BCC-8A55-37100EBF430E}"/>
              </a:ext>
            </a:extLst>
          </p:cNvPr>
          <p:cNvCxnSpPr>
            <a:cxnSpLocks/>
          </p:cNvCxnSpPr>
          <p:nvPr/>
        </p:nvCxnSpPr>
        <p:spPr>
          <a:xfrm>
            <a:off x="5312923" y="3215347"/>
            <a:ext cx="11559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6BC4DB7-B79C-4106-A950-A2CA8E761342}"/>
              </a:ext>
            </a:extLst>
          </p:cNvPr>
          <p:cNvSpPr txBox="1"/>
          <p:nvPr/>
        </p:nvSpPr>
        <p:spPr>
          <a:xfrm>
            <a:off x="5325839" y="2876436"/>
            <a:ext cx="1372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RTCM</a:t>
            </a:r>
            <a:r>
              <a:rPr lang="zh-CN" altLang="en-US" sz="1050" dirty="0"/>
              <a:t>差分报文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1EF24A-4D44-4E7C-8D95-DBB61E2FEBAB}"/>
              </a:ext>
            </a:extLst>
          </p:cNvPr>
          <p:cNvSpPr txBox="1"/>
          <p:nvPr/>
        </p:nvSpPr>
        <p:spPr>
          <a:xfrm>
            <a:off x="3844497" y="1407563"/>
            <a:ext cx="2778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保持周围空旷</a:t>
            </a:r>
            <a:r>
              <a:rPr lang="en-US" altLang="zh-CN" sz="1000" dirty="0"/>
              <a:t>,</a:t>
            </a:r>
            <a:r>
              <a:rPr lang="zh-CN" altLang="en-US" sz="1000" dirty="0"/>
              <a:t>天线观测状态良好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B3F917-B30B-4857-808C-BB5CC169502F}"/>
              </a:ext>
            </a:extLst>
          </p:cNvPr>
          <p:cNvSpPr txBox="1"/>
          <p:nvPr/>
        </p:nvSpPr>
        <p:spPr>
          <a:xfrm>
            <a:off x="7816464" y="1369628"/>
            <a:ext cx="2778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保持周围空旷</a:t>
            </a:r>
            <a:r>
              <a:rPr lang="en-US" altLang="zh-CN" sz="1000" dirty="0"/>
              <a:t>,</a:t>
            </a:r>
            <a:r>
              <a:rPr lang="zh-CN" altLang="en-US" sz="1000" dirty="0"/>
              <a:t>天线观测状态良好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C5F454-CD50-4A59-84B1-8C1CB86634D4}"/>
              </a:ext>
            </a:extLst>
          </p:cNvPr>
          <p:cNvSpPr txBox="1"/>
          <p:nvPr/>
        </p:nvSpPr>
        <p:spPr>
          <a:xfrm>
            <a:off x="2109580" y="2101385"/>
            <a:ext cx="194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HI600DK</a:t>
            </a:r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评估板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3D32D38-B041-4F7F-8308-2FF3C113CCB4}"/>
              </a:ext>
            </a:extLst>
          </p:cNvPr>
          <p:cNvSpPr/>
          <p:nvPr/>
        </p:nvSpPr>
        <p:spPr>
          <a:xfrm>
            <a:off x="3467857" y="4371668"/>
            <a:ext cx="933061" cy="27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U0_TXD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D90D5B-0286-4B31-A1B0-2C8A2CED6651}"/>
              </a:ext>
            </a:extLst>
          </p:cNvPr>
          <p:cNvSpPr/>
          <p:nvPr/>
        </p:nvSpPr>
        <p:spPr>
          <a:xfrm>
            <a:off x="3467857" y="4669686"/>
            <a:ext cx="933061" cy="27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U0_RXD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5E1AD2-DFE5-4BD1-B4A8-B5F2F5F017CD}"/>
              </a:ext>
            </a:extLst>
          </p:cNvPr>
          <p:cNvSpPr/>
          <p:nvPr/>
        </p:nvSpPr>
        <p:spPr>
          <a:xfrm>
            <a:off x="2214898" y="4396083"/>
            <a:ext cx="852563" cy="510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CP210x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USB</a:t>
            </a:r>
            <a:r>
              <a:rPr lang="zh-CN" altLang="en-US" sz="1100" dirty="0">
                <a:solidFill>
                  <a:schemeClr val="tx1"/>
                </a:solidFill>
              </a:rPr>
              <a:t>转串口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7E743AA-773C-463B-A3F5-A7A1137B448C}"/>
              </a:ext>
            </a:extLst>
          </p:cNvPr>
          <p:cNvSpPr txBox="1"/>
          <p:nvPr/>
        </p:nvSpPr>
        <p:spPr>
          <a:xfrm>
            <a:off x="3337453" y="2588117"/>
            <a:ext cx="194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HI600D or HI600R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C477EC-494C-4BF7-BBD9-BC55E865D6B3}"/>
              </a:ext>
            </a:extLst>
          </p:cNvPr>
          <p:cNvSpPr txBox="1"/>
          <p:nvPr/>
        </p:nvSpPr>
        <p:spPr>
          <a:xfrm>
            <a:off x="2991057" y="5155314"/>
            <a:ext cx="10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基准站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41FCCA5-D48D-42AF-9BC1-C1F7828167FD}"/>
              </a:ext>
            </a:extLst>
          </p:cNvPr>
          <p:cNvCxnSpPr>
            <a:cxnSpLocks/>
          </p:cNvCxnSpPr>
          <p:nvPr/>
        </p:nvCxnSpPr>
        <p:spPr>
          <a:xfrm flipH="1">
            <a:off x="3032514" y="4550218"/>
            <a:ext cx="3484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D1F147-BE00-40BD-823C-AE4E469A0A75}"/>
              </a:ext>
            </a:extLst>
          </p:cNvPr>
          <p:cNvCxnSpPr>
            <a:cxnSpLocks/>
          </p:cNvCxnSpPr>
          <p:nvPr/>
        </p:nvCxnSpPr>
        <p:spPr>
          <a:xfrm>
            <a:off x="3052917" y="4776775"/>
            <a:ext cx="3613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DA24814-4663-4AC4-8172-843E07108A5A}"/>
              </a:ext>
            </a:extLst>
          </p:cNvPr>
          <p:cNvCxnSpPr>
            <a:cxnSpLocks/>
          </p:cNvCxnSpPr>
          <p:nvPr/>
        </p:nvCxnSpPr>
        <p:spPr>
          <a:xfrm>
            <a:off x="2646606" y="3984846"/>
            <a:ext cx="0" cy="359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B4CE974-DEA0-49C7-8850-B1C13A872365}"/>
              </a:ext>
            </a:extLst>
          </p:cNvPr>
          <p:cNvSpPr txBox="1"/>
          <p:nvPr/>
        </p:nvSpPr>
        <p:spPr>
          <a:xfrm>
            <a:off x="6430416" y="2566028"/>
            <a:ext cx="194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HI600R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21B0AF-C013-4566-9A43-97A2CA18BD67}"/>
              </a:ext>
            </a:extLst>
          </p:cNvPr>
          <p:cNvSpPr txBox="1"/>
          <p:nvPr/>
        </p:nvSpPr>
        <p:spPr>
          <a:xfrm>
            <a:off x="7451324" y="5130915"/>
            <a:ext cx="10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流动站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7BE895E-EB4E-43F7-8DE4-CE22747DF55D}"/>
              </a:ext>
            </a:extLst>
          </p:cNvPr>
          <p:cNvSpPr/>
          <p:nvPr/>
        </p:nvSpPr>
        <p:spPr>
          <a:xfrm>
            <a:off x="7492035" y="4389299"/>
            <a:ext cx="933061" cy="27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U0_TXD</a:t>
            </a:r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6001A2C-F5DF-4C95-B846-505710753988}"/>
              </a:ext>
            </a:extLst>
          </p:cNvPr>
          <p:cNvSpPr/>
          <p:nvPr/>
        </p:nvSpPr>
        <p:spPr>
          <a:xfrm>
            <a:off x="7492035" y="4687317"/>
            <a:ext cx="933061" cy="27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U0_RXD</a:t>
            </a:r>
            <a:endParaRPr lang="zh-CN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B17E483-8D5A-4F04-842F-18AA8EC3AFFB}"/>
              </a:ext>
            </a:extLst>
          </p:cNvPr>
          <p:cNvSpPr/>
          <p:nvPr/>
        </p:nvSpPr>
        <p:spPr>
          <a:xfrm>
            <a:off x="8605332" y="3712843"/>
            <a:ext cx="988228" cy="22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  <a:endParaRPr lang="zh-CN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AC20D6-23CA-43D4-9FDF-C4C6E28F4870}"/>
              </a:ext>
            </a:extLst>
          </p:cNvPr>
          <p:cNvSpPr/>
          <p:nvPr/>
        </p:nvSpPr>
        <p:spPr>
          <a:xfrm>
            <a:off x="8677266" y="4421310"/>
            <a:ext cx="852563" cy="510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CP210x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USB</a:t>
            </a:r>
            <a:r>
              <a:rPr lang="zh-CN" altLang="en-US" sz="1100" dirty="0">
                <a:solidFill>
                  <a:schemeClr val="tx1"/>
                </a:solidFill>
              </a:rPr>
              <a:t>转串口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F5A500-EB23-4C84-A4ED-7E1CD4E02A0B}"/>
              </a:ext>
            </a:extLst>
          </p:cNvPr>
          <p:cNvCxnSpPr>
            <a:cxnSpLocks/>
          </p:cNvCxnSpPr>
          <p:nvPr/>
        </p:nvCxnSpPr>
        <p:spPr>
          <a:xfrm>
            <a:off x="8425096" y="4546724"/>
            <a:ext cx="2510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9BC090A-AC0B-48F4-A57D-6695428E955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425096" y="4827110"/>
            <a:ext cx="2510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F455529-D144-4E22-BB24-3ADC382A87AF}"/>
              </a:ext>
            </a:extLst>
          </p:cNvPr>
          <p:cNvCxnSpPr>
            <a:cxnSpLocks/>
          </p:cNvCxnSpPr>
          <p:nvPr/>
        </p:nvCxnSpPr>
        <p:spPr>
          <a:xfrm>
            <a:off x="9108974" y="4010073"/>
            <a:ext cx="0" cy="359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E41218C-82E0-4D82-9C64-BC4DFE36280E}"/>
              </a:ext>
            </a:extLst>
          </p:cNvPr>
          <p:cNvSpPr txBox="1"/>
          <p:nvPr/>
        </p:nvSpPr>
        <p:spPr>
          <a:xfrm>
            <a:off x="6453433" y="2080944"/>
            <a:ext cx="194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HI600DK</a:t>
            </a:r>
          </a:p>
          <a:p>
            <a:r>
              <a:rPr lang="en-US" altLang="zh-CN" sz="1200" dirty="0"/>
              <a:t>(</a:t>
            </a:r>
            <a:r>
              <a:rPr lang="zh-CN" altLang="en-US" sz="1200" dirty="0"/>
              <a:t>评估板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50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10A7FD-A3B3-4D9B-868B-00E339D1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59" y="3592098"/>
            <a:ext cx="2982367" cy="18282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76555C-AD3E-49FE-981E-4B9C4AA32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78" y="966076"/>
            <a:ext cx="3798971" cy="2649161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D918A93C-0441-4269-B812-FDF3BD1F7187}"/>
              </a:ext>
            </a:extLst>
          </p:cNvPr>
          <p:cNvGrpSpPr/>
          <p:nvPr/>
        </p:nvGrpSpPr>
        <p:grpSpPr>
          <a:xfrm>
            <a:off x="5105695" y="3653587"/>
            <a:ext cx="3688109" cy="1766806"/>
            <a:chOff x="2522189" y="2101385"/>
            <a:chExt cx="3890864" cy="19258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3AE3D65-6ADF-4877-8694-85C8816A4679}"/>
                </a:ext>
              </a:extLst>
            </p:cNvPr>
            <p:cNvSpPr/>
            <p:nvPr/>
          </p:nvSpPr>
          <p:spPr>
            <a:xfrm>
              <a:off x="2522189" y="2101385"/>
              <a:ext cx="3573811" cy="192586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chemeClr val="accent4">
                  <a:alpha val="99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05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2DF544-E152-4F80-AC8C-A14F7DBC5D76}"/>
                </a:ext>
              </a:extLst>
            </p:cNvPr>
            <p:cNvSpPr/>
            <p:nvPr/>
          </p:nvSpPr>
          <p:spPr>
            <a:xfrm>
              <a:off x="4450366" y="2377737"/>
              <a:ext cx="1376501" cy="1523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1EE331-BB66-4961-8E4F-D50D95D634B5}"/>
                </a:ext>
              </a:extLst>
            </p:cNvPr>
            <p:cNvCxnSpPr>
              <a:cxnSpLocks/>
            </p:cNvCxnSpPr>
            <p:nvPr/>
          </p:nvCxnSpPr>
          <p:spPr>
            <a:xfrm>
              <a:off x="5244192" y="3386568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E00BF7-56D8-4AE2-AFC8-6DE02611258C}"/>
                </a:ext>
              </a:extLst>
            </p:cNvPr>
            <p:cNvSpPr/>
            <p:nvPr/>
          </p:nvSpPr>
          <p:spPr>
            <a:xfrm>
              <a:off x="2551241" y="2763826"/>
              <a:ext cx="232863" cy="844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USB</a:t>
              </a:r>
              <a:endParaRPr lang="zh-CN" altLang="en-US" sz="1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6D338A-220E-48EC-84B2-88F675A15669}"/>
                </a:ext>
              </a:extLst>
            </p:cNvPr>
            <p:cNvSpPr txBox="1"/>
            <p:nvPr/>
          </p:nvSpPr>
          <p:spPr>
            <a:xfrm>
              <a:off x="3283862" y="2119774"/>
              <a:ext cx="1949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评估板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84CB97-8158-4BB2-B3EE-6521D682337A}"/>
                </a:ext>
              </a:extLst>
            </p:cNvPr>
            <p:cNvSpPr/>
            <p:nvPr/>
          </p:nvSpPr>
          <p:spPr>
            <a:xfrm>
              <a:off x="4483664" y="3297451"/>
              <a:ext cx="611658" cy="208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TXD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F71D76-8FC9-4E6E-8054-39A0B0344FCE}"/>
                </a:ext>
              </a:extLst>
            </p:cNvPr>
            <p:cNvSpPr/>
            <p:nvPr/>
          </p:nvSpPr>
          <p:spPr>
            <a:xfrm>
              <a:off x="4464345" y="3577363"/>
              <a:ext cx="630977" cy="2212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RXD</a:t>
              </a:r>
              <a:endParaRPr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839AAD6-2BCD-44F1-AF5D-19F1F4E93623}"/>
                </a:ext>
              </a:extLst>
            </p:cNvPr>
            <p:cNvSpPr/>
            <p:nvPr/>
          </p:nvSpPr>
          <p:spPr>
            <a:xfrm>
              <a:off x="3173501" y="3294722"/>
              <a:ext cx="852563" cy="5103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CP210x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USB</a:t>
              </a:r>
              <a:r>
                <a:rPr lang="zh-CN" altLang="en-US" sz="1100" dirty="0">
                  <a:solidFill>
                    <a:schemeClr val="tx1"/>
                  </a:solidFill>
                </a:rPr>
                <a:t>转串口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D603421-3BC6-4806-9B06-22C7FC93FC6B}"/>
                </a:ext>
              </a:extLst>
            </p:cNvPr>
            <p:cNvSpPr txBox="1"/>
            <p:nvPr/>
          </p:nvSpPr>
          <p:spPr>
            <a:xfrm>
              <a:off x="4463306" y="2377737"/>
              <a:ext cx="1949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HI226/HI229</a:t>
              </a:r>
              <a:r>
                <a:rPr lang="zh-CN" altLang="en-US" sz="1200" dirty="0"/>
                <a:t>模块</a:t>
              </a:r>
              <a:endParaRPr lang="en-US" altLang="zh-CN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57D0DF-7EE9-4A50-B868-2F7199775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289" y="3429000"/>
              <a:ext cx="3484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FDC5FC6-A4EF-4C4B-972C-A69F0BAA8FD8}"/>
                </a:ext>
              </a:extLst>
            </p:cNvPr>
            <p:cNvCxnSpPr>
              <a:cxnSpLocks/>
            </p:cNvCxnSpPr>
            <p:nvPr/>
          </p:nvCxnSpPr>
          <p:spPr>
            <a:xfrm>
              <a:off x="4096692" y="3655557"/>
              <a:ext cx="3613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831A3C2-31F5-462E-92E9-6D2AC72A5709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29" y="3484704"/>
              <a:ext cx="304413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911068-0267-4FA1-888B-04C1D3111FE0}"/>
                </a:ext>
              </a:extLst>
            </p:cNvPr>
            <p:cNvSpPr/>
            <p:nvPr/>
          </p:nvSpPr>
          <p:spPr>
            <a:xfrm>
              <a:off x="3173501" y="2510374"/>
              <a:ext cx="851531" cy="4098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3.3V LDO</a:t>
              </a:r>
              <a:r>
                <a:rPr lang="zh-CN" altLang="en-US" sz="1100" dirty="0">
                  <a:solidFill>
                    <a:schemeClr val="tx1"/>
                  </a:solidFill>
                </a:rPr>
                <a:t>稳压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966D45A-4512-4D76-9560-C572C54B2045}"/>
                </a:ext>
              </a:extLst>
            </p:cNvPr>
            <p:cNvSpPr/>
            <p:nvPr/>
          </p:nvSpPr>
          <p:spPr>
            <a:xfrm>
              <a:off x="4470761" y="2651212"/>
              <a:ext cx="611658" cy="208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3V3</a:t>
              </a:r>
              <a:endParaRPr lang="zh-CN" altLang="en-US" sz="1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459242B-BAEF-4DD6-A9D8-6B99DDF77BCB}"/>
                </a:ext>
              </a:extLst>
            </p:cNvPr>
            <p:cNvCxnSpPr>
              <a:cxnSpLocks/>
            </p:cNvCxnSpPr>
            <p:nvPr/>
          </p:nvCxnSpPr>
          <p:spPr>
            <a:xfrm>
              <a:off x="4076289" y="2763826"/>
              <a:ext cx="348455" cy="1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066C781-92BB-4E05-B5E2-8DF78FB0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829" y="2713250"/>
              <a:ext cx="304413" cy="192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728F164-5051-45B6-9D5D-F0EB3134215C}"/>
                </a:ext>
              </a:extLst>
            </p:cNvPr>
            <p:cNvSpPr txBox="1"/>
            <p:nvPr/>
          </p:nvSpPr>
          <p:spPr>
            <a:xfrm>
              <a:off x="2676989" y="2463274"/>
              <a:ext cx="588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5V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4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500209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AAE6ED9-9630-406D-9CD9-25C34B359140}"/>
              </a:ext>
            </a:extLst>
          </p:cNvPr>
          <p:cNvSpPr txBox="1"/>
          <p:nvPr/>
        </p:nvSpPr>
        <p:spPr>
          <a:xfrm>
            <a:off x="2143443" y="1296440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Host</a:t>
            </a:r>
            <a:endParaRPr lang="zh-CN" altLang="en-US" sz="20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210725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781261" y="1294259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读寄存器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742094" y="2282961"/>
            <a:ext cx="3376588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A4 04 00 69 95 80 00 00 01 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latin typeface="Lato" panose="020F0502020204030203" pitchFamily="34" charset="0"/>
              </a:rPr>
              <a:t>读寄存器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0)</a:t>
            </a:r>
            <a:r>
              <a:rPr lang="zh-CN" altLang="zh-CN" sz="800" dirty="0"/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368936" y="3692807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返回寄存器数据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2753155" y="4045195"/>
            <a:ext cx="3727608" cy="4308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A5 04 00 61 E2 64 00 43 48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返回寄存器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数据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7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368234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314420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906309" y="1294065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写寄存器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875419" y="2277924"/>
            <a:ext cx="2954601" cy="60902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A4 08 00 25 93 00 10 00 01 32 00 00 00</a:t>
            </a:r>
            <a:endParaRPr lang="en-US" altLang="zh-CN" sz="11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写寄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0x10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, 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写入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50)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867967" y="3675610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4122240" y="4113253"/>
            <a:ext cx="691413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A1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BCF4E-2D80-44D5-BA1F-E7875382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95" y="1290450"/>
            <a:ext cx="154242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78E126-2EF4-4602-9415-A7C09DA0D1C1}"/>
              </a:ext>
            </a:extLst>
          </p:cNvPr>
          <p:cNvSpPr/>
          <p:nvPr/>
        </p:nvSpPr>
        <p:spPr>
          <a:xfrm>
            <a:off x="4307319" y="3093403"/>
            <a:ext cx="1216057" cy="504361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(1-128 B)</a:t>
            </a:r>
            <a:endParaRPr lang="zh-CN" altLang="en-US" sz="1200" dirty="0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F8CE812D-6A53-47F9-9008-2FB39D464197}"/>
              </a:ext>
            </a:extLst>
          </p:cNvPr>
          <p:cNvSpPr/>
          <p:nvPr/>
        </p:nvSpPr>
        <p:spPr>
          <a:xfrm>
            <a:off x="4317476" y="2726009"/>
            <a:ext cx="1216057" cy="273019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数据标签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EEAB071-2857-48ED-B438-C6134DA2BC22}"/>
              </a:ext>
            </a:extLst>
          </p:cNvPr>
          <p:cNvSpPr/>
          <p:nvPr/>
        </p:nvSpPr>
        <p:spPr>
          <a:xfrm>
            <a:off x="5693790" y="2790334"/>
            <a:ext cx="263950" cy="807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144E07-B3DA-4C30-A8E4-A33E5E7D61DD}"/>
              </a:ext>
            </a:extLst>
          </p:cNvPr>
          <p:cNvSpPr txBox="1"/>
          <p:nvPr/>
        </p:nvSpPr>
        <p:spPr>
          <a:xfrm>
            <a:off x="5979739" y="3113747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数据包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FCFA6F-F48F-420A-B2AD-76EE6A11F71A}"/>
              </a:ext>
            </a:extLst>
          </p:cNvPr>
          <p:cNvSpPr/>
          <p:nvPr/>
        </p:nvSpPr>
        <p:spPr>
          <a:xfrm>
            <a:off x="4317476" y="4045931"/>
            <a:ext cx="1216057" cy="523431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(1 – 128B)</a:t>
            </a:r>
            <a:endParaRPr lang="zh-CN" altLang="en-US" sz="1200" dirty="0"/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46FBE532-5459-470F-A43C-AC74B14654F2}"/>
              </a:ext>
            </a:extLst>
          </p:cNvPr>
          <p:cNvSpPr/>
          <p:nvPr/>
        </p:nvSpPr>
        <p:spPr>
          <a:xfrm>
            <a:off x="4317476" y="3691418"/>
            <a:ext cx="1216057" cy="273019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数据标签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88ABF6A8-FC56-47A9-B2EF-1716FAD572F1}"/>
              </a:ext>
            </a:extLst>
          </p:cNvPr>
          <p:cNvSpPr/>
          <p:nvPr/>
        </p:nvSpPr>
        <p:spPr>
          <a:xfrm>
            <a:off x="5693790" y="3691418"/>
            <a:ext cx="263950" cy="859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EDF8D-BD9F-4E50-97B9-40E9CC1041E0}"/>
              </a:ext>
            </a:extLst>
          </p:cNvPr>
          <p:cNvSpPr txBox="1"/>
          <p:nvPr/>
        </p:nvSpPr>
        <p:spPr>
          <a:xfrm>
            <a:off x="5952916" y="4030647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数据包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8668EE-BF18-418C-9E3E-02EAF940C672}"/>
              </a:ext>
            </a:extLst>
          </p:cNvPr>
          <p:cNvSpPr/>
          <p:nvPr/>
        </p:nvSpPr>
        <p:spPr>
          <a:xfrm>
            <a:off x="4307319" y="5195595"/>
            <a:ext cx="1216057" cy="450132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(1 – 128B)</a:t>
            </a:r>
            <a:endParaRPr lang="zh-CN" altLang="en-US" sz="1200" dirty="0"/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D74D0D61-AD54-4F79-B630-D61370CFC5A8}"/>
              </a:ext>
            </a:extLst>
          </p:cNvPr>
          <p:cNvSpPr/>
          <p:nvPr/>
        </p:nvSpPr>
        <p:spPr>
          <a:xfrm>
            <a:off x="4317476" y="4827525"/>
            <a:ext cx="1216057" cy="296942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数据标签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79CD2E7-3630-4A2E-B9BA-1CFEFCFCB302}"/>
              </a:ext>
            </a:extLst>
          </p:cNvPr>
          <p:cNvSpPr/>
          <p:nvPr/>
        </p:nvSpPr>
        <p:spPr>
          <a:xfrm>
            <a:off x="5693790" y="4827526"/>
            <a:ext cx="263950" cy="818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24F8D-6826-4B30-A010-0B442AF7F656}"/>
              </a:ext>
            </a:extLst>
          </p:cNvPr>
          <p:cNvSpPr txBox="1"/>
          <p:nvPr/>
        </p:nvSpPr>
        <p:spPr>
          <a:xfrm>
            <a:off x="5957740" y="5057095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数据包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4883D9-2848-45EA-8DDC-E50330E177F0}"/>
              </a:ext>
            </a:extLst>
          </p:cNvPr>
          <p:cNvSpPr txBox="1"/>
          <p:nvPr/>
        </p:nvSpPr>
        <p:spPr>
          <a:xfrm rot="5400000">
            <a:off x="4774317" y="4548630"/>
            <a:ext cx="3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7BFE779-8190-48D2-9D1F-1DE5C620C79F}"/>
              </a:ext>
            </a:extLst>
          </p:cNvPr>
          <p:cNvSpPr/>
          <p:nvPr/>
        </p:nvSpPr>
        <p:spPr>
          <a:xfrm>
            <a:off x="6561056" y="2790336"/>
            <a:ext cx="487057" cy="2855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DED6CC-7383-4A5E-A848-AFAC9B3664AA}"/>
              </a:ext>
            </a:extLst>
          </p:cNvPr>
          <p:cNvSpPr txBox="1"/>
          <p:nvPr/>
        </p:nvSpPr>
        <p:spPr>
          <a:xfrm>
            <a:off x="7046544" y="4079532"/>
            <a:ext cx="92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593B5-3658-4D4E-B2AB-E24A6EA39072}"/>
              </a:ext>
            </a:extLst>
          </p:cNvPr>
          <p:cNvSpPr/>
          <p:nvPr/>
        </p:nvSpPr>
        <p:spPr>
          <a:xfrm>
            <a:off x="4317477" y="2015754"/>
            <a:ext cx="1216056" cy="323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LEN(2B)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E2DE70-2E51-408B-AE6F-B45BE6BB25D4}"/>
              </a:ext>
            </a:extLst>
          </p:cNvPr>
          <p:cNvSpPr/>
          <p:nvPr/>
        </p:nvSpPr>
        <p:spPr>
          <a:xfrm>
            <a:off x="4312539" y="1715748"/>
            <a:ext cx="1195745" cy="25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0xA5(1B)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89E5F9-0BEA-4795-939F-685353679977}"/>
              </a:ext>
            </a:extLst>
          </p:cNvPr>
          <p:cNvSpPr/>
          <p:nvPr/>
        </p:nvSpPr>
        <p:spPr>
          <a:xfrm>
            <a:off x="4317476" y="1389528"/>
            <a:ext cx="1195745" cy="267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0x5A(1B)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47BEE8-4BE7-4E6A-A3E6-466DBFC4BAE4}"/>
              </a:ext>
            </a:extLst>
          </p:cNvPr>
          <p:cNvSpPr/>
          <p:nvPr/>
        </p:nvSpPr>
        <p:spPr>
          <a:xfrm>
            <a:off x="4317476" y="2395182"/>
            <a:ext cx="1216057" cy="2730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CRC(2B)</a:t>
            </a:r>
            <a:endParaRPr lang="zh-CN" altLang="en-US" sz="12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CF9506CE-37DC-4BFA-B0D3-3D1878F33789}"/>
              </a:ext>
            </a:extLst>
          </p:cNvPr>
          <p:cNvSpPr/>
          <p:nvPr/>
        </p:nvSpPr>
        <p:spPr>
          <a:xfrm>
            <a:off x="6656782" y="1389527"/>
            <a:ext cx="369332" cy="1278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1C9CED-364F-406B-9807-BD6187D1EC74}"/>
              </a:ext>
            </a:extLst>
          </p:cNvPr>
          <p:cNvSpPr txBox="1"/>
          <p:nvPr/>
        </p:nvSpPr>
        <p:spPr>
          <a:xfrm>
            <a:off x="7120998" y="1890155"/>
            <a:ext cx="62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帧头</a:t>
            </a:r>
          </a:p>
        </p:txBody>
      </p:sp>
    </p:spTree>
    <p:extLst>
      <p:ext uri="{BB962C8B-B14F-4D97-AF65-F5344CB8AC3E}">
        <p14:creationId xmlns:p14="http://schemas.microsoft.com/office/powerpoint/2010/main" val="12299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81600A6-8267-4D62-9337-292B216E9FD5}"/>
              </a:ext>
            </a:extLst>
          </p:cNvPr>
          <p:cNvGraphicFramePr>
            <a:graphicFrameLocks noGrp="1"/>
          </p:cNvGraphicFramePr>
          <p:nvPr/>
        </p:nvGraphicFramePr>
        <p:xfrm>
          <a:off x="2272632" y="1481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63">
                  <a:extLst>
                    <a:ext uri="{9D8B030D-6E8A-4147-A177-3AD203B41FA5}">
                      <a16:colId xmlns:a16="http://schemas.microsoft.com/office/drawing/2014/main" val="2039078534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3805927219"/>
                    </a:ext>
                  </a:extLst>
                </a:gridCol>
                <a:gridCol w="2022463">
                  <a:extLst>
                    <a:ext uri="{9D8B030D-6E8A-4147-A177-3AD203B41FA5}">
                      <a16:colId xmlns:a16="http://schemas.microsoft.com/office/drawing/2014/main" val="3478064462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1971913338"/>
                    </a:ext>
                  </a:extLst>
                </a:gridCol>
                <a:gridCol w="2576385">
                  <a:extLst>
                    <a:ext uri="{9D8B030D-6E8A-4147-A177-3AD203B41FA5}">
                      <a16:colId xmlns:a16="http://schemas.microsoft.com/office/drawing/2014/main" val="38908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帧头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帧类型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r>
                        <a:rPr lang="zh-CN" altLang="en-US" dirty="0"/>
                        <a:t>长度</a:t>
                      </a:r>
                      <a:r>
                        <a:rPr lang="en-US" altLang="zh-CN" dirty="0"/>
                        <a:t>(2B)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</a:t>
                      </a:r>
                      <a:r>
                        <a:rPr lang="zh-CN" altLang="en-US" dirty="0"/>
                        <a:t>校验</a:t>
                      </a:r>
                      <a:r>
                        <a:rPr lang="en-US" altLang="zh-CN" dirty="0"/>
                        <a:t>(2B)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(0-512B)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2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36FBA6-F967-4D42-FBE7-288F2E29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01" y="2174241"/>
            <a:ext cx="3445697" cy="1996128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055A8B2-FE89-77D6-746B-83072AD94E2C}"/>
              </a:ext>
            </a:extLst>
          </p:cNvPr>
          <p:cNvCxnSpPr>
            <a:cxnSpLocks/>
          </p:cNvCxnSpPr>
          <p:nvPr/>
        </p:nvCxnSpPr>
        <p:spPr>
          <a:xfrm flipH="1" flipV="1">
            <a:off x="6211252" y="2189856"/>
            <a:ext cx="667665" cy="467420"/>
          </a:xfrm>
          <a:prstGeom prst="straightConnector1">
            <a:avLst/>
          </a:prstGeom>
          <a:ln w="38100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1FF5B9B-94E2-4622-1F66-533EFC6038C4}"/>
              </a:ext>
            </a:extLst>
          </p:cNvPr>
          <p:cNvCxnSpPr>
            <a:cxnSpLocks/>
          </p:cNvCxnSpPr>
          <p:nvPr/>
        </p:nvCxnSpPr>
        <p:spPr>
          <a:xfrm flipV="1">
            <a:off x="7992517" y="2380083"/>
            <a:ext cx="797596" cy="457298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E90091F-9175-13E5-3EE3-B7B6DCAF47D2}"/>
              </a:ext>
            </a:extLst>
          </p:cNvPr>
          <p:cNvCxnSpPr>
            <a:cxnSpLocks/>
          </p:cNvCxnSpPr>
          <p:nvPr/>
        </p:nvCxnSpPr>
        <p:spPr>
          <a:xfrm flipV="1">
            <a:off x="7533786" y="1784927"/>
            <a:ext cx="0" cy="1082276"/>
          </a:xfrm>
          <a:prstGeom prst="straightConnector1">
            <a:avLst/>
          </a:prstGeom>
          <a:ln w="38100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07718B5-FB89-6AA0-211A-D00A1E38103A}"/>
              </a:ext>
            </a:extLst>
          </p:cNvPr>
          <p:cNvSpPr txBox="1"/>
          <p:nvPr/>
        </p:nvSpPr>
        <p:spPr>
          <a:xfrm>
            <a:off x="8708656" y="2395965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B3E820-D366-784B-621A-3D8630CB5D67}"/>
              </a:ext>
            </a:extLst>
          </p:cNvPr>
          <p:cNvSpPr txBox="1"/>
          <p:nvPr/>
        </p:nvSpPr>
        <p:spPr>
          <a:xfrm>
            <a:off x="6075485" y="2355736"/>
            <a:ext cx="7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2E791A-89BC-73A4-E39B-063BB8ACB36E}"/>
              </a:ext>
            </a:extLst>
          </p:cNvPr>
          <p:cNvSpPr txBox="1"/>
          <p:nvPr/>
        </p:nvSpPr>
        <p:spPr>
          <a:xfrm>
            <a:off x="7808428" y="1878985"/>
            <a:ext cx="21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35" name="箭头: 环形 34">
            <a:extLst>
              <a:ext uri="{FF2B5EF4-FFF2-40B4-BE49-F238E27FC236}">
                <a16:creationId xmlns:a16="http://schemas.microsoft.com/office/drawing/2014/main" id="{3FBF31AC-56B5-4D43-663C-EFDD233AA7D0}"/>
              </a:ext>
            </a:extLst>
          </p:cNvPr>
          <p:cNvSpPr/>
          <p:nvPr/>
        </p:nvSpPr>
        <p:spPr>
          <a:xfrm rot="8017878" flipH="1" flipV="1">
            <a:off x="6312909" y="2205666"/>
            <a:ext cx="533406" cy="554431"/>
          </a:xfrm>
          <a:prstGeom prst="circularArrow">
            <a:avLst>
              <a:gd name="adj1" fmla="val 7509"/>
              <a:gd name="adj2" fmla="val 3478121"/>
              <a:gd name="adj3" fmla="val 20958511"/>
              <a:gd name="adj4" fmla="val 10616396"/>
              <a:gd name="adj5" fmla="val 13393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箭头: 环形 35">
            <a:extLst>
              <a:ext uri="{FF2B5EF4-FFF2-40B4-BE49-F238E27FC236}">
                <a16:creationId xmlns:a16="http://schemas.microsoft.com/office/drawing/2014/main" id="{2500A5C3-BC54-7DD7-C3ED-63D94EB779EB}"/>
              </a:ext>
            </a:extLst>
          </p:cNvPr>
          <p:cNvSpPr/>
          <p:nvPr/>
        </p:nvSpPr>
        <p:spPr>
          <a:xfrm rot="2052296">
            <a:off x="8023869" y="2411077"/>
            <a:ext cx="603443" cy="693043"/>
          </a:xfrm>
          <a:prstGeom prst="circularArrow">
            <a:avLst>
              <a:gd name="adj1" fmla="val 7867"/>
              <a:gd name="adj2" fmla="val 2358633"/>
              <a:gd name="adj3" fmla="val 20700800"/>
              <a:gd name="adj4" fmla="val 10800000"/>
              <a:gd name="adj5" fmla="val 15181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箭头: 环形 36">
            <a:extLst>
              <a:ext uri="{FF2B5EF4-FFF2-40B4-BE49-F238E27FC236}">
                <a16:creationId xmlns:a16="http://schemas.microsoft.com/office/drawing/2014/main" id="{A2F042A2-FD02-D96A-B5AE-D1CB9C1AC833}"/>
              </a:ext>
            </a:extLst>
          </p:cNvPr>
          <p:cNvSpPr/>
          <p:nvPr/>
        </p:nvSpPr>
        <p:spPr>
          <a:xfrm rot="21425934" flipV="1">
            <a:off x="7267512" y="1928055"/>
            <a:ext cx="603443" cy="422407"/>
          </a:xfrm>
          <a:prstGeom prst="circularArrow">
            <a:avLst>
              <a:gd name="adj1" fmla="val 8630"/>
              <a:gd name="adj2" fmla="val 1885105"/>
              <a:gd name="adj3" fmla="val 20693095"/>
              <a:gd name="adj4" fmla="val 8199245"/>
              <a:gd name="adj5" fmla="val 2108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77D27CF-13F2-D33E-4E3B-AE79F1578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98" y="2423566"/>
            <a:ext cx="2836052" cy="1778783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F6AC45-BEAB-8257-E54E-5F7E8546D0D2}"/>
              </a:ext>
            </a:extLst>
          </p:cNvPr>
          <p:cNvCxnSpPr>
            <a:cxnSpLocks/>
          </p:cNvCxnSpPr>
          <p:nvPr/>
        </p:nvCxnSpPr>
        <p:spPr>
          <a:xfrm flipH="1" flipV="1">
            <a:off x="3072997" y="2301400"/>
            <a:ext cx="608165" cy="461259"/>
          </a:xfrm>
          <a:prstGeom prst="straightConnector1">
            <a:avLst/>
          </a:prstGeom>
          <a:ln w="38100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8FF967-B35D-51CC-2572-B0B0EB6E0992}"/>
              </a:ext>
            </a:extLst>
          </p:cNvPr>
          <p:cNvCxnSpPr>
            <a:cxnSpLocks/>
          </p:cNvCxnSpPr>
          <p:nvPr/>
        </p:nvCxnSpPr>
        <p:spPr>
          <a:xfrm flipV="1">
            <a:off x="4773581" y="2608732"/>
            <a:ext cx="658526" cy="278268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8060EB-FA1F-54B9-D796-0F9CB72DCBD3}"/>
              </a:ext>
            </a:extLst>
          </p:cNvPr>
          <p:cNvCxnSpPr>
            <a:cxnSpLocks/>
          </p:cNvCxnSpPr>
          <p:nvPr/>
        </p:nvCxnSpPr>
        <p:spPr>
          <a:xfrm flipV="1">
            <a:off x="4227177" y="2030285"/>
            <a:ext cx="0" cy="857262"/>
          </a:xfrm>
          <a:prstGeom prst="straightConnector1">
            <a:avLst/>
          </a:prstGeom>
          <a:ln w="38100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62D1B92-C425-C5E4-11CF-A8CCB05CB572}"/>
              </a:ext>
            </a:extLst>
          </p:cNvPr>
          <p:cNvSpPr txBox="1"/>
          <p:nvPr/>
        </p:nvSpPr>
        <p:spPr>
          <a:xfrm>
            <a:off x="5350253" y="2640175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160B92-34DC-1B2F-AAC0-2C36D484BD90}"/>
              </a:ext>
            </a:extLst>
          </p:cNvPr>
          <p:cNvSpPr txBox="1"/>
          <p:nvPr/>
        </p:nvSpPr>
        <p:spPr>
          <a:xfrm>
            <a:off x="4291644" y="1913893"/>
            <a:ext cx="21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41" name="箭头: 环形 40">
            <a:extLst>
              <a:ext uri="{FF2B5EF4-FFF2-40B4-BE49-F238E27FC236}">
                <a16:creationId xmlns:a16="http://schemas.microsoft.com/office/drawing/2014/main" id="{1DBD14D4-BE7C-9751-56D0-CC906D65ABEF}"/>
              </a:ext>
            </a:extLst>
          </p:cNvPr>
          <p:cNvSpPr/>
          <p:nvPr/>
        </p:nvSpPr>
        <p:spPr>
          <a:xfrm rot="8017878" flipH="1" flipV="1">
            <a:off x="3162385" y="2339866"/>
            <a:ext cx="533406" cy="554431"/>
          </a:xfrm>
          <a:prstGeom prst="circularArrow">
            <a:avLst>
              <a:gd name="adj1" fmla="val 7509"/>
              <a:gd name="adj2" fmla="val 3478121"/>
              <a:gd name="adj3" fmla="val 20958511"/>
              <a:gd name="adj4" fmla="val 10616396"/>
              <a:gd name="adj5" fmla="val 13393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环形 41">
            <a:extLst>
              <a:ext uri="{FF2B5EF4-FFF2-40B4-BE49-F238E27FC236}">
                <a16:creationId xmlns:a16="http://schemas.microsoft.com/office/drawing/2014/main" id="{C067A27B-6278-28E3-9AA5-4DB2C501993C}"/>
              </a:ext>
            </a:extLst>
          </p:cNvPr>
          <p:cNvSpPr/>
          <p:nvPr/>
        </p:nvSpPr>
        <p:spPr>
          <a:xfrm rot="2052296">
            <a:off x="4734819" y="2496531"/>
            <a:ext cx="603443" cy="693043"/>
          </a:xfrm>
          <a:prstGeom prst="circularArrow">
            <a:avLst>
              <a:gd name="adj1" fmla="val 7867"/>
              <a:gd name="adj2" fmla="val 2358633"/>
              <a:gd name="adj3" fmla="val 20700800"/>
              <a:gd name="adj4" fmla="val 10800000"/>
              <a:gd name="adj5" fmla="val 15181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环形 42">
            <a:extLst>
              <a:ext uri="{FF2B5EF4-FFF2-40B4-BE49-F238E27FC236}">
                <a16:creationId xmlns:a16="http://schemas.microsoft.com/office/drawing/2014/main" id="{11FD884E-FCA2-9B50-01B6-57DD067F4132}"/>
              </a:ext>
            </a:extLst>
          </p:cNvPr>
          <p:cNvSpPr/>
          <p:nvPr/>
        </p:nvSpPr>
        <p:spPr>
          <a:xfrm rot="21425934" flipV="1">
            <a:off x="3961871" y="2034267"/>
            <a:ext cx="603443" cy="422407"/>
          </a:xfrm>
          <a:prstGeom prst="circularArrow">
            <a:avLst>
              <a:gd name="adj1" fmla="val 8630"/>
              <a:gd name="adj2" fmla="val 1885105"/>
              <a:gd name="adj3" fmla="val 20693095"/>
              <a:gd name="adj4" fmla="val 8199245"/>
              <a:gd name="adj5" fmla="val 2108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265B78-0D5E-3537-DB7A-78E7109AE38B}"/>
              </a:ext>
            </a:extLst>
          </p:cNvPr>
          <p:cNvSpPr txBox="1"/>
          <p:nvPr/>
        </p:nvSpPr>
        <p:spPr>
          <a:xfrm>
            <a:off x="3481060" y="4268056"/>
            <a:ext cx="177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CH010/CH020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F3BB5D-185E-4110-B329-974479D234F4}"/>
              </a:ext>
            </a:extLst>
          </p:cNvPr>
          <p:cNvSpPr txBox="1"/>
          <p:nvPr/>
        </p:nvSpPr>
        <p:spPr>
          <a:xfrm>
            <a:off x="6887508" y="4268056"/>
            <a:ext cx="177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CH040/CH100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879DC7-A805-A048-7F9B-8230B4F3F216}"/>
              </a:ext>
            </a:extLst>
          </p:cNvPr>
          <p:cNvSpPr txBox="1"/>
          <p:nvPr/>
        </p:nvSpPr>
        <p:spPr>
          <a:xfrm>
            <a:off x="2912772" y="2395965"/>
            <a:ext cx="6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38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844952-9AD7-40B5-6F37-765B7F90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58" y="1906693"/>
            <a:ext cx="3128995" cy="237803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391CBDB-F0DA-2EB6-C339-65DBF316BB81}"/>
              </a:ext>
            </a:extLst>
          </p:cNvPr>
          <p:cNvCxnSpPr>
            <a:cxnSpLocks/>
          </p:cNvCxnSpPr>
          <p:nvPr/>
        </p:nvCxnSpPr>
        <p:spPr>
          <a:xfrm flipH="1" flipV="1">
            <a:off x="4875603" y="1866700"/>
            <a:ext cx="1022517" cy="1121152"/>
          </a:xfrm>
          <a:prstGeom prst="straightConnector1">
            <a:avLst/>
          </a:prstGeom>
          <a:ln w="38100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B99E69-4B77-18C0-E3AE-A8145FF22B1C}"/>
              </a:ext>
            </a:extLst>
          </p:cNvPr>
          <p:cNvCxnSpPr>
            <a:cxnSpLocks/>
          </p:cNvCxnSpPr>
          <p:nvPr/>
        </p:nvCxnSpPr>
        <p:spPr>
          <a:xfrm flipV="1">
            <a:off x="6078329" y="2478296"/>
            <a:ext cx="1570372" cy="561364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9CFA76-009C-3AE9-0240-B2EB2A2958D1}"/>
              </a:ext>
            </a:extLst>
          </p:cNvPr>
          <p:cNvCxnSpPr>
            <a:cxnSpLocks/>
          </p:cNvCxnSpPr>
          <p:nvPr/>
        </p:nvCxnSpPr>
        <p:spPr>
          <a:xfrm flipV="1">
            <a:off x="5969555" y="1457377"/>
            <a:ext cx="0" cy="1563985"/>
          </a:xfrm>
          <a:prstGeom prst="straightConnector1">
            <a:avLst/>
          </a:prstGeom>
          <a:ln w="38100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452B63E-6999-C4D0-2237-4407DA0A9082}"/>
              </a:ext>
            </a:extLst>
          </p:cNvPr>
          <p:cNvSpPr txBox="1"/>
          <p:nvPr/>
        </p:nvSpPr>
        <p:spPr>
          <a:xfrm>
            <a:off x="7261447" y="2204230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5BFF30-0EC3-B6AF-21E9-AC65B55570B8}"/>
              </a:ext>
            </a:extLst>
          </p:cNvPr>
          <p:cNvSpPr txBox="1"/>
          <p:nvPr/>
        </p:nvSpPr>
        <p:spPr>
          <a:xfrm>
            <a:off x="4981924" y="1557597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0CBAA7-28FA-0E8A-481F-A83D7696AF1B}"/>
              </a:ext>
            </a:extLst>
          </p:cNvPr>
          <p:cNvSpPr txBox="1"/>
          <p:nvPr/>
        </p:nvSpPr>
        <p:spPr>
          <a:xfrm>
            <a:off x="5956599" y="1128037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15" name="箭头: 环形 14">
            <a:extLst>
              <a:ext uri="{FF2B5EF4-FFF2-40B4-BE49-F238E27FC236}">
                <a16:creationId xmlns:a16="http://schemas.microsoft.com/office/drawing/2014/main" id="{07D3C006-C61B-B06B-FB78-DB09542C3039}"/>
              </a:ext>
            </a:extLst>
          </p:cNvPr>
          <p:cNvSpPr/>
          <p:nvPr/>
        </p:nvSpPr>
        <p:spPr>
          <a:xfrm rot="8017878" flipH="1" flipV="1">
            <a:off x="4928078" y="1951524"/>
            <a:ext cx="637951" cy="735169"/>
          </a:xfrm>
          <a:prstGeom prst="circularArrow">
            <a:avLst>
              <a:gd name="adj1" fmla="val 7509"/>
              <a:gd name="adj2" fmla="val 3769731"/>
              <a:gd name="adj3" fmla="val 20958511"/>
              <a:gd name="adj4" fmla="val 10616396"/>
              <a:gd name="adj5" fmla="val 1437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环形 15">
            <a:extLst>
              <a:ext uri="{FF2B5EF4-FFF2-40B4-BE49-F238E27FC236}">
                <a16:creationId xmlns:a16="http://schemas.microsoft.com/office/drawing/2014/main" id="{CD2056E2-9736-CB78-808B-0484C004C008}"/>
              </a:ext>
            </a:extLst>
          </p:cNvPr>
          <p:cNvSpPr/>
          <p:nvPr/>
        </p:nvSpPr>
        <p:spPr>
          <a:xfrm rot="2052296">
            <a:off x="6816850" y="2413195"/>
            <a:ext cx="603443" cy="693043"/>
          </a:xfrm>
          <a:prstGeom prst="circularArrow">
            <a:avLst>
              <a:gd name="adj1" fmla="val 7867"/>
              <a:gd name="adj2" fmla="val 2358633"/>
              <a:gd name="adj3" fmla="val 20700800"/>
              <a:gd name="adj4" fmla="val 10800000"/>
              <a:gd name="adj5" fmla="val 15181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环形 16">
            <a:extLst>
              <a:ext uri="{FF2B5EF4-FFF2-40B4-BE49-F238E27FC236}">
                <a16:creationId xmlns:a16="http://schemas.microsoft.com/office/drawing/2014/main" id="{466A6D5E-EBFB-1854-0139-E4033782AA3F}"/>
              </a:ext>
            </a:extLst>
          </p:cNvPr>
          <p:cNvSpPr/>
          <p:nvPr/>
        </p:nvSpPr>
        <p:spPr>
          <a:xfrm rot="21425934" flipV="1">
            <a:off x="5667834" y="1472378"/>
            <a:ext cx="603443" cy="422407"/>
          </a:xfrm>
          <a:prstGeom prst="circularArrow">
            <a:avLst>
              <a:gd name="adj1" fmla="val 8630"/>
              <a:gd name="adj2" fmla="val 1885105"/>
              <a:gd name="adj3" fmla="val 20693095"/>
              <a:gd name="adj4" fmla="val 8199245"/>
              <a:gd name="adj5" fmla="val 2108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3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279</Words>
  <Application>Microsoft Office PowerPoint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YANG XI</cp:lastModifiedBy>
  <cp:revision>60</cp:revision>
  <dcterms:created xsi:type="dcterms:W3CDTF">2019-01-18T09:05:50Z</dcterms:created>
  <dcterms:modified xsi:type="dcterms:W3CDTF">2022-06-12T03:55:00Z</dcterms:modified>
</cp:coreProperties>
</file>