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54719b4f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54719b4f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54719b4f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54719b4f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7243cac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7243cac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7243cac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7243cac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7243cacc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7243cacc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7243cacc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7243cacc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7243cacc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7243cacc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7243cacc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7243cacc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7243cacc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7243cacc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7243cacc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7243cacc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544a39bb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544a39bb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7243cacc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7243cacc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7243cacc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7243cacc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7243cacc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7243cacc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7243cacc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7243cacc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7243cacc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7243cacc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7243cacc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7243cacc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7243cacc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7243cacc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7243cacc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7243cacc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7243cacc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7243cacc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7243cacc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57243cacc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544a39bb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544a39bb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57243cacc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57243cacc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544a39bb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544a39bb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54719b4f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54719b4f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54719b4f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54719b4f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54719b4f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54719b4f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54719b4f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54719b4f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54719b4f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54719b4f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  <a:defRPr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■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■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■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ilyos.py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09425"/>
            <a:ext cx="8520600" cy="238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Dasturlash tillari bazasida texnik ilovalar fanining maqsadi va vazifalari.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Dasturlash tillar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Algoritm - bu muammoni hal qilish uchun aniq ketma-ketlikda bajariladigan ko'rsatmalar to'plami. Algoritmning asosiy xususiyatlari: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Aniqlik: Har bir qadam aniq va bir ma'noli bo'lishi kerak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Cheklilik: Algoritm cheklangan qadamlar sonida tugashi kerak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Kirish/chiqish: Aniq kiritish ma'lumotlari va kutilgan natijalar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Samaradorlik: Resurslardan optimal foydalanish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Asosiy algoritmik konstruksiyalar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Ketma-ketlik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Shartli operator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Takrorlash (sikl)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FILE NAME + EXTENSION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Sonlar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Belgilar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ilyos.py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Yangi.cpp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dars.java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</a:t>
            </a:r>
            <a:r>
              <a:rPr lang="en-GB"/>
              <a:t>nake_ case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camelCase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250" y="1384525"/>
            <a:ext cx="646747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213" y="1771863"/>
            <a:ext cx="595312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825" y="1773750"/>
            <a:ext cx="6842350" cy="9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snake_ case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camelCase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Protsessorlar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Signalarga ishlov berish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Dasturlash tillar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0" y="1943100"/>
            <a:ext cx="361950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700" y="1670150"/>
            <a:ext cx="383857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325" y="1827200"/>
            <a:ext cx="374332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413" y="1528763"/>
            <a:ext cx="4067175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900" y="1728788"/>
            <a:ext cx="388620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800" y="1714500"/>
            <a:ext cx="39624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838" y="1714500"/>
            <a:ext cx="412432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938" y="1171575"/>
            <a:ext cx="4048125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9413" y="1133475"/>
            <a:ext cx="3305175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0" y="1171575"/>
            <a:ext cx="361950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Protsessorlar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857250"/>
            <a:ext cx="51435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213" y="1819275"/>
            <a:ext cx="345757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Signalarga ishlov berish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700" y="910250"/>
            <a:ext cx="6854224" cy="385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Signalarga ishlov berish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Sensorlardan kelayotgan signallar odatda mikroprotsessor uchun to'g'ridan-to'g'ri foydalanishga yaroqsiz bo'ladi: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Kuchaytirgichlar - kuchsiz signallarni kuchaytiradi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Filtrlar - shovqinlarni yo'qotadi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Linearizatorlar - nochiziqli bog'lanishlarni to'g'ri chiziqli qiladi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Level shifterlar - signal amplitudasini moslashtiradi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Signalarga ishlov berish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Mikroprotsessor qabul qilingan signallarni turli usullar bilan qayta ishlaydi: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Raqamli filtrlash - shovqinlarni yo'qotish va signalni tozalash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O'rtacha qiymatni hisoblash - bir nechta o'lchov natijalarini o'rtachalash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Fourier transformatsiyasi - signalni chastota sohasida tahlil qilish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Kalibratsiya - o'lchov aniqligini oshirish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Matematik operatsiyalar - signalni hisob-kitoblar uchun qayta ishlash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Dasturlash tillar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Dasturlash tillari - bu kompyuter bilan muloqot qilish vositasi bo'lib, ular yordamida dasturchilar kompyuterga bajariladigan ko'rsatmalar beradilar. Tillar quyidagi turlarga bo'linadi: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Quyi darajadagi tillar: Assembly kabi, qurilma darajasiga yaqin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Yuqori darajadagi tillar: Python, C++, Java kabi, inson tiliga yaqinroq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Protsedurali tillar: C kabi, ketma-ket ko'rsatmalar beriladigan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Ob'ektga yo'naltirilgan tillar: Java, Python kabi, ob'ektlar va klasslar bilan ishlaydigan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Dasturlash tillar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Dasturlashda o'zgaruvchilar - ma'lumotlarni saqlash uchun ishlatiladi: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Butun sonlar (integer): 1, 42, -7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Haqiqiy sonlar (float): 3.14, 0.001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Satrlar (string): "Salom dunyo"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Mantiqiy qiymatlar (boolean): True, False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Ro'yxatlar (list/array): [1, 2, 3]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Dasturlash tillar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Operatorlar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Arifmetik: +, -, *, /, 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Taqqoslash: ==, !=, &gt;, &lt;, &gt;=, &lt;=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Mantiqiy: AND, OR, NOT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