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940" y="3034145"/>
            <a:ext cx="8915399" cy="2262781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Xampp,MySQL,sql</a:t>
            </a:r>
            <a:endParaRPr lang="en-US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1764016"/>
            <a:ext cx="8915399" cy="1126283"/>
          </a:xfrm>
        </p:spPr>
        <p:txBody>
          <a:bodyPr>
            <a:normAutofit/>
          </a:bodyPr>
          <a:lstStyle/>
          <a:p>
            <a:r>
              <a:rPr lang="en-US" sz="66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Php</a:t>
            </a:r>
            <a:r>
              <a:rPr lang="en-US" sz="6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presentation </a:t>
            </a:r>
            <a:endParaRPr lang="en-US" sz="66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249699"/>
            <a:ext cx="1906814" cy="12258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553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843" y="135737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Abouts</a:t>
            </a:r>
            <a:r>
              <a:rPr lang="en-US" sz="4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me </a:t>
            </a:r>
            <a:endParaRPr lang="en-US" sz="44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610589"/>
            <a:ext cx="11047412" cy="4457701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Faculty Name: miss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miran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Batch Code: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lab: 04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make by Student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Names: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Nawab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Zada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Sikandar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My  name is :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sikandar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 am 15 years ol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My cv is  :GitHub,website-development,ms.office,Javascript,xampp,MySQL,sql an more etc.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en-US" sz="24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492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Century Gothic</vt:lpstr>
      <vt:lpstr>Wingdings 3</vt:lpstr>
      <vt:lpstr>Wisp</vt:lpstr>
      <vt:lpstr>Xampp,MySQL,sql</vt:lpstr>
      <vt:lpstr>Abouts  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Xampp,MySQL,sql</dc:title>
  <dc:creator>a</dc:creator>
  <cp:lastModifiedBy>a</cp:lastModifiedBy>
  <cp:revision>2</cp:revision>
  <dcterms:created xsi:type="dcterms:W3CDTF">2024-04-21T04:47:46Z</dcterms:created>
  <dcterms:modified xsi:type="dcterms:W3CDTF">2024-04-21T05:04:13Z</dcterms:modified>
</cp:coreProperties>
</file>