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Fira Sans Black"/>
      <p:bold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Poppins Medium"/>
      <p:regular r:id="rId40"/>
      <p:bold r:id="rId41"/>
      <p:italic r:id="rId42"/>
      <p:boldItalic r:id="rId43"/>
    </p:embeddedFont>
    <p:embeddedFont>
      <p:font typeface="Fira Sans SemiBold"/>
      <p:regular r:id="rId44"/>
      <p:bold r:id="rId45"/>
      <p:italic r:id="rId46"/>
      <p:boldItalic r:id="rId47"/>
    </p:embeddedFont>
    <p:embeddedFont>
      <p:font typeface="Lato Black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regular.fntdata"/><Relationship Id="rId42" Type="http://schemas.openxmlformats.org/officeDocument/2006/relationships/font" Target="fonts/PoppinsMedium-italic.fntdata"/><Relationship Id="rId41" Type="http://schemas.openxmlformats.org/officeDocument/2006/relationships/font" Target="fonts/PoppinsMedium-bold.fntdata"/><Relationship Id="rId44" Type="http://schemas.openxmlformats.org/officeDocument/2006/relationships/font" Target="fonts/FiraSansSemiBold-regular.fntdata"/><Relationship Id="rId43" Type="http://schemas.openxmlformats.org/officeDocument/2006/relationships/font" Target="fonts/PoppinsMedium-boldItalic.fntdata"/><Relationship Id="rId46" Type="http://schemas.openxmlformats.org/officeDocument/2006/relationships/font" Target="fonts/FiraSansSemiBold-italic.fntdata"/><Relationship Id="rId45" Type="http://schemas.openxmlformats.org/officeDocument/2006/relationships/font" Target="fonts/FiraSans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Black-bold.fntdata"/><Relationship Id="rId47" Type="http://schemas.openxmlformats.org/officeDocument/2006/relationships/font" Target="fonts/FiraSansSemiBold-boldItalic.fntdata"/><Relationship Id="rId49" Type="http://schemas.openxmlformats.org/officeDocument/2006/relationships/font" Target="fonts/Lato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Black-boldItalic.fntdata"/><Relationship Id="rId30" Type="http://schemas.openxmlformats.org/officeDocument/2006/relationships/font" Target="fonts/FiraSansBlack-bold.fntdata"/><Relationship Id="rId33" Type="http://schemas.openxmlformats.org/officeDocument/2006/relationships/font" Target="fonts/Lato-bold.fntdata"/><Relationship Id="rId32" Type="http://schemas.openxmlformats.org/officeDocument/2006/relationships/font" Target="fonts/Lato-regular.fntdata"/><Relationship Id="rId35" Type="http://schemas.openxmlformats.org/officeDocument/2006/relationships/font" Target="fonts/Lato-boldItalic.fntdata"/><Relationship Id="rId34" Type="http://schemas.openxmlformats.org/officeDocument/2006/relationships/font" Target="fonts/Lato-italic.fntdata"/><Relationship Id="rId37" Type="http://schemas.openxmlformats.org/officeDocument/2006/relationships/font" Target="fonts/Poppins-bold.fntdata"/><Relationship Id="rId36" Type="http://schemas.openxmlformats.org/officeDocument/2006/relationships/font" Target="fonts/Poppins-regular.fntdata"/><Relationship Id="rId39" Type="http://schemas.openxmlformats.org/officeDocument/2006/relationships/font" Target="fonts/Poppins-boldItalic.fntdata"/><Relationship Id="rId38" Type="http://schemas.openxmlformats.org/officeDocument/2006/relationships/font" Target="fonts/Poppins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E4E9F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976574" y="-6970886"/>
            <a:ext cx="13014251" cy="11821226"/>
          </a:xfrm>
          <a:prstGeom prst="arc">
            <a:avLst>
              <a:gd fmla="val 563625" name="adj1"/>
              <a:gd fmla="val 6916670" name="adj2"/>
            </a:avLst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2"/>
          <p:cNvGrpSpPr/>
          <p:nvPr/>
        </p:nvGrpSpPr>
        <p:grpSpPr>
          <a:xfrm rot="-1861407">
            <a:off x="326067" y="4669902"/>
            <a:ext cx="1593751" cy="1592387"/>
            <a:chOff x="-893217" y="-637283"/>
            <a:chExt cx="2496483" cy="2494348"/>
          </a:xfrm>
        </p:grpSpPr>
        <p:sp>
          <p:nvSpPr>
            <p:cNvPr id="59" name="Google Shape;59;p12"/>
            <p:cNvSpPr/>
            <p:nvPr/>
          </p:nvSpPr>
          <p:spPr>
            <a:xfrm>
              <a:off x="-550635" y="-217019"/>
              <a:ext cx="1695360" cy="1693910"/>
            </a:xfrm>
            <a:custGeom>
              <a:rect b="b" l="l" r="r" t="t"/>
              <a:pathLst>
                <a:path extrusionOk="0" h="3854328" w="3857625">
                  <a:moveTo>
                    <a:pt x="1858232" y="32422"/>
                  </a:moveTo>
                  <a:cubicBezTo>
                    <a:pt x="1831000" y="59997"/>
                    <a:pt x="1819551" y="91992"/>
                    <a:pt x="1753352" y="325316"/>
                  </a:cubicBezTo>
                  <a:cubicBezTo>
                    <a:pt x="1649854" y="690095"/>
                    <a:pt x="1628575" y="754846"/>
                    <a:pt x="1576435" y="863479"/>
                  </a:cubicBezTo>
                  <a:cubicBezTo>
                    <a:pt x="1427121" y="1174575"/>
                    <a:pt x="1177871" y="1423825"/>
                    <a:pt x="866775" y="1573139"/>
                  </a:cubicBezTo>
                  <a:cubicBezTo>
                    <a:pt x="757095" y="1625783"/>
                    <a:pt x="691401" y="1647462"/>
                    <a:pt x="318916" y="1753914"/>
                  </a:cubicBezTo>
                  <a:cubicBezTo>
                    <a:pt x="8287" y="1842687"/>
                    <a:pt x="0" y="1847144"/>
                    <a:pt x="0" y="1925516"/>
                  </a:cubicBezTo>
                  <a:cubicBezTo>
                    <a:pt x="0" y="2003888"/>
                    <a:pt x="8287" y="2008346"/>
                    <a:pt x="318916" y="2097118"/>
                  </a:cubicBezTo>
                  <a:cubicBezTo>
                    <a:pt x="468125" y="2139762"/>
                    <a:pt x="631003" y="2187682"/>
                    <a:pt x="680866" y="2203618"/>
                  </a:cubicBezTo>
                  <a:cubicBezTo>
                    <a:pt x="1102947" y="2338444"/>
                    <a:pt x="1454572" y="2667352"/>
                    <a:pt x="1618183" y="3080384"/>
                  </a:cubicBezTo>
                  <a:cubicBezTo>
                    <a:pt x="1632185" y="3115722"/>
                    <a:pt x="1686516" y="3293602"/>
                    <a:pt x="1738922" y="3475672"/>
                  </a:cubicBezTo>
                  <a:cubicBezTo>
                    <a:pt x="1847202" y="3851804"/>
                    <a:pt x="1848469" y="3854329"/>
                    <a:pt x="1928813" y="3854329"/>
                  </a:cubicBezTo>
                  <a:cubicBezTo>
                    <a:pt x="2009156" y="3854329"/>
                    <a:pt x="2010423" y="3851804"/>
                    <a:pt x="2118703" y="3475672"/>
                  </a:cubicBezTo>
                  <a:cubicBezTo>
                    <a:pt x="2171109" y="3293602"/>
                    <a:pt x="2225440" y="3115722"/>
                    <a:pt x="2239442" y="3080384"/>
                  </a:cubicBezTo>
                  <a:cubicBezTo>
                    <a:pt x="2390127" y="2699984"/>
                    <a:pt x="2703281" y="2386831"/>
                    <a:pt x="3083681" y="2236146"/>
                  </a:cubicBezTo>
                  <a:cubicBezTo>
                    <a:pt x="3119018" y="2222144"/>
                    <a:pt x="3296898" y="2167813"/>
                    <a:pt x="3478968" y="2115407"/>
                  </a:cubicBezTo>
                  <a:cubicBezTo>
                    <a:pt x="3855101" y="2007126"/>
                    <a:pt x="3857625" y="2005860"/>
                    <a:pt x="3857625" y="1925516"/>
                  </a:cubicBezTo>
                  <a:cubicBezTo>
                    <a:pt x="3857625" y="1845163"/>
                    <a:pt x="3855120" y="1843906"/>
                    <a:pt x="3478825" y="1735588"/>
                  </a:cubicBezTo>
                  <a:cubicBezTo>
                    <a:pt x="3296688" y="1683162"/>
                    <a:pt x="3114523" y="1627022"/>
                    <a:pt x="3074013" y="1610839"/>
                  </a:cubicBezTo>
                  <a:cubicBezTo>
                    <a:pt x="2708586" y="1464839"/>
                    <a:pt x="2389480" y="1145723"/>
                    <a:pt x="2243471" y="780249"/>
                  </a:cubicBezTo>
                  <a:cubicBezTo>
                    <a:pt x="2227269" y="739720"/>
                    <a:pt x="2171795" y="559917"/>
                    <a:pt x="2120179" y="380694"/>
                  </a:cubicBezTo>
                  <a:cubicBezTo>
                    <a:pt x="2034321" y="82562"/>
                    <a:pt x="2023796" y="52558"/>
                    <a:pt x="1996478" y="28146"/>
                  </a:cubicBezTo>
                  <a:cubicBezTo>
                    <a:pt x="1952806" y="-10869"/>
                    <a:pt x="1899352" y="-9211"/>
                    <a:pt x="1858232" y="32422"/>
                  </a:cubicBezTo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-893217" y="-637283"/>
              <a:ext cx="2496483" cy="2494348"/>
            </a:xfrm>
            <a:custGeom>
              <a:rect b="b" l="l" r="r" t="t"/>
              <a:pathLst>
                <a:path extrusionOk="0" h="3854328" w="3857625">
                  <a:moveTo>
                    <a:pt x="1858232" y="32422"/>
                  </a:moveTo>
                  <a:cubicBezTo>
                    <a:pt x="1831000" y="59997"/>
                    <a:pt x="1819551" y="91992"/>
                    <a:pt x="1753352" y="325316"/>
                  </a:cubicBezTo>
                  <a:cubicBezTo>
                    <a:pt x="1649854" y="690095"/>
                    <a:pt x="1628575" y="754846"/>
                    <a:pt x="1576435" y="863479"/>
                  </a:cubicBezTo>
                  <a:cubicBezTo>
                    <a:pt x="1427121" y="1174575"/>
                    <a:pt x="1177871" y="1423825"/>
                    <a:pt x="866775" y="1573139"/>
                  </a:cubicBezTo>
                  <a:cubicBezTo>
                    <a:pt x="757095" y="1625783"/>
                    <a:pt x="691401" y="1647462"/>
                    <a:pt x="318916" y="1753914"/>
                  </a:cubicBezTo>
                  <a:cubicBezTo>
                    <a:pt x="8287" y="1842687"/>
                    <a:pt x="0" y="1847144"/>
                    <a:pt x="0" y="1925516"/>
                  </a:cubicBezTo>
                  <a:cubicBezTo>
                    <a:pt x="0" y="2003888"/>
                    <a:pt x="8287" y="2008346"/>
                    <a:pt x="318916" y="2097118"/>
                  </a:cubicBezTo>
                  <a:cubicBezTo>
                    <a:pt x="468125" y="2139762"/>
                    <a:pt x="631003" y="2187682"/>
                    <a:pt x="680866" y="2203618"/>
                  </a:cubicBezTo>
                  <a:cubicBezTo>
                    <a:pt x="1102947" y="2338444"/>
                    <a:pt x="1454572" y="2667352"/>
                    <a:pt x="1618183" y="3080384"/>
                  </a:cubicBezTo>
                  <a:cubicBezTo>
                    <a:pt x="1632185" y="3115722"/>
                    <a:pt x="1686516" y="3293602"/>
                    <a:pt x="1738922" y="3475672"/>
                  </a:cubicBezTo>
                  <a:cubicBezTo>
                    <a:pt x="1847202" y="3851804"/>
                    <a:pt x="1848469" y="3854329"/>
                    <a:pt x="1928813" y="3854329"/>
                  </a:cubicBezTo>
                  <a:cubicBezTo>
                    <a:pt x="2009156" y="3854329"/>
                    <a:pt x="2010423" y="3851804"/>
                    <a:pt x="2118703" y="3475672"/>
                  </a:cubicBezTo>
                  <a:cubicBezTo>
                    <a:pt x="2171109" y="3293602"/>
                    <a:pt x="2225440" y="3115722"/>
                    <a:pt x="2239442" y="3080384"/>
                  </a:cubicBezTo>
                  <a:cubicBezTo>
                    <a:pt x="2390127" y="2699984"/>
                    <a:pt x="2703281" y="2386831"/>
                    <a:pt x="3083681" y="2236146"/>
                  </a:cubicBezTo>
                  <a:cubicBezTo>
                    <a:pt x="3119018" y="2222144"/>
                    <a:pt x="3296898" y="2167813"/>
                    <a:pt x="3478968" y="2115407"/>
                  </a:cubicBezTo>
                  <a:cubicBezTo>
                    <a:pt x="3855101" y="2007126"/>
                    <a:pt x="3857625" y="2005860"/>
                    <a:pt x="3857625" y="1925516"/>
                  </a:cubicBezTo>
                  <a:cubicBezTo>
                    <a:pt x="3857625" y="1845163"/>
                    <a:pt x="3855120" y="1843906"/>
                    <a:pt x="3478825" y="1735588"/>
                  </a:cubicBezTo>
                  <a:cubicBezTo>
                    <a:pt x="3296688" y="1683162"/>
                    <a:pt x="3114523" y="1627022"/>
                    <a:pt x="3074013" y="1610839"/>
                  </a:cubicBezTo>
                  <a:cubicBezTo>
                    <a:pt x="2708586" y="1464839"/>
                    <a:pt x="2389480" y="1145723"/>
                    <a:pt x="2243471" y="780249"/>
                  </a:cubicBezTo>
                  <a:cubicBezTo>
                    <a:pt x="2227269" y="739720"/>
                    <a:pt x="2171795" y="559917"/>
                    <a:pt x="2120179" y="380694"/>
                  </a:cubicBezTo>
                  <a:cubicBezTo>
                    <a:pt x="2034321" y="82562"/>
                    <a:pt x="2023796" y="52558"/>
                    <a:pt x="1996478" y="28146"/>
                  </a:cubicBezTo>
                  <a:cubicBezTo>
                    <a:pt x="1952806" y="-10869"/>
                    <a:pt x="1899352" y="-9211"/>
                    <a:pt x="1858232" y="32422"/>
                  </a:cubicBezTo>
                </a:path>
              </a:pathLst>
            </a:custGeom>
            <a:gradFill>
              <a:gsLst>
                <a:gs pos="0">
                  <a:srgbClr val="E06948"/>
                </a:gs>
                <a:gs pos="23000">
                  <a:srgbClr val="E06948"/>
                </a:gs>
                <a:gs pos="74000">
                  <a:srgbClr val="7A0CF4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 b="21852" l="9999" r="55210" t="23890"/>
          <a:stretch/>
        </p:blipFill>
        <p:spPr>
          <a:xfrm>
            <a:off x="1022307" y="1992953"/>
            <a:ext cx="4003322" cy="3899847"/>
          </a:xfrm>
          <a:prstGeom prst="ellipse">
            <a:avLst/>
          </a:prstGeom>
          <a:noFill/>
          <a:ln cap="flat" cmpd="sng" w="15875">
            <a:solidFill>
              <a:schemeClr val="lt1">
                <a:alpha val="40784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</p:pic>
      <p:grpSp>
        <p:nvGrpSpPr>
          <p:cNvPr id="62" name="Google Shape;62;p12"/>
          <p:cNvGrpSpPr/>
          <p:nvPr/>
        </p:nvGrpSpPr>
        <p:grpSpPr>
          <a:xfrm>
            <a:off x="6139771" y="4506873"/>
            <a:ext cx="4857269" cy="1444475"/>
            <a:chOff x="6139771" y="4506873"/>
            <a:chExt cx="4857269" cy="1444475"/>
          </a:xfrm>
        </p:grpSpPr>
        <p:sp>
          <p:nvSpPr>
            <p:cNvPr id="63" name="Google Shape;63;p12"/>
            <p:cNvSpPr/>
            <p:nvPr/>
          </p:nvSpPr>
          <p:spPr>
            <a:xfrm>
              <a:off x="6139771" y="4812224"/>
              <a:ext cx="219559" cy="84465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252307" y="4506873"/>
              <a:ext cx="4744733" cy="1444475"/>
            </a:xfrm>
            <a:prstGeom prst="roundRect">
              <a:avLst>
                <a:gd fmla="val 12084" name="adj"/>
              </a:avLst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>
  <p:cSld name="12_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3"/>
          <p:cNvGrpSpPr/>
          <p:nvPr/>
        </p:nvGrpSpPr>
        <p:grpSpPr>
          <a:xfrm>
            <a:off x="8239365" y="301841"/>
            <a:ext cx="3834709" cy="6556159"/>
            <a:chOff x="8239365" y="301841"/>
            <a:chExt cx="3834709" cy="6556159"/>
          </a:xfrm>
        </p:grpSpPr>
        <p:sp>
          <p:nvSpPr>
            <p:cNvPr id="68" name="Google Shape;68;p13"/>
            <p:cNvSpPr/>
            <p:nvPr/>
          </p:nvSpPr>
          <p:spPr>
            <a:xfrm>
              <a:off x="9504160" y="5163099"/>
              <a:ext cx="1273886" cy="1273886"/>
            </a:xfrm>
            <a:prstGeom prst="ellipse">
              <a:avLst/>
            </a:prstGeom>
            <a:gradFill>
              <a:gsLst>
                <a:gs pos="0">
                  <a:srgbClr val="B3C6E7"/>
                </a:gs>
                <a:gs pos="48000">
                  <a:srgbClr val="7A0CF4"/>
                </a:gs>
                <a:gs pos="70000">
                  <a:srgbClr val="7A0CF4"/>
                </a:gs>
                <a:gs pos="100000">
                  <a:srgbClr val="EA9B8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Google Shape;69;p13"/>
            <p:cNvPicPr preferRelativeResize="0"/>
            <p:nvPr/>
          </p:nvPicPr>
          <p:blipFill rotWithShape="1">
            <a:blip r:embed="rId3">
              <a:alphaModFix/>
            </a:blip>
            <a:srcRect b="51246" l="35359" r="31056" t="32248"/>
            <a:stretch/>
          </p:blipFill>
          <p:spPr>
            <a:xfrm>
              <a:off x="8239365" y="5746810"/>
              <a:ext cx="3834709" cy="1111190"/>
            </a:xfrm>
            <a:custGeom>
              <a:rect b="b" l="l" r="r" t="t"/>
              <a:pathLst>
                <a:path extrusionOk="0" h="1111190" w="3834709">
                  <a:moveTo>
                    <a:pt x="1917354" y="0"/>
                  </a:moveTo>
                  <a:cubicBezTo>
                    <a:pt x="2682508" y="0"/>
                    <a:pt x="3352589" y="366271"/>
                    <a:pt x="3722855" y="914589"/>
                  </a:cubicBezTo>
                  <a:lnTo>
                    <a:pt x="3834709" y="1111190"/>
                  </a:lnTo>
                  <a:lnTo>
                    <a:pt x="0" y="1111190"/>
                  </a:lnTo>
                  <a:lnTo>
                    <a:pt x="111854" y="914589"/>
                  </a:lnTo>
                  <a:cubicBezTo>
                    <a:pt x="482120" y="366271"/>
                    <a:pt x="1152201" y="0"/>
                    <a:pt x="191735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70" name="Google Shape;70;p13"/>
            <p:cNvSpPr/>
            <p:nvPr/>
          </p:nvSpPr>
          <p:spPr>
            <a:xfrm rot="900000">
              <a:off x="9985523" y="418119"/>
              <a:ext cx="1034617" cy="1033731"/>
            </a:xfrm>
            <a:custGeom>
              <a:rect b="b" l="l" r="r" t="t"/>
              <a:pathLst>
                <a:path extrusionOk="0" h="3854328" w="3857625">
                  <a:moveTo>
                    <a:pt x="1858232" y="32422"/>
                  </a:moveTo>
                  <a:cubicBezTo>
                    <a:pt x="1831000" y="59997"/>
                    <a:pt x="1819551" y="91992"/>
                    <a:pt x="1753352" y="325316"/>
                  </a:cubicBezTo>
                  <a:cubicBezTo>
                    <a:pt x="1649854" y="690095"/>
                    <a:pt x="1628575" y="754846"/>
                    <a:pt x="1576435" y="863479"/>
                  </a:cubicBezTo>
                  <a:cubicBezTo>
                    <a:pt x="1427121" y="1174575"/>
                    <a:pt x="1177871" y="1423825"/>
                    <a:pt x="866775" y="1573139"/>
                  </a:cubicBezTo>
                  <a:cubicBezTo>
                    <a:pt x="757095" y="1625783"/>
                    <a:pt x="691401" y="1647462"/>
                    <a:pt x="318916" y="1753914"/>
                  </a:cubicBezTo>
                  <a:cubicBezTo>
                    <a:pt x="8287" y="1842687"/>
                    <a:pt x="0" y="1847144"/>
                    <a:pt x="0" y="1925516"/>
                  </a:cubicBezTo>
                  <a:cubicBezTo>
                    <a:pt x="0" y="2003888"/>
                    <a:pt x="8287" y="2008346"/>
                    <a:pt x="318916" y="2097118"/>
                  </a:cubicBezTo>
                  <a:cubicBezTo>
                    <a:pt x="468125" y="2139762"/>
                    <a:pt x="631003" y="2187682"/>
                    <a:pt x="680866" y="2203618"/>
                  </a:cubicBezTo>
                  <a:cubicBezTo>
                    <a:pt x="1102947" y="2338444"/>
                    <a:pt x="1454572" y="2667352"/>
                    <a:pt x="1618183" y="3080384"/>
                  </a:cubicBezTo>
                  <a:cubicBezTo>
                    <a:pt x="1632185" y="3115722"/>
                    <a:pt x="1686516" y="3293602"/>
                    <a:pt x="1738922" y="3475672"/>
                  </a:cubicBezTo>
                  <a:cubicBezTo>
                    <a:pt x="1847202" y="3851804"/>
                    <a:pt x="1848469" y="3854329"/>
                    <a:pt x="1928813" y="3854329"/>
                  </a:cubicBezTo>
                  <a:cubicBezTo>
                    <a:pt x="2009156" y="3854329"/>
                    <a:pt x="2010423" y="3851804"/>
                    <a:pt x="2118703" y="3475672"/>
                  </a:cubicBezTo>
                  <a:cubicBezTo>
                    <a:pt x="2171109" y="3293602"/>
                    <a:pt x="2225440" y="3115722"/>
                    <a:pt x="2239442" y="3080384"/>
                  </a:cubicBezTo>
                  <a:cubicBezTo>
                    <a:pt x="2390127" y="2699984"/>
                    <a:pt x="2703281" y="2386831"/>
                    <a:pt x="3083681" y="2236146"/>
                  </a:cubicBezTo>
                  <a:cubicBezTo>
                    <a:pt x="3119018" y="2222144"/>
                    <a:pt x="3296898" y="2167813"/>
                    <a:pt x="3478968" y="2115407"/>
                  </a:cubicBezTo>
                  <a:cubicBezTo>
                    <a:pt x="3855101" y="2007126"/>
                    <a:pt x="3857625" y="2005860"/>
                    <a:pt x="3857625" y="1925516"/>
                  </a:cubicBezTo>
                  <a:cubicBezTo>
                    <a:pt x="3857625" y="1845163"/>
                    <a:pt x="3855120" y="1843906"/>
                    <a:pt x="3478825" y="1735588"/>
                  </a:cubicBezTo>
                  <a:cubicBezTo>
                    <a:pt x="3296688" y="1683162"/>
                    <a:pt x="3114523" y="1627022"/>
                    <a:pt x="3074013" y="1610839"/>
                  </a:cubicBezTo>
                  <a:cubicBezTo>
                    <a:pt x="2708586" y="1464839"/>
                    <a:pt x="2389480" y="1145723"/>
                    <a:pt x="2243471" y="780249"/>
                  </a:cubicBezTo>
                  <a:cubicBezTo>
                    <a:pt x="2227269" y="739720"/>
                    <a:pt x="2171795" y="559917"/>
                    <a:pt x="2120179" y="380694"/>
                  </a:cubicBezTo>
                  <a:cubicBezTo>
                    <a:pt x="2034321" y="82562"/>
                    <a:pt x="2023796" y="52558"/>
                    <a:pt x="1996478" y="28146"/>
                  </a:cubicBezTo>
                  <a:cubicBezTo>
                    <a:pt x="1952806" y="-10869"/>
                    <a:pt x="1899352" y="-9211"/>
                    <a:pt x="1858232" y="32422"/>
                  </a:cubicBezTo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4625755" y="469906"/>
            <a:ext cx="7134467" cy="5964433"/>
            <a:chOff x="4625755" y="469906"/>
            <a:chExt cx="7134467" cy="5964433"/>
          </a:xfrm>
        </p:grpSpPr>
        <p:sp>
          <p:nvSpPr>
            <p:cNvPr id="74" name="Google Shape;74;p14"/>
            <p:cNvSpPr/>
            <p:nvPr/>
          </p:nvSpPr>
          <p:spPr>
            <a:xfrm>
              <a:off x="10685421" y="469906"/>
              <a:ext cx="1074801" cy="1074801"/>
            </a:xfrm>
            <a:prstGeom prst="ellipse">
              <a:avLst/>
            </a:prstGeom>
            <a:gradFill>
              <a:gsLst>
                <a:gs pos="0">
                  <a:srgbClr val="E06948"/>
                </a:gs>
                <a:gs pos="1000">
                  <a:srgbClr val="E06948"/>
                </a:gs>
                <a:gs pos="48000">
                  <a:srgbClr val="E06948"/>
                </a:gs>
                <a:gs pos="77000">
                  <a:srgbClr val="EA9B86"/>
                </a:gs>
                <a:gs pos="100000">
                  <a:srgbClr val="EA9B86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14"/>
            <p:cNvPicPr preferRelativeResize="0"/>
            <p:nvPr/>
          </p:nvPicPr>
          <p:blipFill rotWithShape="1">
            <a:blip r:embed="rId3">
              <a:alphaModFix/>
            </a:blip>
            <a:srcRect b="61117" l="44999" r="3013" t="14503"/>
            <a:stretch/>
          </p:blipFill>
          <p:spPr>
            <a:xfrm>
              <a:off x="5209955" y="850232"/>
              <a:ext cx="6338406" cy="1671963"/>
            </a:xfrm>
            <a:prstGeom prst="roundRect">
              <a:avLst>
                <a:gd fmla="val 15708" name="adj"/>
              </a:avLst>
            </a:prstGeom>
            <a:noFill/>
            <a:ln cap="flat" cmpd="sng" w="15875">
              <a:solidFill>
                <a:schemeClr val="lt1">
                  <a:alpha val="40784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</p:pic>
        <p:sp>
          <p:nvSpPr>
            <p:cNvPr id="76" name="Google Shape;76;p14"/>
            <p:cNvSpPr/>
            <p:nvPr/>
          </p:nvSpPr>
          <p:spPr>
            <a:xfrm>
              <a:off x="4625755" y="4665639"/>
              <a:ext cx="6680200" cy="1768700"/>
            </a:xfrm>
            <a:prstGeom prst="roundRect">
              <a:avLst>
                <a:gd fmla="val 15882" name="adj"/>
              </a:avLst>
            </a:pr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09955" y="2806304"/>
              <a:ext cx="6338406" cy="1671963"/>
            </a:xfrm>
            <a:prstGeom prst="roundRect">
              <a:avLst>
                <a:gd fmla="val 15882" name="adj"/>
              </a:avLst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10641186" y="806383"/>
            <a:ext cx="751856" cy="751856"/>
          </a:xfrm>
          <a:prstGeom prst="ellipse">
            <a:avLst/>
          </a:prstGeom>
          <a:gradFill>
            <a:gsLst>
              <a:gs pos="0">
                <a:srgbClr val="D8E2F3"/>
              </a:gs>
              <a:gs pos="47000">
                <a:srgbClr val="7A0CF4"/>
              </a:gs>
              <a:gs pos="100000">
                <a:srgbClr val="EA9B8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Slide">
  <p:cSld name="26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5619424" y="2"/>
            <a:ext cx="6580099" cy="6857998"/>
          </a:xfrm>
          <a:custGeom>
            <a:rect b="b" l="l" r="r" t="t"/>
            <a:pathLst>
              <a:path extrusionOk="0" h="6850157" w="6572576">
                <a:moveTo>
                  <a:pt x="5410968" y="0"/>
                </a:moveTo>
                <a:lnTo>
                  <a:pt x="6572576" y="0"/>
                </a:lnTo>
                <a:lnTo>
                  <a:pt x="6572576" y="6850157"/>
                </a:lnTo>
                <a:lnTo>
                  <a:pt x="397820" y="6850157"/>
                </a:lnTo>
                <a:lnTo>
                  <a:pt x="358736" y="6802062"/>
                </a:lnTo>
                <a:cubicBezTo>
                  <a:pt x="-199926" y="6038492"/>
                  <a:pt x="-100475" y="4960730"/>
                  <a:pt x="617889" y="4314146"/>
                </a:cubicBezTo>
                <a:close/>
              </a:path>
            </a:pathLst>
          </a:custGeom>
          <a:gradFill>
            <a:gsLst>
              <a:gs pos="0">
                <a:srgbClr val="4C00FF"/>
              </a:gs>
              <a:gs pos="23000">
                <a:srgbClr val="4C00FF"/>
              </a:gs>
              <a:gs pos="60345">
                <a:srgbClr val="6206FA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7"/>
          <p:cNvGrpSpPr/>
          <p:nvPr/>
        </p:nvGrpSpPr>
        <p:grpSpPr>
          <a:xfrm>
            <a:off x="5479458" y="811517"/>
            <a:ext cx="2669118" cy="5231208"/>
            <a:chOff x="5479458" y="811517"/>
            <a:chExt cx="2669118" cy="5231208"/>
          </a:xfrm>
        </p:grpSpPr>
        <p:sp>
          <p:nvSpPr>
            <p:cNvPr id="87" name="Google Shape;87;p17"/>
            <p:cNvSpPr/>
            <p:nvPr/>
          </p:nvSpPr>
          <p:spPr>
            <a:xfrm>
              <a:off x="5541133" y="811517"/>
              <a:ext cx="2545166" cy="5231208"/>
            </a:xfrm>
            <a:prstGeom prst="roundRect">
              <a:avLst>
                <a:gd fmla="val 16452" name="adj"/>
              </a:avLst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479458" y="2415384"/>
              <a:ext cx="61675" cy="402888"/>
            </a:xfrm>
            <a:custGeom>
              <a:rect b="b" l="l" r="r" t="t"/>
              <a:pathLst>
                <a:path extrusionOk="0" h="421785" w="64568">
                  <a:moveTo>
                    <a:pt x="64568" y="0"/>
                  </a:moveTo>
                  <a:lnTo>
                    <a:pt x="64568" y="421785"/>
                  </a:lnTo>
                  <a:lnTo>
                    <a:pt x="50350" y="418915"/>
                  </a:lnTo>
                  <a:cubicBezTo>
                    <a:pt x="20762" y="406400"/>
                    <a:pt x="0" y="377102"/>
                    <a:pt x="0" y="342954"/>
                  </a:cubicBezTo>
                  <a:lnTo>
                    <a:pt x="0" y="78831"/>
                  </a:lnTo>
                  <a:cubicBezTo>
                    <a:pt x="0" y="44684"/>
                    <a:pt x="20762" y="15386"/>
                    <a:pt x="50350" y="287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479458" y="1869224"/>
              <a:ext cx="61675" cy="438600"/>
            </a:xfrm>
            <a:custGeom>
              <a:rect b="b" l="l" r="r" t="t"/>
              <a:pathLst>
                <a:path extrusionOk="0" h="459172" w="64568">
                  <a:moveTo>
                    <a:pt x="64568" y="0"/>
                  </a:moveTo>
                  <a:lnTo>
                    <a:pt x="64568" y="459172"/>
                  </a:lnTo>
                  <a:lnTo>
                    <a:pt x="50350" y="456302"/>
                  </a:lnTo>
                  <a:cubicBezTo>
                    <a:pt x="20762" y="443787"/>
                    <a:pt x="0" y="414489"/>
                    <a:pt x="0" y="380341"/>
                  </a:cubicBezTo>
                  <a:lnTo>
                    <a:pt x="0" y="78831"/>
                  </a:lnTo>
                  <a:cubicBezTo>
                    <a:pt x="0" y="44684"/>
                    <a:pt x="20762" y="15385"/>
                    <a:pt x="50350" y="287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479458" y="1448754"/>
              <a:ext cx="61675" cy="284095"/>
            </a:xfrm>
            <a:custGeom>
              <a:rect b="b" l="l" r="r" t="t"/>
              <a:pathLst>
                <a:path extrusionOk="0" h="297420" w="64568">
                  <a:moveTo>
                    <a:pt x="64568" y="0"/>
                  </a:moveTo>
                  <a:lnTo>
                    <a:pt x="64568" y="297420"/>
                  </a:lnTo>
                  <a:lnTo>
                    <a:pt x="46353" y="293742"/>
                  </a:lnTo>
                  <a:cubicBezTo>
                    <a:pt x="19113" y="282221"/>
                    <a:pt x="0" y="255248"/>
                    <a:pt x="0" y="223812"/>
                  </a:cubicBezTo>
                  <a:lnTo>
                    <a:pt x="0" y="73607"/>
                  </a:lnTo>
                  <a:cubicBezTo>
                    <a:pt x="0" y="42171"/>
                    <a:pt x="19113" y="15199"/>
                    <a:pt x="46353" y="3677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8086299" y="2002156"/>
              <a:ext cx="62277" cy="618238"/>
            </a:xfrm>
            <a:custGeom>
              <a:rect b="b" l="l" r="r" t="t"/>
              <a:pathLst>
                <a:path extrusionOk="0" h="647235" w="65198">
                  <a:moveTo>
                    <a:pt x="0" y="0"/>
                  </a:moveTo>
                  <a:lnTo>
                    <a:pt x="16064" y="0"/>
                  </a:lnTo>
                  <a:cubicBezTo>
                    <a:pt x="43200" y="0"/>
                    <a:pt x="65198" y="21998"/>
                    <a:pt x="65198" y="49134"/>
                  </a:cubicBezTo>
                  <a:lnTo>
                    <a:pt x="65198" y="598101"/>
                  </a:lnTo>
                  <a:cubicBezTo>
                    <a:pt x="65198" y="625237"/>
                    <a:pt x="43200" y="647235"/>
                    <a:pt x="16064" y="647235"/>
                  </a:cubicBezTo>
                  <a:lnTo>
                    <a:pt x="0" y="647235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6343059" y="1419051"/>
            <a:ext cx="4661891" cy="4197221"/>
          </a:xfrm>
          <a:custGeom>
            <a:rect b="b" l="l" r="r" t="t"/>
            <a:pathLst>
              <a:path extrusionOk="0" h="4333061" w="4812770">
                <a:moveTo>
                  <a:pt x="426553" y="0"/>
                </a:moveTo>
                <a:lnTo>
                  <a:pt x="1098681" y="87280"/>
                </a:lnTo>
                <a:lnTo>
                  <a:pt x="4517131" y="395583"/>
                </a:lnTo>
                <a:cubicBezTo>
                  <a:pt x="4591296" y="409903"/>
                  <a:pt x="4655843" y="445753"/>
                  <a:pt x="4705541" y="495400"/>
                </a:cubicBezTo>
                <a:lnTo>
                  <a:pt x="4734237" y="533743"/>
                </a:lnTo>
                <a:lnTo>
                  <a:pt x="4736738" y="533990"/>
                </a:lnTo>
                <a:lnTo>
                  <a:pt x="4750588" y="550687"/>
                </a:lnTo>
                <a:lnTo>
                  <a:pt x="4757277" y="564528"/>
                </a:lnTo>
                <a:lnTo>
                  <a:pt x="4768298" y="579253"/>
                </a:lnTo>
                <a:lnTo>
                  <a:pt x="4781083" y="613783"/>
                </a:lnTo>
                <a:lnTo>
                  <a:pt x="4796401" y="645477"/>
                </a:lnTo>
                <a:lnTo>
                  <a:pt x="4802393" y="671337"/>
                </a:lnTo>
                <a:lnTo>
                  <a:pt x="4804862" y="678005"/>
                </a:lnTo>
                <a:lnTo>
                  <a:pt x="4805225" y="681283"/>
                </a:lnTo>
                <a:cubicBezTo>
                  <a:pt x="4805274" y="681441"/>
                  <a:pt x="4805324" y="681600"/>
                  <a:pt x="4805373" y="681758"/>
                </a:cubicBezTo>
                <a:lnTo>
                  <a:pt x="4805813" y="686097"/>
                </a:lnTo>
                <a:lnTo>
                  <a:pt x="4808575" y="698017"/>
                </a:lnTo>
                <a:lnTo>
                  <a:pt x="4811864" y="741260"/>
                </a:lnTo>
                <a:lnTo>
                  <a:pt x="4812749" y="749254"/>
                </a:lnTo>
                <a:lnTo>
                  <a:pt x="4812599" y="750918"/>
                </a:lnTo>
                <a:lnTo>
                  <a:pt x="4812770" y="753169"/>
                </a:lnTo>
                <a:lnTo>
                  <a:pt x="4812770" y="754744"/>
                </a:lnTo>
                <a:lnTo>
                  <a:pt x="4812770" y="3578317"/>
                </a:lnTo>
                <a:lnTo>
                  <a:pt x="4812770" y="3579892"/>
                </a:lnTo>
                <a:lnTo>
                  <a:pt x="4812599" y="3582143"/>
                </a:lnTo>
                <a:lnTo>
                  <a:pt x="4812749" y="3583807"/>
                </a:lnTo>
                <a:lnTo>
                  <a:pt x="4811864" y="3591801"/>
                </a:lnTo>
                <a:lnTo>
                  <a:pt x="4808575" y="3635044"/>
                </a:lnTo>
                <a:lnTo>
                  <a:pt x="4805813" y="3646964"/>
                </a:lnTo>
                <a:lnTo>
                  <a:pt x="4805373" y="3651303"/>
                </a:lnTo>
                <a:cubicBezTo>
                  <a:pt x="4805324" y="3651461"/>
                  <a:pt x="4805274" y="3651620"/>
                  <a:pt x="4805225" y="3651778"/>
                </a:cubicBezTo>
                <a:lnTo>
                  <a:pt x="4804862" y="3655056"/>
                </a:lnTo>
                <a:lnTo>
                  <a:pt x="4802393" y="3661725"/>
                </a:lnTo>
                <a:lnTo>
                  <a:pt x="4796401" y="3687585"/>
                </a:lnTo>
                <a:lnTo>
                  <a:pt x="4781083" y="3719278"/>
                </a:lnTo>
                <a:lnTo>
                  <a:pt x="4768298" y="3753808"/>
                </a:lnTo>
                <a:lnTo>
                  <a:pt x="4757277" y="3768534"/>
                </a:lnTo>
                <a:lnTo>
                  <a:pt x="4750588" y="3782374"/>
                </a:lnTo>
                <a:lnTo>
                  <a:pt x="4736738" y="3799071"/>
                </a:lnTo>
                <a:lnTo>
                  <a:pt x="4734237" y="3799318"/>
                </a:lnTo>
                <a:lnTo>
                  <a:pt x="4705541" y="3837661"/>
                </a:lnTo>
                <a:cubicBezTo>
                  <a:pt x="4655843" y="3887309"/>
                  <a:pt x="4591296" y="3923158"/>
                  <a:pt x="4517131" y="3937478"/>
                </a:cubicBezTo>
                <a:lnTo>
                  <a:pt x="1098681" y="4245781"/>
                </a:lnTo>
                <a:lnTo>
                  <a:pt x="426553" y="4333061"/>
                </a:lnTo>
                <a:cubicBezTo>
                  <a:pt x="190974" y="4333061"/>
                  <a:pt x="0" y="4142087"/>
                  <a:pt x="0" y="3906508"/>
                </a:cubicBezTo>
                <a:lnTo>
                  <a:pt x="0" y="3754108"/>
                </a:lnTo>
                <a:lnTo>
                  <a:pt x="0" y="578953"/>
                </a:lnTo>
                <a:lnTo>
                  <a:pt x="0" y="426553"/>
                </a:lnTo>
                <a:cubicBezTo>
                  <a:pt x="0" y="190974"/>
                  <a:pt x="190974" y="0"/>
                  <a:pt x="426553" y="0"/>
                </a:cubicBezTo>
                <a:close/>
              </a:path>
            </a:pathLst>
          </a:custGeom>
          <a:gradFill>
            <a:gsLst>
              <a:gs pos="0">
                <a:srgbClr val="4C00FF"/>
              </a:gs>
              <a:gs pos="23000">
                <a:srgbClr val="4C00FF"/>
              </a:gs>
              <a:gs pos="60345">
                <a:srgbClr val="6206FA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315756" y="716346"/>
            <a:ext cx="1085451" cy="1085452"/>
          </a:xfrm>
          <a:prstGeom prst="ellipse">
            <a:avLst/>
          </a:prstGeom>
          <a:gradFill>
            <a:gsLst>
              <a:gs pos="0">
                <a:srgbClr val="D8E2F3"/>
              </a:gs>
              <a:gs pos="1000">
                <a:srgbClr val="D8E2F3"/>
              </a:gs>
              <a:gs pos="48000">
                <a:srgbClr val="E06948"/>
              </a:gs>
              <a:gs pos="100000">
                <a:srgbClr val="EA9B8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8"/>
          <p:cNvGrpSpPr/>
          <p:nvPr/>
        </p:nvGrpSpPr>
        <p:grpSpPr>
          <a:xfrm>
            <a:off x="5542656" y="1943100"/>
            <a:ext cx="5087247" cy="3142175"/>
            <a:chOff x="1397598" y="533778"/>
            <a:chExt cx="8913779" cy="5505660"/>
          </a:xfrm>
        </p:grpSpPr>
        <p:sp>
          <p:nvSpPr>
            <p:cNvPr id="97" name="Google Shape;97;p18"/>
            <p:cNvSpPr/>
            <p:nvPr/>
          </p:nvSpPr>
          <p:spPr>
            <a:xfrm flipH="1">
              <a:off x="1785687" y="533778"/>
              <a:ext cx="8137600" cy="5223266"/>
            </a:xfrm>
            <a:prstGeom prst="round2SameRect">
              <a:avLst>
                <a:gd fmla="val 3806" name="adj1"/>
                <a:gd fmla="val 0" name="adj2"/>
              </a:avLst>
            </a:prstGeom>
            <a:solidFill>
              <a:srgbClr val="E4E9F4"/>
            </a:solidFill>
            <a:ln cap="flat" cmpd="sng" w="15875">
              <a:solidFill>
                <a:schemeClr val="lt1">
                  <a:alpha val="3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 flipH="1" rot="10800000">
              <a:off x="1551633" y="5884088"/>
              <a:ext cx="8605709" cy="155350"/>
            </a:xfrm>
            <a:custGeom>
              <a:rect b="b" l="l" r="r" t="t"/>
              <a:pathLst>
                <a:path extrusionOk="0" h="155350" w="8605709">
                  <a:moveTo>
                    <a:pt x="0" y="155350"/>
                  </a:moveTo>
                  <a:lnTo>
                    <a:pt x="182424" y="146222"/>
                  </a:lnTo>
                  <a:lnTo>
                    <a:pt x="3683875" y="150033"/>
                  </a:lnTo>
                  <a:lnTo>
                    <a:pt x="3683875" y="151379"/>
                  </a:lnTo>
                  <a:lnTo>
                    <a:pt x="8423285" y="146222"/>
                  </a:lnTo>
                  <a:lnTo>
                    <a:pt x="8605709" y="155350"/>
                  </a:lnTo>
                  <a:cubicBezTo>
                    <a:pt x="8594038" y="130980"/>
                    <a:pt x="8515844" y="30606"/>
                    <a:pt x="8353257" y="0"/>
                  </a:cubicBezTo>
                  <a:lnTo>
                    <a:pt x="3699917" y="0"/>
                  </a:lnTo>
                  <a:lnTo>
                    <a:pt x="3683875" y="0"/>
                  </a:lnTo>
                  <a:lnTo>
                    <a:pt x="252452" y="0"/>
                  </a:lnTo>
                  <a:cubicBezTo>
                    <a:pt x="89865" y="30606"/>
                    <a:pt x="11671" y="130980"/>
                    <a:pt x="0" y="155350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1397598" y="5751266"/>
              <a:ext cx="8913779" cy="155350"/>
            </a:xfrm>
            <a:prstGeom prst="roundRect">
              <a:avLst>
                <a:gd fmla="val 28552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 flipH="1" rot="10800000">
              <a:off x="5374758" y="5712474"/>
              <a:ext cx="1327271" cy="105203"/>
            </a:xfrm>
            <a:custGeom>
              <a:rect b="b" l="l" r="r" t="t"/>
              <a:pathLst>
                <a:path extrusionOk="0" h="105203" w="1327271">
                  <a:moveTo>
                    <a:pt x="0" y="105203"/>
                  </a:moveTo>
                  <a:lnTo>
                    <a:pt x="22647" y="105203"/>
                  </a:lnTo>
                  <a:lnTo>
                    <a:pt x="27028" y="104181"/>
                  </a:lnTo>
                  <a:lnTo>
                    <a:pt x="228409" y="105203"/>
                  </a:lnTo>
                  <a:lnTo>
                    <a:pt x="1084310" y="105203"/>
                  </a:lnTo>
                  <a:lnTo>
                    <a:pt x="1285750" y="104181"/>
                  </a:lnTo>
                  <a:lnTo>
                    <a:pt x="1290020" y="105203"/>
                  </a:lnTo>
                  <a:lnTo>
                    <a:pt x="1327271" y="105203"/>
                  </a:lnTo>
                  <a:lnTo>
                    <a:pt x="1323955" y="92538"/>
                  </a:lnTo>
                  <a:cubicBezTo>
                    <a:pt x="1314138" y="62941"/>
                    <a:pt x="1293680" y="16355"/>
                    <a:pt x="1275054" y="0"/>
                  </a:cubicBezTo>
                  <a:lnTo>
                    <a:pt x="564296" y="0"/>
                  </a:lnTo>
                  <a:lnTo>
                    <a:pt x="561845" y="0"/>
                  </a:lnTo>
                  <a:lnTo>
                    <a:pt x="37724" y="0"/>
                  </a:lnTo>
                  <a:cubicBezTo>
                    <a:pt x="19099" y="16355"/>
                    <a:pt x="7724" y="60671"/>
                    <a:pt x="2449" y="8913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5784637" y="685800"/>
              <a:ext cx="139700" cy="139700"/>
            </a:xfrm>
            <a:prstGeom prst="ellipse">
              <a:avLst/>
            </a:prstGeom>
            <a:solidFill>
              <a:srgbClr val="F9F9F9"/>
            </a:solidFill>
            <a:ln>
              <a:noFill/>
            </a:ln>
            <a:effectLst>
              <a:outerShdw blurRad="190500" rotWithShape="0" algn="t" dir="5400000" dist="63500">
                <a:srgbClr val="A5A5A5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5600700" y="2715768"/>
            <a:ext cx="5589338" cy="2973900"/>
          </a:xfrm>
          <a:prstGeom prst="roundRect">
            <a:avLst>
              <a:gd fmla="val 9838" name="adj"/>
            </a:avLst>
          </a:prstGeom>
          <a:solidFill>
            <a:srgbClr val="E4E9F4"/>
          </a:solidFill>
          <a:ln cap="flat" cmpd="sng" w="15875">
            <a:solidFill>
              <a:schemeClr val="lt1">
                <a:alpha val="40784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141070" y="4330129"/>
            <a:ext cx="1560861" cy="415319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4C00FF"/>
              </a:gs>
              <a:gs pos="1000">
                <a:srgbClr val="4C00FF"/>
              </a:gs>
              <a:gs pos="42000">
                <a:srgbClr val="650EF2"/>
              </a:gs>
              <a:gs pos="67000">
                <a:srgbClr val="7A0CF4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914859" y="4330129"/>
            <a:ext cx="1741969" cy="415319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141070" y="4931001"/>
            <a:ext cx="1560861" cy="415319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4C00FF"/>
              </a:gs>
              <a:gs pos="1000">
                <a:srgbClr val="4C00FF"/>
              </a:gs>
              <a:gs pos="42000">
                <a:srgbClr val="650EF2"/>
              </a:gs>
              <a:gs pos="67000">
                <a:srgbClr val="7A0CF4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914859" y="4931001"/>
            <a:ext cx="1741969" cy="415319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3"/>
          <p:cNvGrpSpPr/>
          <p:nvPr/>
        </p:nvGrpSpPr>
        <p:grpSpPr>
          <a:xfrm>
            <a:off x="916510" y="546618"/>
            <a:ext cx="11430336" cy="7044803"/>
            <a:chOff x="916510" y="546618"/>
            <a:chExt cx="11430336" cy="7044803"/>
          </a:xfrm>
        </p:grpSpPr>
        <p:sp>
          <p:nvSpPr>
            <p:cNvPr id="17" name="Google Shape;17;p3"/>
            <p:cNvSpPr/>
            <p:nvPr/>
          </p:nvSpPr>
          <p:spPr>
            <a:xfrm rot="2700000">
              <a:off x="9840303" y="5084878"/>
              <a:ext cx="2076488" cy="2076488"/>
            </a:xfrm>
            <a:custGeom>
              <a:rect b="b" l="l" r="r" t="t"/>
              <a:pathLst>
                <a:path extrusionOk="0" h="2076488" w="2076488">
                  <a:moveTo>
                    <a:pt x="0" y="0"/>
                  </a:moveTo>
                  <a:lnTo>
                    <a:pt x="1857503" y="0"/>
                  </a:lnTo>
                  <a:lnTo>
                    <a:pt x="2076488" y="218985"/>
                  </a:lnTo>
                  <a:lnTo>
                    <a:pt x="2076488" y="1039274"/>
                  </a:lnTo>
                  <a:lnTo>
                    <a:pt x="1039275" y="2076487"/>
                  </a:lnTo>
                  <a:lnTo>
                    <a:pt x="1038244" y="2076488"/>
                  </a:lnTo>
                  <a:lnTo>
                    <a:pt x="1038244" y="1041274"/>
                  </a:lnTo>
                  <a:lnTo>
                    <a:pt x="0" y="10412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1960"/>
                  </a:srgbClr>
                </a:gs>
                <a:gs pos="41000">
                  <a:srgbClr val="FFFFFF">
                    <a:alpha val="41960"/>
                  </a:srgbClr>
                </a:gs>
                <a:gs pos="100000">
                  <a:srgbClr val="F2F2F2">
                    <a:alpha val="42745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 rot="2700000">
              <a:off x="8555948" y="5286425"/>
              <a:ext cx="1673397" cy="1673397"/>
            </a:xfrm>
            <a:custGeom>
              <a:rect b="b" l="l" r="r" t="t"/>
              <a:pathLst>
                <a:path extrusionOk="0" h="1673397" w="1673397">
                  <a:moveTo>
                    <a:pt x="0" y="0"/>
                  </a:moveTo>
                  <a:lnTo>
                    <a:pt x="1673397" y="0"/>
                  </a:lnTo>
                  <a:lnTo>
                    <a:pt x="1673397" y="1039273"/>
                  </a:lnTo>
                  <a:lnTo>
                    <a:pt x="1039272" y="1673397"/>
                  </a:lnTo>
                  <a:lnTo>
                    <a:pt x="836698" y="1673397"/>
                  </a:lnTo>
                  <a:lnTo>
                    <a:pt x="836699" y="839140"/>
                  </a:lnTo>
                  <a:lnTo>
                    <a:pt x="0" y="83914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7647"/>
                  </a:srgbClr>
                </a:gs>
                <a:gs pos="41000">
                  <a:srgbClr val="FFFFFF">
                    <a:alpha val="17647"/>
                  </a:srgbClr>
                </a:gs>
                <a:gs pos="100000">
                  <a:srgbClr val="F2F2F2">
                    <a:alpha val="42745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2700000">
              <a:off x="5672894" y="754607"/>
              <a:ext cx="1004260" cy="1004260"/>
            </a:xfrm>
            <a:custGeom>
              <a:rect b="b" l="l" r="r" t="t"/>
              <a:pathLst>
                <a:path extrusionOk="0" h="4744046" w="4744046">
                  <a:moveTo>
                    <a:pt x="0" y="0"/>
                  </a:moveTo>
                  <a:lnTo>
                    <a:pt x="4744046" y="0"/>
                  </a:lnTo>
                  <a:lnTo>
                    <a:pt x="4744046" y="4744046"/>
                  </a:lnTo>
                  <a:lnTo>
                    <a:pt x="2372023" y="4744046"/>
                  </a:lnTo>
                  <a:lnTo>
                    <a:pt x="2372023" y="2378945"/>
                  </a:lnTo>
                  <a:lnTo>
                    <a:pt x="0" y="2378945"/>
                  </a:lnTo>
                  <a:close/>
                </a:path>
              </a:pathLst>
            </a:custGeom>
            <a:gradFill>
              <a:gsLst>
                <a:gs pos="0">
                  <a:srgbClr val="D8E2F3"/>
                </a:gs>
                <a:gs pos="48000">
                  <a:srgbClr val="7A0CF4"/>
                </a:gs>
                <a:gs pos="100000">
                  <a:srgbClr val="4C00FF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6510" y="2808497"/>
              <a:ext cx="829535" cy="829535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1000">
                  <a:srgbClr val="7A0CF4"/>
                </a:gs>
                <a:gs pos="100000">
                  <a:srgbClr val="E16F4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Google Shape;21;p3"/>
            <p:cNvPicPr preferRelativeResize="0"/>
            <p:nvPr/>
          </p:nvPicPr>
          <p:blipFill rotWithShape="1">
            <a:blip r:embed="rId3">
              <a:alphaModFix/>
            </a:blip>
            <a:srcRect b="20555" l="23646" r="45415" t="14017"/>
            <a:stretch/>
          </p:blipFill>
          <p:spPr>
            <a:xfrm>
              <a:off x="1351721" y="2622556"/>
              <a:ext cx="2625583" cy="3028613"/>
            </a:xfrm>
            <a:prstGeom prst="roundRect">
              <a:avLst>
                <a:gd fmla="val 9120" name="adj"/>
              </a:avLst>
            </a:prstGeom>
            <a:noFill/>
            <a:ln cap="flat" cmpd="sng" w="15875">
              <a:solidFill>
                <a:schemeClr val="lt1">
                  <a:alpha val="40784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algn="t" dir="5400000" dist="63500">
                <a:srgbClr val="BFBFBF">
                  <a:alpha val="32941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Slide">
  <p:cSld name="20_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 rot="-5400000">
            <a:off x="-236570" y="1373573"/>
            <a:ext cx="3346118" cy="2872976"/>
          </a:xfrm>
          <a:custGeom>
            <a:rect b="b" l="l" r="r" t="t"/>
            <a:pathLst>
              <a:path extrusionOk="0" h="2872976" w="3346118">
                <a:moveTo>
                  <a:pt x="3346118" y="1199919"/>
                </a:moveTo>
                <a:cubicBezTo>
                  <a:pt x="3346118" y="1269610"/>
                  <a:pt x="3343929" y="1270708"/>
                  <a:pt x="3017669" y="1364631"/>
                </a:cubicBezTo>
                <a:cubicBezTo>
                  <a:pt x="2859741" y="1410088"/>
                  <a:pt x="2705447" y="1457215"/>
                  <a:pt x="2674796" y="1469360"/>
                </a:cubicBezTo>
                <a:cubicBezTo>
                  <a:pt x="2344835" y="1600065"/>
                  <a:pt x="2073205" y="1871694"/>
                  <a:pt x="1942500" y="2201654"/>
                </a:cubicBezTo>
                <a:cubicBezTo>
                  <a:pt x="1930354" y="2232307"/>
                  <a:pt x="1883228" y="2386600"/>
                  <a:pt x="1837771" y="2544528"/>
                </a:cubicBezTo>
                <a:cubicBezTo>
                  <a:pt x="1743848" y="2870786"/>
                  <a:pt x="1742749" y="2872976"/>
                  <a:pt x="1673059" y="2872976"/>
                </a:cubicBezTo>
                <a:cubicBezTo>
                  <a:pt x="1603369" y="2872976"/>
                  <a:pt x="1602270" y="2870786"/>
                  <a:pt x="1508347" y="2544528"/>
                </a:cubicBezTo>
                <a:cubicBezTo>
                  <a:pt x="1462890" y="2386600"/>
                  <a:pt x="1415763" y="2232307"/>
                  <a:pt x="1403618" y="2201654"/>
                </a:cubicBezTo>
                <a:cubicBezTo>
                  <a:pt x="1261701" y="1843389"/>
                  <a:pt x="956700" y="1558094"/>
                  <a:pt x="590586" y="1441145"/>
                </a:cubicBezTo>
                <a:cubicBezTo>
                  <a:pt x="547334" y="1427322"/>
                  <a:pt x="406053" y="1385757"/>
                  <a:pt x="276629" y="1348767"/>
                </a:cubicBezTo>
                <a:cubicBezTo>
                  <a:pt x="7188" y="1271766"/>
                  <a:pt x="0" y="1267899"/>
                  <a:pt x="0" y="1199919"/>
                </a:cubicBezTo>
                <a:cubicBezTo>
                  <a:pt x="0" y="1131939"/>
                  <a:pt x="7188" y="1128073"/>
                  <a:pt x="276629" y="1051071"/>
                </a:cubicBezTo>
                <a:cubicBezTo>
                  <a:pt x="599724" y="958734"/>
                  <a:pt x="656707" y="939930"/>
                  <a:pt x="751844" y="894266"/>
                </a:cubicBezTo>
                <a:cubicBezTo>
                  <a:pt x="1021689" y="764751"/>
                  <a:pt x="1237890" y="548551"/>
                  <a:pt x="1367406" y="278706"/>
                </a:cubicBezTo>
                <a:cubicBezTo>
                  <a:pt x="1401325" y="208034"/>
                  <a:pt x="1420188" y="158774"/>
                  <a:pt x="1465372" y="5075"/>
                </a:cubicBezTo>
                <a:lnTo>
                  <a:pt x="1466844" y="0"/>
                </a:lnTo>
                <a:lnTo>
                  <a:pt x="1880324" y="0"/>
                </a:lnTo>
                <a:lnTo>
                  <a:pt x="1904042" y="78338"/>
                </a:lnTo>
                <a:cubicBezTo>
                  <a:pt x="1923425" y="141155"/>
                  <a:pt x="1938968" y="188934"/>
                  <a:pt x="1945995" y="206512"/>
                </a:cubicBezTo>
                <a:cubicBezTo>
                  <a:pt x="2072644" y="523525"/>
                  <a:pt x="2349437" y="800327"/>
                  <a:pt x="2666410" y="926968"/>
                </a:cubicBezTo>
                <a:cubicBezTo>
                  <a:pt x="2701548" y="941005"/>
                  <a:pt x="2859559" y="989701"/>
                  <a:pt x="3017545" y="1035175"/>
                </a:cubicBezTo>
                <a:cubicBezTo>
                  <a:pt x="3343945" y="1129130"/>
                  <a:pt x="3346118" y="1130221"/>
                  <a:pt x="3346118" y="1199919"/>
                </a:cubicBezTo>
                <a:close/>
              </a:path>
            </a:pathLst>
          </a:custGeom>
          <a:gradFill>
            <a:gsLst>
              <a:gs pos="0">
                <a:srgbClr val="E06948"/>
              </a:gs>
              <a:gs pos="23000">
                <a:srgbClr val="E06948"/>
              </a:gs>
              <a:gs pos="70000">
                <a:srgbClr val="7A0CF4"/>
              </a:gs>
              <a:gs pos="100000">
                <a:srgbClr val="F2F2F2">
                  <a:alpha val="0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11317" l="18414" r="13621" t="30698"/>
          <a:stretch/>
        </p:blipFill>
        <p:spPr>
          <a:xfrm>
            <a:off x="2245006" y="2105247"/>
            <a:ext cx="8286360" cy="3976576"/>
          </a:xfrm>
          <a:prstGeom prst="round1Rect">
            <a:avLst>
              <a:gd fmla="val 16667" name="adj"/>
            </a:avLst>
          </a:prstGeom>
          <a:noFill/>
          <a:ln cap="flat" cmpd="sng" w="15875">
            <a:solidFill>
              <a:schemeClr val="lt1">
                <a:alpha val="40784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1_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/>
          <p:nvPr/>
        </p:nvSpPr>
        <p:spPr>
          <a:xfrm>
            <a:off x="0" y="1649603"/>
            <a:ext cx="1376392" cy="1507936"/>
          </a:xfrm>
          <a:custGeom>
            <a:rect b="b" l="l" r="r" t="t"/>
            <a:pathLst>
              <a:path extrusionOk="0" h="1507936" w="1376392">
                <a:moveTo>
                  <a:pt x="622424" y="0"/>
                </a:moveTo>
                <a:cubicBezTo>
                  <a:pt x="1038829" y="0"/>
                  <a:pt x="1376392" y="337563"/>
                  <a:pt x="1376392" y="753968"/>
                </a:cubicBezTo>
                <a:cubicBezTo>
                  <a:pt x="1376392" y="1170373"/>
                  <a:pt x="1038829" y="1507936"/>
                  <a:pt x="622424" y="1507936"/>
                </a:cubicBezTo>
                <a:cubicBezTo>
                  <a:pt x="414222" y="1507936"/>
                  <a:pt x="225730" y="1423545"/>
                  <a:pt x="89288" y="1287104"/>
                </a:cubicBezTo>
                <a:lnTo>
                  <a:pt x="0" y="1178886"/>
                </a:lnTo>
                <a:lnTo>
                  <a:pt x="0" y="329050"/>
                </a:lnTo>
                <a:lnTo>
                  <a:pt x="89288" y="220832"/>
                </a:lnTo>
                <a:cubicBezTo>
                  <a:pt x="225730" y="84391"/>
                  <a:pt x="414222" y="0"/>
                  <a:pt x="622424" y="0"/>
                </a:cubicBezTo>
                <a:close/>
              </a:path>
            </a:pathLst>
          </a:custGeom>
          <a:gradFill>
            <a:gsLst>
              <a:gs pos="0">
                <a:srgbClr val="E06948"/>
              </a:gs>
              <a:gs pos="48000">
                <a:srgbClr val="E06948"/>
              </a:gs>
              <a:gs pos="100000">
                <a:srgbClr val="EA9B8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 rot="-5400000">
            <a:off x="10921281" y="3622767"/>
            <a:ext cx="1301948" cy="1300833"/>
          </a:xfrm>
          <a:custGeom>
            <a:rect b="b" l="l" r="r" t="t"/>
            <a:pathLst>
              <a:path extrusionOk="0" h="3854328" w="3857625">
                <a:moveTo>
                  <a:pt x="1858232" y="32422"/>
                </a:moveTo>
                <a:cubicBezTo>
                  <a:pt x="1831000" y="59997"/>
                  <a:pt x="1819551" y="91992"/>
                  <a:pt x="1753352" y="325316"/>
                </a:cubicBezTo>
                <a:cubicBezTo>
                  <a:pt x="1649854" y="690095"/>
                  <a:pt x="1628575" y="754846"/>
                  <a:pt x="1576435" y="863479"/>
                </a:cubicBezTo>
                <a:cubicBezTo>
                  <a:pt x="1427121" y="1174575"/>
                  <a:pt x="1177871" y="1423825"/>
                  <a:pt x="866775" y="1573139"/>
                </a:cubicBezTo>
                <a:cubicBezTo>
                  <a:pt x="757095" y="1625783"/>
                  <a:pt x="691401" y="1647462"/>
                  <a:pt x="318916" y="1753914"/>
                </a:cubicBezTo>
                <a:cubicBezTo>
                  <a:pt x="8287" y="1842687"/>
                  <a:pt x="0" y="1847144"/>
                  <a:pt x="0" y="1925516"/>
                </a:cubicBezTo>
                <a:cubicBezTo>
                  <a:pt x="0" y="2003888"/>
                  <a:pt x="8287" y="2008346"/>
                  <a:pt x="318916" y="2097118"/>
                </a:cubicBezTo>
                <a:cubicBezTo>
                  <a:pt x="468125" y="2139762"/>
                  <a:pt x="631003" y="2187682"/>
                  <a:pt x="680866" y="2203618"/>
                </a:cubicBezTo>
                <a:cubicBezTo>
                  <a:pt x="1102947" y="2338444"/>
                  <a:pt x="1454572" y="2667352"/>
                  <a:pt x="1618183" y="3080384"/>
                </a:cubicBezTo>
                <a:cubicBezTo>
                  <a:pt x="1632185" y="3115722"/>
                  <a:pt x="1686516" y="3293602"/>
                  <a:pt x="1738922" y="3475672"/>
                </a:cubicBezTo>
                <a:cubicBezTo>
                  <a:pt x="1847202" y="3851804"/>
                  <a:pt x="1848469" y="3854329"/>
                  <a:pt x="1928813" y="3854329"/>
                </a:cubicBezTo>
                <a:cubicBezTo>
                  <a:pt x="2009156" y="3854329"/>
                  <a:pt x="2010423" y="3851804"/>
                  <a:pt x="2118703" y="3475672"/>
                </a:cubicBezTo>
                <a:cubicBezTo>
                  <a:pt x="2171109" y="3293602"/>
                  <a:pt x="2225440" y="3115722"/>
                  <a:pt x="2239442" y="3080384"/>
                </a:cubicBezTo>
                <a:cubicBezTo>
                  <a:pt x="2390127" y="2699984"/>
                  <a:pt x="2703281" y="2386831"/>
                  <a:pt x="3083681" y="2236146"/>
                </a:cubicBezTo>
                <a:cubicBezTo>
                  <a:pt x="3119018" y="2222144"/>
                  <a:pt x="3296898" y="2167813"/>
                  <a:pt x="3478968" y="2115407"/>
                </a:cubicBezTo>
                <a:cubicBezTo>
                  <a:pt x="3855101" y="2007126"/>
                  <a:pt x="3857625" y="2005860"/>
                  <a:pt x="3857625" y="1925516"/>
                </a:cubicBezTo>
                <a:cubicBezTo>
                  <a:pt x="3857625" y="1845163"/>
                  <a:pt x="3855120" y="1843906"/>
                  <a:pt x="3478825" y="1735588"/>
                </a:cubicBezTo>
                <a:cubicBezTo>
                  <a:pt x="3296688" y="1683162"/>
                  <a:pt x="3114523" y="1627022"/>
                  <a:pt x="3074013" y="1610839"/>
                </a:cubicBezTo>
                <a:cubicBezTo>
                  <a:pt x="2708586" y="1464839"/>
                  <a:pt x="2389480" y="1145723"/>
                  <a:pt x="2243471" y="780249"/>
                </a:cubicBezTo>
                <a:cubicBezTo>
                  <a:pt x="2227269" y="739720"/>
                  <a:pt x="2171795" y="559917"/>
                  <a:pt x="2120179" y="380694"/>
                </a:cubicBezTo>
                <a:cubicBezTo>
                  <a:pt x="2034321" y="82562"/>
                  <a:pt x="2023796" y="52558"/>
                  <a:pt x="1996478" y="28146"/>
                </a:cubicBezTo>
                <a:cubicBezTo>
                  <a:pt x="1952806" y="-10869"/>
                  <a:pt x="1899352" y="-9211"/>
                  <a:pt x="1858232" y="32422"/>
                </a:cubicBezTo>
              </a:path>
            </a:pathLst>
          </a:custGeom>
          <a:gradFill>
            <a:gsLst>
              <a:gs pos="0">
                <a:srgbClr val="E06948"/>
              </a:gs>
              <a:gs pos="23000">
                <a:srgbClr val="E06948"/>
              </a:gs>
              <a:gs pos="63000">
                <a:srgbClr val="7A0CF4"/>
              </a:gs>
              <a:gs pos="100000">
                <a:srgbClr val="F2F2F2">
                  <a:alpha val="0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34259" l="0" r="0" t="30001"/>
          <a:stretch/>
        </p:blipFill>
        <p:spPr>
          <a:xfrm>
            <a:off x="0" y="2057400"/>
            <a:ext cx="12192000" cy="2451100"/>
          </a:xfrm>
          <a:prstGeom prst="rect">
            <a:avLst/>
          </a:prstGeom>
          <a:noFill/>
          <a:ln cap="flat" cmpd="sng" w="15875">
            <a:solidFill>
              <a:schemeClr val="lt1">
                <a:alpha val="40784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ctr" dir="5400000" dist="63500">
              <a:srgbClr val="7F7F7F">
                <a:alpha val="26666"/>
              </a:srgbClr>
            </a:outerShdw>
          </a:effectLst>
        </p:spPr>
      </p:pic>
      <p:sp>
        <p:nvSpPr>
          <p:cNvPr id="119" name="Google Shape;119;p22"/>
          <p:cNvSpPr/>
          <p:nvPr/>
        </p:nvSpPr>
        <p:spPr>
          <a:xfrm>
            <a:off x="4683951" y="2048034"/>
            <a:ext cx="2895432" cy="4800600"/>
          </a:xfrm>
          <a:prstGeom prst="round1Rect">
            <a:avLst>
              <a:gd fmla="val 16667" name="adj"/>
            </a:avLst>
          </a:prstGeom>
          <a:solidFill>
            <a:srgbClr val="E4E9F4"/>
          </a:solidFill>
          <a:ln cap="flat" cmpd="sng" w="15875">
            <a:solidFill>
              <a:schemeClr val="lt1">
                <a:alpha val="40784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1457920" y="2048034"/>
            <a:ext cx="2895432" cy="48006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4C00FF"/>
              </a:gs>
              <a:gs pos="23000">
                <a:srgbClr val="4C00FF"/>
              </a:gs>
              <a:gs pos="60345">
                <a:srgbClr val="6206FA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7909983" y="2048034"/>
            <a:ext cx="2895432" cy="4800600"/>
          </a:xfrm>
          <a:prstGeom prst="round1Rect">
            <a:avLst>
              <a:gd fmla="val 16667" name="adj"/>
            </a:avLst>
          </a:prstGeom>
          <a:solidFill>
            <a:srgbClr val="E4E9F4"/>
          </a:solidFill>
          <a:ln cap="flat" cmpd="sng" w="15875">
            <a:solidFill>
              <a:schemeClr val="lt1">
                <a:alpha val="40784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Slide">
  <p:cSld name="23_Title Slid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5022263" y="795361"/>
            <a:ext cx="16530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34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5630248" y="2283096"/>
            <a:ext cx="931505" cy="931505"/>
          </a:xfrm>
          <a:prstGeom prst="ellipse">
            <a:avLst/>
          </a:prstGeom>
          <a:solidFill>
            <a:srgbClr val="E4E9F4"/>
          </a:solidFill>
          <a:ln cap="flat" cmpd="sng" w="15875">
            <a:solidFill>
              <a:schemeClr val="lt1">
                <a:alpha val="40784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6389072" y="3930316"/>
            <a:ext cx="4645982" cy="1877292"/>
          </a:xfrm>
          <a:prstGeom prst="roundRect">
            <a:avLst>
              <a:gd fmla="val 10917" name="adj"/>
            </a:avLst>
          </a:prstGeom>
          <a:solidFill>
            <a:srgbClr val="E4E9F4"/>
          </a:solidFill>
          <a:ln cap="flat" cmpd="sng" w="15875">
            <a:solidFill>
              <a:schemeClr val="lt1">
                <a:alpha val="40784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-21162" y="0"/>
            <a:ext cx="5507560" cy="6850157"/>
          </a:xfrm>
          <a:custGeom>
            <a:rect b="b" l="l" r="r" t="t"/>
            <a:pathLst>
              <a:path extrusionOk="0" h="6850157" w="5507560">
                <a:moveTo>
                  <a:pt x="0" y="0"/>
                </a:moveTo>
                <a:lnTo>
                  <a:pt x="3869156" y="0"/>
                </a:lnTo>
                <a:cubicBezTo>
                  <a:pt x="4774022" y="0"/>
                  <a:pt x="5507560" y="733538"/>
                  <a:pt x="5507560" y="1638404"/>
                </a:cubicBezTo>
                <a:lnTo>
                  <a:pt x="5507560" y="6850157"/>
                </a:lnTo>
                <a:lnTo>
                  <a:pt x="0" y="6850157"/>
                </a:lnTo>
                <a:close/>
              </a:path>
            </a:pathLst>
          </a:custGeom>
          <a:solidFill>
            <a:srgbClr val="E4E9F4">
              <a:alpha val="21960"/>
            </a:srgbClr>
          </a:solidFill>
          <a:ln cap="flat" cmpd="sng" w="15875">
            <a:solidFill>
              <a:schemeClr val="lt1">
                <a:alpha val="40784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65100" rotWithShape="0" algn="l" dist="127000">
              <a:srgbClr val="7F7F7F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7"/>
          <p:cNvGrpSpPr/>
          <p:nvPr/>
        </p:nvGrpSpPr>
        <p:grpSpPr>
          <a:xfrm>
            <a:off x="702664" y="1854197"/>
            <a:ext cx="10343325" cy="4178303"/>
            <a:chOff x="702664" y="1854197"/>
            <a:chExt cx="10343325" cy="4178303"/>
          </a:xfrm>
        </p:grpSpPr>
        <p:sp>
          <p:nvSpPr>
            <p:cNvPr id="33" name="Google Shape;33;p7"/>
            <p:cNvSpPr/>
            <p:nvPr/>
          </p:nvSpPr>
          <p:spPr>
            <a:xfrm>
              <a:off x="702664" y="2593845"/>
              <a:ext cx="886786" cy="886786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7000">
                  <a:srgbClr val="7A0CF4"/>
                </a:gs>
                <a:gs pos="100000">
                  <a:srgbClr val="EA9B86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" name="Google Shape;34;p7"/>
            <p:cNvPicPr preferRelativeResize="0"/>
            <p:nvPr/>
          </p:nvPicPr>
          <p:blipFill rotWithShape="1">
            <a:blip r:embed="rId3">
              <a:alphaModFix/>
            </a:blip>
            <a:srcRect b="12036" l="6771" r="70312" t="27037"/>
            <a:stretch/>
          </p:blipFill>
          <p:spPr>
            <a:xfrm>
              <a:off x="1146011" y="1854200"/>
              <a:ext cx="2794000" cy="4178300"/>
            </a:xfrm>
            <a:prstGeom prst="roundRect">
              <a:avLst>
                <a:gd fmla="val 16667" name="adj"/>
              </a:avLst>
            </a:prstGeom>
            <a:noFill/>
            <a:ln cap="flat" cmpd="sng" w="15875">
              <a:solidFill>
                <a:schemeClr val="lt1">
                  <a:alpha val="40784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algn="t" dir="5400000" dist="63500">
                <a:srgbClr val="BFBFBF">
                  <a:alpha val="32941"/>
                </a:srgbClr>
              </a:outerShdw>
            </a:effectLst>
          </p:spPr>
        </p:pic>
        <p:cxnSp>
          <p:nvCxnSpPr>
            <p:cNvPr id="35" name="Google Shape;35;p7"/>
            <p:cNvCxnSpPr/>
            <p:nvPr/>
          </p:nvCxnSpPr>
          <p:spPr>
            <a:xfrm>
              <a:off x="1146011" y="3844309"/>
              <a:ext cx="2794000" cy="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4274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" name="Google Shape;36;p7"/>
            <p:cNvSpPr/>
            <p:nvPr/>
          </p:nvSpPr>
          <p:spPr>
            <a:xfrm>
              <a:off x="4699000" y="1854198"/>
              <a:ext cx="2794000" cy="4178301"/>
            </a:xfrm>
            <a:prstGeom prst="roundRect">
              <a:avLst>
                <a:gd fmla="val 10917" name="adj"/>
              </a:avLst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8251989" y="1854197"/>
              <a:ext cx="2794000" cy="4178301"/>
            </a:xfrm>
            <a:prstGeom prst="roundRect">
              <a:avLst>
                <a:gd fmla="val 10917" name="adj"/>
              </a:avLst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38;p7"/>
            <p:cNvCxnSpPr/>
            <p:nvPr/>
          </p:nvCxnSpPr>
          <p:spPr>
            <a:xfrm>
              <a:off x="4699000" y="3843548"/>
              <a:ext cx="2794000" cy="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4274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7"/>
            <p:cNvCxnSpPr/>
            <p:nvPr/>
          </p:nvCxnSpPr>
          <p:spPr>
            <a:xfrm>
              <a:off x="8251989" y="3843548"/>
              <a:ext cx="2794000" cy="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4274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/>
          <p:nvPr/>
        </p:nvSpPr>
        <p:spPr>
          <a:xfrm>
            <a:off x="10628764" y="3699363"/>
            <a:ext cx="1051583" cy="1019548"/>
          </a:xfrm>
          <a:custGeom>
            <a:rect b="b" l="l" r="r" t="t"/>
            <a:pathLst>
              <a:path extrusionOk="0" h="4057030" w="4184508">
                <a:moveTo>
                  <a:pt x="2810818" y="15390"/>
                </a:moveTo>
                <a:cubicBezTo>
                  <a:pt x="2553738" y="66473"/>
                  <a:pt x="2351379" y="210576"/>
                  <a:pt x="2244261" y="418850"/>
                </a:cubicBezTo>
                <a:cubicBezTo>
                  <a:pt x="2183339" y="537313"/>
                  <a:pt x="2153936" y="637058"/>
                  <a:pt x="2094957" y="925428"/>
                </a:cubicBezTo>
                <a:cubicBezTo>
                  <a:pt x="2036388" y="1211749"/>
                  <a:pt x="1984524" y="1349805"/>
                  <a:pt x="1893208" y="1462457"/>
                </a:cubicBezTo>
                <a:cubicBezTo>
                  <a:pt x="1755105" y="1632821"/>
                  <a:pt x="1607905" y="1697981"/>
                  <a:pt x="1160783" y="1786707"/>
                </a:cubicBezTo>
                <a:cubicBezTo>
                  <a:pt x="872366" y="1843933"/>
                  <a:pt x="770039" y="1871394"/>
                  <a:pt x="664902" y="1919800"/>
                </a:cubicBezTo>
                <a:cubicBezTo>
                  <a:pt x="342909" y="2068018"/>
                  <a:pt x="94630" y="2401193"/>
                  <a:pt x="16868" y="2789423"/>
                </a:cubicBezTo>
                <a:cubicBezTo>
                  <a:pt x="-3382" y="2890521"/>
                  <a:pt x="-6001" y="3139076"/>
                  <a:pt x="12287" y="3224810"/>
                </a:cubicBezTo>
                <a:cubicBezTo>
                  <a:pt x="103975" y="3654798"/>
                  <a:pt x="389953" y="3923326"/>
                  <a:pt x="857507" y="4018472"/>
                </a:cubicBezTo>
                <a:cubicBezTo>
                  <a:pt x="1025842" y="4052724"/>
                  <a:pt x="1151420" y="4061267"/>
                  <a:pt x="1398155" y="4055257"/>
                </a:cubicBezTo>
                <a:cubicBezTo>
                  <a:pt x="1696221" y="4047990"/>
                  <a:pt x="1908076" y="4018776"/>
                  <a:pt x="2204713" y="3944034"/>
                </a:cubicBezTo>
                <a:cubicBezTo>
                  <a:pt x="2755068" y="3805359"/>
                  <a:pt x="3104502" y="3611049"/>
                  <a:pt x="3457384" y="3247461"/>
                </a:cubicBezTo>
                <a:cubicBezTo>
                  <a:pt x="3702891" y="2994506"/>
                  <a:pt x="3882857" y="2715118"/>
                  <a:pt x="4012739" y="2385315"/>
                </a:cubicBezTo>
                <a:cubicBezTo>
                  <a:pt x="4397683" y="1407859"/>
                  <a:pt x="4112209" y="344546"/>
                  <a:pt x="3390204" y="66530"/>
                </a:cubicBezTo>
                <a:cubicBezTo>
                  <a:pt x="3228603" y="4303"/>
                  <a:pt x="2977934" y="-17824"/>
                  <a:pt x="2810818" y="15390"/>
                </a:cubicBezTo>
              </a:path>
            </a:pathLst>
          </a:custGeom>
          <a:gradFill>
            <a:gsLst>
              <a:gs pos="0">
                <a:srgbClr val="D8E2F3"/>
              </a:gs>
              <a:gs pos="46000">
                <a:srgbClr val="4C00FF"/>
              </a:gs>
              <a:gs pos="84000">
                <a:srgbClr val="E16F4F"/>
              </a:gs>
              <a:gs pos="100000">
                <a:srgbClr val="E16F4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9"/>
          <p:cNvGrpSpPr/>
          <p:nvPr/>
        </p:nvGrpSpPr>
        <p:grpSpPr>
          <a:xfrm>
            <a:off x="1154795" y="-23529"/>
            <a:ext cx="11037205" cy="6284289"/>
            <a:chOff x="1154795" y="-23529"/>
            <a:chExt cx="11037205" cy="6284289"/>
          </a:xfrm>
        </p:grpSpPr>
        <p:sp>
          <p:nvSpPr>
            <p:cNvPr id="46" name="Google Shape;46;p9"/>
            <p:cNvSpPr/>
            <p:nvPr/>
          </p:nvSpPr>
          <p:spPr>
            <a:xfrm rot="10800000">
              <a:off x="6175574" y="-23529"/>
              <a:ext cx="6016426" cy="5831137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 rot="228634">
              <a:off x="4560906" y="5207396"/>
              <a:ext cx="1051583" cy="1019548"/>
            </a:xfrm>
            <a:custGeom>
              <a:rect b="b" l="l" r="r" t="t"/>
              <a:pathLst>
                <a:path extrusionOk="0" h="4057030" w="4184508">
                  <a:moveTo>
                    <a:pt x="2810818" y="15390"/>
                  </a:moveTo>
                  <a:cubicBezTo>
                    <a:pt x="2553738" y="66473"/>
                    <a:pt x="2351379" y="210576"/>
                    <a:pt x="2244261" y="418850"/>
                  </a:cubicBezTo>
                  <a:cubicBezTo>
                    <a:pt x="2183339" y="537313"/>
                    <a:pt x="2153936" y="637058"/>
                    <a:pt x="2094957" y="925428"/>
                  </a:cubicBezTo>
                  <a:cubicBezTo>
                    <a:pt x="2036388" y="1211749"/>
                    <a:pt x="1984524" y="1349805"/>
                    <a:pt x="1893208" y="1462457"/>
                  </a:cubicBezTo>
                  <a:cubicBezTo>
                    <a:pt x="1755105" y="1632821"/>
                    <a:pt x="1607905" y="1697981"/>
                    <a:pt x="1160783" y="1786707"/>
                  </a:cubicBezTo>
                  <a:cubicBezTo>
                    <a:pt x="872366" y="1843933"/>
                    <a:pt x="770039" y="1871394"/>
                    <a:pt x="664902" y="1919800"/>
                  </a:cubicBezTo>
                  <a:cubicBezTo>
                    <a:pt x="342909" y="2068018"/>
                    <a:pt x="94630" y="2401193"/>
                    <a:pt x="16868" y="2789423"/>
                  </a:cubicBezTo>
                  <a:cubicBezTo>
                    <a:pt x="-3382" y="2890521"/>
                    <a:pt x="-6001" y="3139076"/>
                    <a:pt x="12287" y="3224810"/>
                  </a:cubicBezTo>
                  <a:cubicBezTo>
                    <a:pt x="103975" y="3654798"/>
                    <a:pt x="389953" y="3923326"/>
                    <a:pt x="857507" y="4018472"/>
                  </a:cubicBezTo>
                  <a:cubicBezTo>
                    <a:pt x="1025842" y="4052724"/>
                    <a:pt x="1151420" y="4061267"/>
                    <a:pt x="1398155" y="4055257"/>
                  </a:cubicBezTo>
                  <a:cubicBezTo>
                    <a:pt x="1696221" y="4047990"/>
                    <a:pt x="1908076" y="4018776"/>
                    <a:pt x="2204713" y="3944034"/>
                  </a:cubicBezTo>
                  <a:cubicBezTo>
                    <a:pt x="2755068" y="3805359"/>
                    <a:pt x="3104502" y="3611049"/>
                    <a:pt x="3457384" y="3247461"/>
                  </a:cubicBezTo>
                  <a:cubicBezTo>
                    <a:pt x="3702891" y="2994506"/>
                    <a:pt x="3882857" y="2715118"/>
                    <a:pt x="4012739" y="2385315"/>
                  </a:cubicBezTo>
                  <a:cubicBezTo>
                    <a:pt x="4397683" y="1407859"/>
                    <a:pt x="4112209" y="344546"/>
                    <a:pt x="3390204" y="66530"/>
                  </a:cubicBezTo>
                  <a:cubicBezTo>
                    <a:pt x="3228603" y="4303"/>
                    <a:pt x="2977934" y="-17824"/>
                    <a:pt x="2810818" y="15390"/>
                  </a:cubicBezTo>
                </a:path>
              </a:pathLst>
            </a:custGeom>
            <a:gradFill>
              <a:gsLst>
                <a:gs pos="0">
                  <a:srgbClr val="D8E2F3"/>
                </a:gs>
                <a:gs pos="49000">
                  <a:srgbClr val="4C00FF"/>
                </a:gs>
                <a:gs pos="100000">
                  <a:srgbClr val="E06948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Google Shape;48;p9"/>
            <p:cNvPicPr preferRelativeResize="0"/>
            <p:nvPr/>
          </p:nvPicPr>
          <p:blipFill rotWithShape="1">
            <a:blip r:embed="rId3">
              <a:alphaModFix/>
            </a:blip>
            <a:srcRect b="21446" l="25753" r="58524" t="47550"/>
            <a:stretch/>
          </p:blipFill>
          <p:spPr>
            <a:xfrm>
              <a:off x="3254107" y="3438792"/>
              <a:ext cx="1916936" cy="2126255"/>
            </a:xfrm>
            <a:prstGeom prst="roundRect">
              <a:avLst>
                <a:gd fmla="val 16667" name="adj"/>
              </a:avLst>
            </a:prstGeom>
            <a:noFill/>
            <a:ln cap="flat" cmpd="sng" w="15875">
              <a:solidFill>
                <a:schemeClr val="lt1">
                  <a:alpha val="40784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algn="t" dir="5400000" dist="63500">
                <a:srgbClr val="BFBFBF">
                  <a:alpha val="32941"/>
                </a:srgbClr>
              </a:outerShdw>
            </a:effectLst>
          </p:spPr>
        </p:pic>
        <p:sp>
          <p:nvSpPr>
            <p:cNvPr id="49" name="Google Shape;49;p9"/>
            <p:cNvSpPr/>
            <p:nvPr/>
          </p:nvSpPr>
          <p:spPr>
            <a:xfrm>
              <a:off x="1154795" y="3438793"/>
              <a:ext cx="1927639" cy="2126254"/>
            </a:xfrm>
            <a:prstGeom prst="roundRect">
              <a:avLst>
                <a:gd fmla="val 16667" name="adj"/>
              </a:avLst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t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" name="Google Shape;50;p9"/>
            <p:cNvPicPr preferRelativeResize="0"/>
            <p:nvPr/>
          </p:nvPicPr>
          <p:blipFill rotWithShape="1">
            <a:blip r:embed="rId4">
              <a:alphaModFix/>
            </a:blip>
            <a:srcRect b="18853" l="43796" r="40480" t="50000"/>
            <a:stretch/>
          </p:blipFill>
          <p:spPr>
            <a:xfrm>
              <a:off x="5339576" y="3429000"/>
              <a:ext cx="1916937" cy="2136047"/>
            </a:xfrm>
            <a:prstGeom prst="roundRect">
              <a:avLst>
                <a:gd fmla="val 16667" name="adj"/>
              </a:avLst>
            </a:prstGeom>
            <a:noFill/>
            <a:ln cap="flat" cmpd="sng" w="15875">
              <a:solidFill>
                <a:schemeClr val="lt1">
                  <a:alpha val="40784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7F7F7F">
                  <a:alpha val="32941"/>
                </a:srgbClr>
              </a:outerShdw>
            </a:effectLst>
          </p:spPr>
        </p:pic>
        <p:sp>
          <p:nvSpPr>
            <p:cNvPr id="51" name="Google Shape;51;p9"/>
            <p:cNvSpPr/>
            <p:nvPr/>
          </p:nvSpPr>
          <p:spPr>
            <a:xfrm>
              <a:off x="4422394" y="390641"/>
              <a:ext cx="669151" cy="669151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7000">
                  <a:srgbClr val="7A0CF4"/>
                </a:gs>
                <a:gs pos="100000">
                  <a:srgbClr val="EA9B86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E9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21556" l="0" r="0" t="21557"/>
          <a:stretch/>
        </p:blipFill>
        <p:spPr>
          <a:xfrm>
            <a:off x="0" y="0"/>
            <a:ext cx="12191997" cy="6858000"/>
          </a:xfrm>
          <a:custGeom>
            <a:rect b="b" l="l" r="r" t="t"/>
            <a:pathLst>
              <a:path extrusionOk="0" h="6858000" w="12191997">
                <a:moveTo>
                  <a:pt x="9454854" y="0"/>
                </a:moveTo>
                <a:lnTo>
                  <a:pt x="12191997" y="0"/>
                </a:lnTo>
                <a:lnTo>
                  <a:pt x="12191997" y="5351100"/>
                </a:lnTo>
                <a:lnTo>
                  <a:pt x="11989197" y="5617263"/>
                </a:lnTo>
                <a:cubicBezTo>
                  <a:pt x="11714410" y="5962658"/>
                  <a:pt x="11420977" y="6292556"/>
                  <a:pt x="11110421" y="6605434"/>
                </a:cubicBezTo>
                <a:lnTo>
                  <a:pt x="10845611" y="6858000"/>
                </a:lnTo>
                <a:lnTo>
                  <a:pt x="0" y="6858000"/>
                </a:lnTo>
                <a:lnTo>
                  <a:pt x="0" y="4768230"/>
                </a:lnTo>
                <a:lnTo>
                  <a:pt x="49371" y="4788313"/>
                </a:lnTo>
                <a:cubicBezTo>
                  <a:pt x="839371" y="5091440"/>
                  <a:pt x="1697261" y="5257550"/>
                  <a:pt x="2593949" y="5257550"/>
                </a:cubicBezTo>
                <a:cubicBezTo>
                  <a:pt x="5782174" y="5257550"/>
                  <a:pt x="8479924" y="3157590"/>
                  <a:pt x="9379494" y="26538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1" name="Google Shape;131;p24"/>
          <p:cNvSpPr/>
          <p:nvPr/>
        </p:nvSpPr>
        <p:spPr>
          <a:xfrm>
            <a:off x="3" y="0"/>
            <a:ext cx="12191997" cy="6858000"/>
          </a:xfrm>
          <a:custGeom>
            <a:rect b="b" l="l" r="r" t="t"/>
            <a:pathLst>
              <a:path extrusionOk="0" h="6858000" w="12191997">
                <a:moveTo>
                  <a:pt x="9454854" y="0"/>
                </a:moveTo>
                <a:lnTo>
                  <a:pt x="12191997" y="0"/>
                </a:lnTo>
                <a:lnTo>
                  <a:pt x="12191997" y="5351100"/>
                </a:lnTo>
                <a:lnTo>
                  <a:pt x="11989197" y="5617263"/>
                </a:lnTo>
                <a:cubicBezTo>
                  <a:pt x="11714410" y="5962658"/>
                  <a:pt x="11420977" y="6292556"/>
                  <a:pt x="11110421" y="6605434"/>
                </a:cubicBezTo>
                <a:lnTo>
                  <a:pt x="10845611" y="6858000"/>
                </a:lnTo>
                <a:lnTo>
                  <a:pt x="0" y="6858000"/>
                </a:lnTo>
                <a:lnTo>
                  <a:pt x="0" y="4768230"/>
                </a:lnTo>
                <a:lnTo>
                  <a:pt x="49371" y="4788313"/>
                </a:lnTo>
                <a:cubicBezTo>
                  <a:pt x="839371" y="5091440"/>
                  <a:pt x="1697261" y="5257550"/>
                  <a:pt x="2593949" y="5257550"/>
                </a:cubicBezTo>
                <a:cubicBezTo>
                  <a:pt x="5782174" y="5257550"/>
                  <a:pt x="8479924" y="3157590"/>
                  <a:pt x="9379494" y="265380"/>
                </a:cubicBezTo>
                <a:close/>
              </a:path>
            </a:pathLst>
          </a:custGeom>
          <a:gradFill>
            <a:gsLst>
              <a:gs pos="0">
                <a:srgbClr val="4C00FF">
                  <a:alpha val="74901"/>
                </a:srgbClr>
              </a:gs>
              <a:gs pos="52000">
                <a:srgbClr val="4C00FF">
                  <a:alpha val="92941"/>
                </a:srgbClr>
              </a:gs>
              <a:gs pos="78000">
                <a:srgbClr val="7A0CF4">
                  <a:alpha val="73333"/>
                </a:srgbClr>
              </a:gs>
              <a:gs pos="100000">
                <a:srgbClr val="E16F4F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047052" y="1447196"/>
            <a:ext cx="455186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7A0CF4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GLAZMO</a:t>
            </a:r>
            <a:endParaRPr sz="8000">
              <a:solidFill>
                <a:srgbClr val="7A0CF4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801920" y="2761141"/>
            <a:ext cx="3634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Creative Glassmorphism Presentation</a:t>
            </a:r>
            <a:endParaRPr sz="14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047052" y="3297488"/>
            <a:ext cx="4551864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and typesetting industry.  Lorem Ipsum has been the industry's standard.</a:t>
            </a:r>
            <a:endParaRPr/>
          </a:p>
        </p:txBody>
      </p:sp>
      <p:cxnSp>
        <p:nvCxnSpPr>
          <p:cNvPr id="135" name="Google Shape;135;p24"/>
          <p:cNvCxnSpPr/>
          <p:nvPr/>
        </p:nvCxnSpPr>
        <p:spPr>
          <a:xfrm>
            <a:off x="574158" y="2931788"/>
            <a:ext cx="1063256" cy="0"/>
          </a:xfrm>
          <a:prstGeom prst="straightConnector1">
            <a:avLst/>
          </a:prstGeom>
          <a:noFill/>
          <a:ln cap="flat" cmpd="sng" w="9525">
            <a:solidFill>
              <a:srgbClr val="4C00FF">
                <a:alpha val="42745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4"/>
          <p:cNvSpPr txBox="1"/>
          <p:nvPr/>
        </p:nvSpPr>
        <p:spPr>
          <a:xfrm>
            <a:off x="7092237" y="5558566"/>
            <a:ext cx="10502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Created by</a:t>
            </a:r>
            <a:endParaRPr sz="12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7092237" y="5877218"/>
            <a:ext cx="1628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8D8D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COMPANY</a:t>
            </a:r>
            <a:endParaRPr sz="1400">
              <a:solidFill>
                <a:srgbClr val="D8D8D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38" name="Google Shape;138;p24"/>
          <p:cNvCxnSpPr/>
          <p:nvPr/>
        </p:nvCxnSpPr>
        <p:spPr>
          <a:xfrm>
            <a:off x="6895742" y="5531666"/>
            <a:ext cx="0" cy="673840"/>
          </a:xfrm>
          <a:prstGeom prst="straightConnector1">
            <a:avLst/>
          </a:prstGeom>
          <a:noFill/>
          <a:ln cap="flat" cmpd="sng" w="1587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9" name="Google Shape;139;p24"/>
          <p:cNvGrpSpPr/>
          <p:nvPr/>
        </p:nvGrpSpPr>
        <p:grpSpPr>
          <a:xfrm>
            <a:off x="1148877" y="5934753"/>
            <a:ext cx="1804872" cy="270754"/>
            <a:chOff x="1182568" y="5934753"/>
            <a:chExt cx="1804872" cy="270754"/>
          </a:xfrm>
        </p:grpSpPr>
        <p:sp>
          <p:nvSpPr>
            <p:cNvPr id="140" name="Google Shape;140;p24"/>
            <p:cNvSpPr/>
            <p:nvPr/>
          </p:nvSpPr>
          <p:spPr>
            <a:xfrm>
              <a:off x="1182568" y="5934753"/>
              <a:ext cx="1804872" cy="270754"/>
            </a:xfrm>
            <a:prstGeom prst="roundRect">
              <a:avLst>
                <a:gd fmla="val 50000" name="adj"/>
              </a:avLst>
            </a:prstGeom>
            <a:solidFill>
              <a:srgbClr val="F2F2F2">
                <a:alpha val="35686"/>
              </a:srgbClr>
            </a:solidFill>
            <a:ln cap="flat" cmpd="sng" w="12700">
              <a:solidFill>
                <a:srgbClr val="F2F2F2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1275167" y="5962408"/>
              <a:ext cx="1619674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D8D8D8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www.yourwebsite.com</a:t>
              </a:r>
              <a:endParaRPr sz="800">
                <a:solidFill>
                  <a:srgbClr val="D8D8D8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10125" r="10125" t="0"/>
          <a:stretch/>
        </p:blipFill>
        <p:spPr>
          <a:xfrm>
            <a:off x="3383382" y="716382"/>
            <a:ext cx="5425236" cy="5425236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3378859" y="711859"/>
            <a:ext cx="5434282" cy="5434282"/>
          </a:xfrm>
          <a:prstGeom prst="ellipse">
            <a:avLst/>
          </a:prstGeom>
          <a:gradFill>
            <a:gsLst>
              <a:gs pos="0">
                <a:srgbClr val="4C00FF">
                  <a:alpha val="74901"/>
                </a:srgbClr>
              </a:gs>
              <a:gs pos="52000">
                <a:srgbClr val="4C00FF">
                  <a:alpha val="92941"/>
                </a:srgbClr>
              </a:gs>
              <a:gs pos="78000">
                <a:srgbClr val="7A0CF4">
                  <a:alpha val="73333"/>
                </a:srgbClr>
              </a:gs>
              <a:gs pos="100000">
                <a:srgbClr val="E16F4F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3595513" y="2623659"/>
            <a:ext cx="50009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BREAK TIME !</a:t>
            </a:r>
            <a:endParaRPr sz="6000">
              <a:solidFill>
                <a:schemeClr val="lt1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4762141" y="3713641"/>
            <a:ext cx="26677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8D8D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Let's Take A 5-Minute Break</a:t>
            </a:r>
            <a:endParaRPr/>
          </a:p>
        </p:txBody>
      </p:sp>
      <p:cxnSp>
        <p:nvCxnSpPr>
          <p:cNvPr id="339" name="Google Shape;339;p33"/>
          <p:cNvCxnSpPr/>
          <p:nvPr/>
        </p:nvCxnSpPr>
        <p:spPr>
          <a:xfrm rot="5400000">
            <a:off x="5896000" y="4667882"/>
            <a:ext cx="400001" cy="0"/>
          </a:xfrm>
          <a:prstGeom prst="straightConnector1">
            <a:avLst/>
          </a:prstGeom>
          <a:noFill/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40" name="Google Shape;340;p33"/>
          <p:cNvSpPr/>
          <p:nvPr/>
        </p:nvSpPr>
        <p:spPr>
          <a:xfrm>
            <a:off x="2520712" y="969091"/>
            <a:ext cx="1074801" cy="1074801"/>
          </a:xfrm>
          <a:prstGeom prst="ellipse">
            <a:avLst/>
          </a:prstGeom>
          <a:gradFill>
            <a:gsLst>
              <a:gs pos="0">
                <a:srgbClr val="D8E2F3"/>
              </a:gs>
              <a:gs pos="48000">
                <a:srgbClr val="E06948"/>
              </a:gs>
              <a:gs pos="100000">
                <a:srgbClr val="EA9B8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 b="0" l="10125" r="10125" t="0"/>
          <a:stretch/>
        </p:blipFill>
        <p:spPr>
          <a:xfrm>
            <a:off x="1193818" y="2112726"/>
            <a:ext cx="3660301" cy="3660301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3878329" y="1829878"/>
            <a:ext cx="2266240" cy="2266240"/>
          </a:xfrm>
          <a:prstGeom prst="ellipse">
            <a:avLst/>
          </a:prstGeom>
          <a:gradFill>
            <a:gsLst>
              <a:gs pos="0">
                <a:srgbClr val="D8E2F3"/>
              </a:gs>
              <a:gs pos="47000">
                <a:srgbClr val="7A0CF4"/>
              </a:gs>
              <a:gs pos="100000">
                <a:srgbClr val="4C00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091400" y="1025601"/>
            <a:ext cx="44838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Leading New Working Method</a:t>
            </a:r>
            <a:endParaRPr/>
          </a:p>
        </p:txBody>
      </p:sp>
      <p:sp>
        <p:nvSpPr>
          <p:cNvPr id="348" name="Google Shape;348;p34"/>
          <p:cNvSpPr txBox="1"/>
          <p:nvPr/>
        </p:nvSpPr>
        <p:spPr>
          <a:xfrm>
            <a:off x="7178482" y="2196277"/>
            <a:ext cx="3356383" cy="1074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 since the 1500s,  when an unknown printer took a galley.</a:t>
            </a:r>
            <a:endParaRPr/>
          </a:p>
        </p:txBody>
      </p:sp>
      <p:sp>
        <p:nvSpPr>
          <p:cNvPr id="349" name="Google Shape;349;p34"/>
          <p:cNvSpPr txBox="1"/>
          <p:nvPr/>
        </p:nvSpPr>
        <p:spPr>
          <a:xfrm>
            <a:off x="7178482" y="1824243"/>
            <a:ext cx="2865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Selling Products</a:t>
            </a:r>
            <a:endParaRPr/>
          </a:p>
        </p:txBody>
      </p:sp>
      <p:sp>
        <p:nvSpPr>
          <p:cNvPr id="350" name="Google Shape;350;p34"/>
          <p:cNvSpPr txBox="1"/>
          <p:nvPr/>
        </p:nvSpPr>
        <p:spPr>
          <a:xfrm>
            <a:off x="7178482" y="3296932"/>
            <a:ext cx="3356383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It has survived not only five centuries, but also the leap into electronic typesetting,.</a:t>
            </a:r>
            <a:endParaRPr/>
          </a:p>
        </p:txBody>
      </p:sp>
      <p:sp>
        <p:nvSpPr>
          <p:cNvPr id="351" name="Google Shape;351;p34"/>
          <p:cNvSpPr txBox="1"/>
          <p:nvPr/>
        </p:nvSpPr>
        <p:spPr>
          <a:xfrm>
            <a:off x="6472590" y="5072689"/>
            <a:ext cx="3571702" cy="312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50EF2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Ipsum has been the industry's standard.</a:t>
            </a:r>
            <a:endParaRPr/>
          </a:p>
        </p:txBody>
      </p:sp>
      <p:sp>
        <p:nvSpPr>
          <p:cNvPr id="352" name="Google Shape;352;p34"/>
          <p:cNvSpPr txBox="1"/>
          <p:nvPr/>
        </p:nvSpPr>
        <p:spPr>
          <a:xfrm>
            <a:off x="6472590" y="4700990"/>
            <a:ext cx="3571702" cy="312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50EF2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printing.</a:t>
            </a:r>
            <a:endParaRPr/>
          </a:p>
        </p:txBody>
      </p:sp>
      <p:sp>
        <p:nvSpPr>
          <p:cNvPr id="353" name="Google Shape;353;p34"/>
          <p:cNvSpPr txBox="1"/>
          <p:nvPr/>
        </p:nvSpPr>
        <p:spPr>
          <a:xfrm>
            <a:off x="6472589" y="5444387"/>
            <a:ext cx="4191633" cy="312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50EF2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Text ever since the 1500s, unknown printer took a galley.</a:t>
            </a:r>
            <a:endParaRPr/>
          </a:p>
        </p:txBody>
      </p:sp>
      <p:sp>
        <p:nvSpPr>
          <p:cNvPr id="354" name="Google Shape;354;p34"/>
          <p:cNvSpPr txBox="1"/>
          <p:nvPr/>
        </p:nvSpPr>
        <p:spPr>
          <a:xfrm>
            <a:off x="4124027" y="2410846"/>
            <a:ext cx="17748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2F2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$210</a:t>
            </a:r>
            <a:r>
              <a:rPr lang="en-US" sz="16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/month</a:t>
            </a:r>
            <a:endParaRPr sz="28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3977489" y="2948393"/>
            <a:ext cx="2067920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"/>
          <p:cNvSpPr txBox="1"/>
          <p:nvPr/>
        </p:nvSpPr>
        <p:spPr>
          <a:xfrm>
            <a:off x="1095182" y="1616876"/>
            <a:ext cx="413454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An Innovative Creative Experience</a:t>
            </a:r>
            <a:endParaRPr sz="32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61" name="Google Shape;361;p35"/>
          <p:cNvSpPr txBox="1"/>
          <p:nvPr/>
        </p:nvSpPr>
        <p:spPr>
          <a:xfrm>
            <a:off x="1095182" y="4314120"/>
            <a:ext cx="4423302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 since the 1500s,  when an unknown printer took a galley.</a:t>
            </a:r>
            <a:endParaRPr/>
          </a:p>
        </p:txBody>
      </p:sp>
      <p:sp>
        <p:nvSpPr>
          <p:cNvPr id="362" name="Google Shape;362;p35"/>
          <p:cNvSpPr/>
          <p:nvPr/>
        </p:nvSpPr>
        <p:spPr>
          <a:xfrm>
            <a:off x="1141070" y="3072231"/>
            <a:ext cx="4934642" cy="995985"/>
          </a:xfrm>
          <a:prstGeom prst="roundRect">
            <a:avLst>
              <a:gd fmla="val 12084" name="adj"/>
            </a:avLst>
          </a:prstGeom>
          <a:solidFill>
            <a:srgbClr val="E4E9F4"/>
          </a:solidFill>
          <a:ln cap="flat" cmpd="sng" w="15875">
            <a:solidFill>
              <a:schemeClr val="lt1">
                <a:alpha val="40784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35"/>
          <p:cNvGrpSpPr/>
          <p:nvPr/>
        </p:nvGrpSpPr>
        <p:grpSpPr>
          <a:xfrm>
            <a:off x="1400232" y="3337125"/>
            <a:ext cx="466196" cy="466196"/>
            <a:chOff x="6961299" y="4882956"/>
            <a:chExt cx="817847" cy="817847"/>
          </a:xfrm>
        </p:grpSpPr>
        <p:sp>
          <p:nvSpPr>
            <p:cNvPr id="364" name="Google Shape;364;p35"/>
            <p:cNvSpPr/>
            <p:nvPr/>
          </p:nvSpPr>
          <p:spPr>
            <a:xfrm>
              <a:off x="6961299" y="4882956"/>
              <a:ext cx="817847" cy="817847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54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" name="Google Shape;365;p35"/>
            <p:cNvGrpSpPr/>
            <p:nvPr/>
          </p:nvGrpSpPr>
          <p:grpSpPr>
            <a:xfrm>
              <a:off x="7174084" y="5113627"/>
              <a:ext cx="392277" cy="356504"/>
              <a:chOff x="8684028" y="4224730"/>
              <a:chExt cx="647699" cy="685799"/>
            </a:xfrm>
          </p:grpSpPr>
          <p:sp>
            <p:nvSpPr>
              <p:cNvPr id="366" name="Google Shape;366;p35"/>
              <p:cNvSpPr/>
              <p:nvPr/>
            </p:nvSpPr>
            <p:spPr>
              <a:xfrm>
                <a:off x="8684028" y="4463521"/>
                <a:ext cx="647699" cy="447008"/>
              </a:xfrm>
              <a:custGeom>
                <a:rect b="b" l="l" r="r" t="t"/>
                <a:pathLst>
                  <a:path extrusionOk="0" h="447008" w="647699">
                    <a:moveTo>
                      <a:pt x="550250" y="133"/>
                    </a:moveTo>
                    <a:lnTo>
                      <a:pt x="508759" y="48711"/>
                    </a:lnTo>
                    <a:lnTo>
                      <a:pt x="587254" y="238258"/>
                    </a:lnTo>
                    <a:lnTo>
                      <a:pt x="409137" y="238258"/>
                    </a:lnTo>
                    <a:cubicBezTo>
                      <a:pt x="408433" y="285361"/>
                      <a:pt x="369678" y="322975"/>
                      <a:pt x="322576" y="322271"/>
                    </a:cubicBezTo>
                    <a:cubicBezTo>
                      <a:pt x="276465" y="321581"/>
                      <a:pt x="239253" y="284369"/>
                      <a:pt x="238563" y="238258"/>
                    </a:cubicBezTo>
                    <a:lnTo>
                      <a:pt x="60265" y="238258"/>
                    </a:lnTo>
                    <a:lnTo>
                      <a:pt x="138827" y="48577"/>
                    </a:lnTo>
                    <a:lnTo>
                      <a:pt x="97365" y="0"/>
                    </a:lnTo>
                    <a:lnTo>
                      <a:pt x="0" y="237458"/>
                    </a:lnTo>
                    <a:lnTo>
                      <a:pt x="0" y="447008"/>
                    </a:lnTo>
                    <a:lnTo>
                      <a:pt x="647700" y="447008"/>
                    </a:lnTo>
                    <a:lnTo>
                      <a:pt x="647700" y="2374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8812616" y="4224730"/>
                <a:ext cx="390524" cy="445322"/>
              </a:xfrm>
              <a:custGeom>
                <a:rect b="b" l="l" r="r" t="t"/>
                <a:pathLst>
                  <a:path extrusionOk="0" h="445322" w="390524">
                    <a:moveTo>
                      <a:pt x="390525" y="216722"/>
                    </a:moveTo>
                    <a:lnTo>
                      <a:pt x="271463" y="216722"/>
                    </a:lnTo>
                    <a:lnTo>
                      <a:pt x="271463" y="0"/>
                    </a:lnTo>
                    <a:lnTo>
                      <a:pt x="119063" y="0"/>
                    </a:lnTo>
                    <a:lnTo>
                      <a:pt x="119063" y="216722"/>
                    </a:lnTo>
                    <a:lnTo>
                      <a:pt x="0" y="216722"/>
                    </a:lnTo>
                    <a:lnTo>
                      <a:pt x="195263" y="445322"/>
                    </a:lnTo>
                    <a:lnTo>
                      <a:pt x="390525" y="2167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368" name="Google Shape;368;p35"/>
          <p:cNvSpPr txBox="1"/>
          <p:nvPr/>
        </p:nvSpPr>
        <p:spPr>
          <a:xfrm>
            <a:off x="2143566" y="3385557"/>
            <a:ext cx="1388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$2,100,000</a:t>
            </a:r>
            <a:endParaRPr sz="1800">
              <a:solidFill>
                <a:srgbClr val="650E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3783671" y="3286844"/>
            <a:ext cx="2032880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printing.</a:t>
            </a:r>
            <a:endParaRPr/>
          </a:p>
        </p:txBody>
      </p:sp>
      <p:pic>
        <p:nvPicPr>
          <p:cNvPr id="370" name="Google Shape;370;p35"/>
          <p:cNvPicPr preferRelativeResize="0"/>
          <p:nvPr/>
        </p:nvPicPr>
        <p:blipFill rotWithShape="1">
          <a:blip r:embed="rId3">
            <a:alphaModFix/>
          </a:blip>
          <a:srcRect b="0" l="560" r="559" t="0"/>
          <a:stretch/>
        </p:blipFill>
        <p:spPr>
          <a:xfrm>
            <a:off x="6116073" y="685655"/>
            <a:ext cx="2497374" cy="2497374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 rotWithShape="1">
          <a:blip r:embed="rId4">
            <a:alphaModFix/>
          </a:blip>
          <a:srcRect b="0" l="10125" r="10125" t="0"/>
          <a:stretch/>
        </p:blipFill>
        <p:spPr>
          <a:xfrm>
            <a:off x="6821535" y="3883340"/>
            <a:ext cx="1684448" cy="1684448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 rotWithShape="1">
          <a:blip r:embed="rId4">
            <a:alphaModFix/>
          </a:blip>
          <a:srcRect b="0" l="10125" r="10125" t="0"/>
          <a:stretch/>
        </p:blipFill>
        <p:spPr>
          <a:xfrm>
            <a:off x="8989627" y="2286272"/>
            <a:ext cx="1684448" cy="1684448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/>
        </p:nvSpPr>
        <p:spPr>
          <a:xfrm>
            <a:off x="1050750" y="1666178"/>
            <a:ext cx="32201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The Creative Things That We Brought to You</a:t>
            </a:r>
            <a:endParaRPr sz="32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1050750" y="4117232"/>
            <a:ext cx="3220143" cy="1074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 since.</a:t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1142494" y="3750221"/>
            <a:ext cx="199796" cy="199796"/>
          </a:xfrm>
          <a:prstGeom prst="ellipse">
            <a:avLst/>
          </a:prstGeom>
          <a:gradFill>
            <a:gsLst>
              <a:gs pos="0">
                <a:srgbClr val="D8E2F3"/>
              </a:gs>
              <a:gs pos="41000">
                <a:srgbClr val="4C00FF"/>
              </a:gs>
              <a:gs pos="60345">
                <a:srgbClr val="6206FA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6"/>
          <p:cNvSpPr/>
          <p:nvPr/>
        </p:nvSpPr>
        <p:spPr>
          <a:xfrm>
            <a:off x="1467983" y="3750221"/>
            <a:ext cx="199796" cy="199796"/>
          </a:xfrm>
          <a:prstGeom prst="ellipse">
            <a:avLst/>
          </a:prstGeom>
          <a:gradFill>
            <a:gsLst>
              <a:gs pos="0">
                <a:srgbClr val="D8E2F3"/>
              </a:gs>
              <a:gs pos="41000">
                <a:srgbClr val="4C00FF"/>
              </a:gs>
              <a:gs pos="60345">
                <a:srgbClr val="6206FA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6"/>
          <p:cNvSpPr/>
          <p:nvPr/>
        </p:nvSpPr>
        <p:spPr>
          <a:xfrm>
            <a:off x="1793472" y="3750221"/>
            <a:ext cx="199796" cy="199796"/>
          </a:xfrm>
          <a:prstGeom prst="ellipse">
            <a:avLst/>
          </a:prstGeom>
          <a:gradFill>
            <a:gsLst>
              <a:gs pos="0">
                <a:srgbClr val="D8E2F3"/>
              </a:gs>
              <a:gs pos="41000">
                <a:srgbClr val="4C00FF"/>
              </a:gs>
              <a:gs pos="60345">
                <a:srgbClr val="6206FA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6"/>
          <p:cNvSpPr txBox="1"/>
          <p:nvPr/>
        </p:nvSpPr>
        <p:spPr>
          <a:xfrm>
            <a:off x="8460634" y="1578218"/>
            <a:ext cx="2724818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</a:t>
            </a:r>
            <a:endParaRPr/>
          </a:p>
        </p:txBody>
      </p:sp>
      <p:sp>
        <p:nvSpPr>
          <p:cNvPr id="383" name="Google Shape;383;p36"/>
          <p:cNvSpPr txBox="1"/>
          <p:nvPr/>
        </p:nvSpPr>
        <p:spPr>
          <a:xfrm>
            <a:off x="8460633" y="1227450"/>
            <a:ext cx="2865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New Ideas</a:t>
            </a:r>
            <a:endParaRPr/>
          </a:p>
        </p:txBody>
      </p:sp>
      <p:sp>
        <p:nvSpPr>
          <p:cNvPr id="384" name="Google Shape;384;p36"/>
          <p:cNvSpPr txBox="1"/>
          <p:nvPr/>
        </p:nvSpPr>
        <p:spPr>
          <a:xfrm>
            <a:off x="7905140" y="1234146"/>
            <a:ext cx="4892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  <a:endParaRPr sz="2400">
              <a:solidFill>
                <a:srgbClr val="650E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8460634" y="3534290"/>
            <a:ext cx="2724818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</a:t>
            </a:r>
            <a:endParaRPr/>
          </a:p>
        </p:txBody>
      </p:sp>
      <p:sp>
        <p:nvSpPr>
          <p:cNvPr id="386" name="Google Shape;386;p36"/>
          <p:cNvSpPr txBox="1"/>
          <p:nvPr/>
        </p:nvSpPr>
        <p:spPr>
          <a:xfrm>
            <a:off x="8460633" y="3183522"/>
            <a:ext cx="2865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Creative Learning</a:t>
            </a:r>
            <a:endParaRPr/>
          </a:p>
        </p:txBody>
      </p:sp>
      <p:sp>
        <p:nvSpPr>
          <p:cNvPr id="387" name="Google Shape;387;p36"/>
          <p:cNvSpPr txBox="1"/>
          <p:nvPr/>
        </p:nvSpPr>
        <p:spPr>
          <a:xfrm>
            <a:off x="7905140" y="3190218"/>
            <a:ext cx="5597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  <a:endParaRPr sz="2400">
              <a:solidFill>
                <a:srgbClr val="650E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8111726" y="5441994"/>
            <a:ext cx="2865809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</a:t>
            </a:r>
            <a:endParaRPr/>
          </a:p>
        </p:txBody>
      </p:sp>
      <p:sp>
        <p:nvSpPr>
          <p:cNvPr id="389" name="Google Shape;389;p36"/>
          <p:cNvSpPr txBox="1"/>
          <p:nvPr/>
        </p:nvSpPr>
        <p:spPr>
          <a:xfrm>
            <a:off x="8111726" y="5091226"/>
            <a:ext cx="28658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Beauty Photography</a:t>
            </a:r>
            <a:endParaRPr/>
          </a:p>
        </p:txBody>
      </p:sp>
      <p:sp>
        <p:nvSpPr>
          <p:cNvPr id="390" name="Google Shape;390;p36"/>
          <p:cNvSpPr txBox="1"/>
          <p:nvPr/>
        </p:nvSpPr>
        <p:spPr>
          <a:xfrm>
            <a:off x="7556233" y="5097922"/>
            <a:ext cx="5645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  <a:endParaRPr sz="2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1" name="Google Shape;391;p36"/>
          <p:cNvPicPr preferRelativeResize="0"/>
          <p:nvPr/>
        </p:nvPicPr>
        <p:blipFill rotWithShape="1">
          <a:blip r:embed="rId3">
            <a:alphaModFix/>
          </a:blip>
          <a:srcRect b="8426" l="0" r="0" t="8426"/>
          <a:stretch/>
        </p:blipFill>
        <p:spPr>
          <a:xfrm>
            <a:off x="5209956" y="850232"/>
            <a:ext cx="2521001" cy="1671963"/>
          </a:xfrm>
          <a:custGeom>
            <a:rect b="b" l="l" r="r" t="t"/>
            <a:pathLst>
              <a:path extrusionOk="0" h="1671963" w="2521001">
                <a:moveTo>
                  <a:pt x="242084" y="0"/>
                </a:moveTo>
                <a:lnTo>
                  <a:pt x="2521001" y="0"/>
                </a:lnTo>
                <a:lnTo>
                  <a:pt x="2521001" y="1671963"/>
                </a:lnTo>
                <a:lnTo>
                  <a:pt x="242084" y="1671963"/>
                </a:lnTo>
                <a:cubicBezTo>
                  <a:pt x="108385" y="1671963"/>
                  <a:pt x="0" y="1563578"/>
                  <a:pt x="0" y="1429879"/>
                </a:cubicBezTo>
                <a:lnTo>
                  <a:pt x="0" y="242084"/>
                </a:lnTo>
                <a:cubicBezTo>
                  <a:pt x="0" y="108385"/>
                  <a:pt x="108385" y="0"/>
                  <a:pt x="242084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92" name="Google Shape;392;p36"/>
          <p:cNvPicPr preferRelativeResize="0"/>
          <p:nvPr/>
        </p:nvPicPr>
        <p:blipFill rotWithShape="1">
          <a:blip r:embed="rId3">
            <a:alphaModFix/>
          </a:blip>
          <a:srcRect b="8426" l="0" r="0" t="8426"/>
          <a:stretch/>
        </p:blipFill>
        <p:spPr>
          <a:xfrm>
            <a:off x="5209955" y="2806304"/>
            <a:ext cx="2521001" cy="1671963"/>
          </a:xfrm>
          <a:custGeom>
            <a:rect b="b" l="l" r="r" t="t"/>
            <a:pathLst>
              <a:path extrusionOk="0" h="1671963" w="2521001">
                <a:moveTo>
                  <a:pt x="242084" y="0"/>
                </a:moveTo>
                <a:lnTo>
                  <a:pt x="2521001" y="0"/>
                </a:lnTo>
                <a:lnTo>
                  <a:pt x="2521001" y="1671963"/>
                </a:lnTo>
                <a:lnTo>
                  <a:pt x="242084" y="1671963"/>
                </a:lnTo>
                <a:cubicBezTo>
                  <a:pt x="108385" y="1671963"/>
                  <a:pt x="0" y="1563578"/>
                  <a:pt x="0" y="1429879"/>
                </a:cubicBezTo>
                <a:lnTo>
                  <a:pt x="0" y="242084"/>
                </a:lnTo>
                <a:cubicBezTo>
                  <a:pt x="0" y="108385"/>
                  <a:pt x="108385" y="0"/>
                  <a:pt x="242084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93" name="Google Shape;393;p36"/>
          <p:cNvPicPr preferRelativeResize="0"/>
          <p:nvPr/>
        </p:nvPicPr>
        <p:blipFill rotWithShape="1">
          <a:blip r:embed="rId3">
            <a:alphaModFix/>
          </a:blip>
          <a:srcRect b="8525" l="0" r="0" t="8525"/>
          <a:stretch/>
        </p:blipFill>
        <p:spPr>
          <a:xfrm>
            <a:off x="4625755" y="4665640"/>
            <a:ext cx="2673403" cy="1768700"/>
          </a:xfrm>
          <a:custGeom>
            <a:rect b="b" l="l" r="r" t="t"/>
            <a:pathLst>
              <a:path extrusionOk="0" h="1768700" w="2673403">
                <a:moveTo>
                  <a:pt x="280604" y="0"/>
                </a:moveTo>
                <a:lnTo>
                  <a:pt x="2673403" y="0"/>
                </a:lnTo>
                <a:lnTo>
                  <a:pt x="2673403" y="1768700"/>
                </a:lnTo>
                <a:lnTo>
                  <a:pt x="280604" y="1768700"/>
                </a:lnTo>
                <a:cubicBezTo>
                  <a:pt x="125631" y="1768700"/>
                  <a:pt x="0" y="1643069"/>
                  <a:pt x="0" y="1488096"/>
                </a:cubicBezTo>
                <a:lnTo>
                  <a:pt x="0" y="280604"/>
                </a:lnTo>
                <a:cubicBezTo>
                  <a:pt x="0" y="125631"/>
                  <a:pt x="125631" y="0"/>
                  <a:pt x="28060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7"/>
          <p:cNvPicPr preferRelativeResize="0"/>
          <p:nvPr/>
        </p:nvPicPr>
        <p:blipFill rotWithShape="1">
          <a:blip r:embed="rId3">
            <a:alphaModFix/>
          </a:blip>
          <a:srcRect b="0" l="24319" r="24318" t="0"/>
          <a:stretch/>
        </p:blipFill>
        <p:spPr>
          <a:xfrm>
            <a:off x="0" y="0"/>
            <a:ext cx="4412343" cy="685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7"/>
          <p:cNvPicPr preferRelativeResize="0"/>
          <p:nvPr/>
        </p:nvPicPr>
        <p:blipFill rotWithShape="1">
          <a:blip r:embed="rId4">
            <a:alphaModFix/>
          </a:blip>
          <a:srcRect b="0" l="18159" r="18159" t="0"/>
          <a:stretch/>
        </p:blipFill>
        <p:spPr>
          <a:xfrm>
            <a:off x="2283663" y="0"/>
            <a:ext cx="4412343" cy="685015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7"/>
          <p:cNvSpPr/>
          <p:nvPr/>
        </p:nvSpPr>
        <p:spPr>
          <a:xfrm>
            <a:off x="1681633" y="5950121"/>
            <a:ext cx="10510367" cy="907879"/>
          </a:xfrm>
          <a:custGeom>
            <a:rect b="b" l="l" r="r" t="t"/>
            <a:pathLst>
              <a:path extrusionOk="0" h="907879" w="10510367">
                <a:moveTo>
                  <a:pt x="783234" y="0"/>
                </a:moveTo>
                <a:lnTo>
                  <a:pt x="9727134" y="0"/>
                </a:lnTo>
                <a:cubicBezTo>
                  <a:pt x="10159702" y="0"/>
                  <a:pt x="10510367" y="350665"/>
                  <a:pt x="10510367" y="783233"/>
                </a:cubicBezTo>
                <a:lnTo>
                  <a:pt x="10510367" y="907879"/>
                </a:lnTo>
                <a:lnTo>
                  <a:pt x="0" y="907879"/>
                </a:lnTo>
                <a:lnTo>
                  <a:pt x="0" y="783233"/>
                </a:lnTo>
                <a:cubicBezTo>
                  <a:pt x="0" y="350665"/>
                  <a:pt x="350665" y="0"/>
                  <a:pt x="783234" y="0"/>
                </a:cubicBezTo>
                <a:close/>
              </a:path>
            </a:pathLst>
          </a:custGeom>
          <a:gradFill>
            <a:gsLst>
              <a:gs pos="0">
                <a:srgbClr val="4C00FF"/>
              </a:gs>
              <a:gs pos="23000">
                <a:srgbClr val="4C00FF"/>
              </a:gs>
              <a:gs pos="60345">
                <a:srgbClr val="6206FA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0" y="3859629"/>
            <a:ext cx="3262523" cy="2998371"/>
          </a:xfrm>
          <a:custGeom>
            <a:rect b="b" l="l" r="r" t="t"/>
            <a:pathLst>
              <a:path extrusionOk="0" h="2998371" w="3262523">
                <a:moveTo>
                  <a:pt x="0" y="0"/>
                </a:moveTo>
                <a:lnTo>
                  <a:pt x="2552258" y="0"/>
                </a:lnTo>
                <a:cubicBezTo>
                  <a:pt x="2944527" y="0"/>
                  <a:pt x="3262523" y="317996"/>
                  <a:pt x="3262523" y="710265"/>
                </a:cubicBezTo>
                <a:lnTo>
                  <a:pt x="3262523" y="2998371"/>
                </a:lnTo>
                <a:lnTo>
                  <a:pt x="0" y="2998371"/>
                </a:lnTo>
                <a:close/>
              </a:path>
            </a:pathLst>
          </a:custGeom>
          <a:solidFill>
            <a:srgbClr val="E4E9F4"/>
          </a:solidFill>
          <a:ln cap="flat" cmpd="sng" w="15875">
            <a:solidFill>
              <a:schemeClr val="lt1">
                <a:alpha val="4078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7"/>
          <p:cNvSpPr txBox="1"/>
          <p:nvPr/>
        </p:nvSpPr>
        <p:spPr>
          <a:xfrm>
            <a:off x="7139224" y="1645148"/>
            <a:ext cx="38534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Designed for Success, Engineered to Last</a:t>
            </a:r>
            <a:endParaRPr sz="30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403" name="Google Shape;403;p37"/>
          <p:cNvSpPr txBox="1"/>
          <p:nvPr/>
        </p:nvSpPr>
        <p:spPr>
          <a:xfrm>
            <a:off x="7139224" y="3993762"/>
            <a:ext cx="3969173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It has survived not only five centuries, but also the leap into electronic typesetting, remaining essentially unchanged. It was popularised in the 1960s with the release of Letraset.</a:t>
            </a:r>
            <a:endParaRPr/>
          </a:p>
        </p:txBody>
      </p:sp>
      <p:sp>
        <p:nvSpPr>
          <p:cNvPr id="404" name="Google Shape;404;p37"/>
          <p:cNvSpPr txBox="1"/>
          <p:nvPr/>
        </p:nvSpPr>
        <p:spPr>
          <a:xfrm>
            <a:off x="7139224" y="3685229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Creative Solution</a:t>
            </a:r>
            <a:endParaRPr sz="15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405" name="Google Shape;405;p37"/>
          <p:cNvGrpSpPr/>
          <p:nvPr/>
        </p:nvGrpSpPr>
        <p:grpSpPr>
          <a:xfrm>
            <a:off x="7769429" y="6193232"/>
            <a:ext cx="453031" cy="453031"/>
            <a:chOff x="13093826" y="5745677"/>
            <a:chExt cx="817847" cy="817847"/>
          </a:xfrm>
        </p:grpSpPr>
        <p:sp>
          <p:nvSpPr>
            <p:cNvPr id="406" name="Google Shape;406;p37"/>
            <p:cNvSpPr/>
            <p:nvPr/>
          </p:nvSpPr>
          <p:spPr>
            <a:xfrm>
              <a:off x="13093826" y="5745677"/>
              <a:ext cx="817847" cy="817847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8000">
                  <a:srgbClr val="E16F4F"/>
                </a:gs>
                <a:gs pos="84000">
                  <a:srgbClr val="EA9B86"/>
                </a:gs>
                <a:gs pos="100000">
                  <a:srgbClr val="E16F4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37"/>
            <p:cNvGrpSpPr/>
            <p:nvPr/>
          </p:nvGrpSpPr>
          <p:grpSpPr>
            <a:xfrm>
              <a:off x="13306611" y="5976348"/>
              <a:ext cx="392277" cy="356504"/>
              <a:chOff x="8684028" y="4224730"/>
              <a:chExt cx="647699" cy="685799"/>
            </a:xfrm>
          </p:grpSpPr>
          <p:sp>
            <p:nvSpPr>
              <p:cNvPr id="408" name="Google Shape;408;p37"/>
              <p:cNvSpPr/>
              <p:nvPr/>
            </p:nvSpPr>
            <p:spPr>
              <a:xfrm>
                <a:off x="8684028" y="4463521"/>
                <a:ext cx="647699" cy="447008"/>
              </a:xfrm>
              <a:custGeom>
                <a:rect b="b" l="l" r="r" t="t"/>
                <a:pathLst>
                  <a:path extrusionOk="0" h="447008" w="647699">
                    <a:moveTo>
                      <a:pt x="550250" y="133"/>
                    </a:moveTo>
                    <a:lnTo>
                      <a:pt x="508759" y="48711"/>
                    </a:lnTo>
                    <a:lnTo>
                      <a:pt x="587254" y="238258"/>
                    </a:lnTo>
                    <a:lnTo>
                      <a:pt x="409137" y="238258"/>
                    </a:lnTo>
                    <a:cubicBezTo>
                      <a:pt x="408433" y="285361"/>
                      <a:pt x="369678" y="322975"/>
                      <a:pt x="322576" y="322271"/>
                    </a:cubicBezTo>
                    <a:cubicBezTo>
                      <a:pt x="276465" y="321581"/>
                      <a:pt x="239253" y="284369"/>
                      <a:pt x="238563" y="238258"/>
                    </a:cubicBezTo>
                    <a:lnTo>
                      <a:pt x="60265" y="238258"/>
                    </a:lnTo>
                    <a:lnTo>
                      <a:pt x="138827" y="48577"/>
                    </a:lnTo>
                    <a:lnTo>
                      <a:pt x="97365" y="0"/>
                    </a:lnTo>
                    <a:lnTo>
                      <a:pt x="0" y="237458"/>
                    </a:lnTo>
                    <a:lnTo>
                      <a:pt x="0" y="447008"/>
                    </a:lnTo>
                    <a:lnTo>
                      <a:pt x="647700" y="447008"/>
                    </a:lnTo>
                    <a:lnTo>
                      <a:pt x="647700" y="2374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409" name="Google Shape;409;p37"/>
              <p:cNvSpPr/>
              <p:nvPr/>
            </p:nvSpPr>
            <p:spPr>
              <a:xfrm>
                <a:off x="8812616" y="4224730"/>
                <a:ext cx="390524" cy="445322"/>
              </a:xfrm>
              <a:custGeom>
                <a:rect b="b" l="l" r="r" t="t"/>
                <a:pathLst>
                  <a:path extrusionOk="0" h="445322" w="390524">
                    <a:moveTo>
                      <a:pt x="390525" y="216722"/>
                    </a:moveTo>
                    <a:lnTo>
                      <a:pt x="271463" y="216722"/>
                    </a:lnTo>
                    <a:lnTo>
                      <a:pt x="271463" y="0"/>
                    </a:lnTo>
                    <a:lnTo>
                      <a:pt x="119063" y="0"/>
                    </a:lnTo>
                    <a:lnTo>
                      <a:pt x="119063" y="216722"/>
                    </a:lnTo>
                    <a:lnTo>
                      <a:pt x="0" y="216722"/>
                    </a:lnTo>
                    <a:lnTo>
                      <a:pt x="195263" y="445322"/>
                    </a:lnTo>
                    <a:lnTo>
                      <a:pt x="390525" y="2167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410" name="Google Shape;410;p37"/>
          <p:cNvGrpSpPr/>
          <p:nvPr/>
        </p:nvGrpSpPr>
        <p:grpSpPr>
          <a:xfrm>
            <a:off x="3700278" y="6193232"/>
            <a:ext cx="453031" cy="453031"/>
            <a:chOff x="13093826" y="4525928"/>
            <a:chExt cx="817847" cy="817847"/>
          </a:xfrm>
        </p:grpSpPr>
        <p:sp>
          <p:nvSpPr>
            <p:cNvPr id="411" name="Google Shape;411;p37"/>
            <p:cNvSpPr/>
            <p:nvPr/>
          </p:nvSpPr>
          <p:spPr>
            <a:xfrm>
              <a:off x="13093826" y="4525928"/>
              <a:ext cx="817847" cy="817847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8000">
                  <a:srgbClr val="E16F4F"/>
                </a:gs>
                <a:gs pos="84000">
                  <a:srgbClr val="EA9B86"/>
                </a:gs>
                <a:gs pos="100000">
                  <a:srgbClr val="E06948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37"/>
            <p:cNvGrpSpPr/>
            <p:nvPr/>
          </p:nvGrpSpPr>
          <p:grpSpPr>
            <a:xfrm>
              <a:off x="13308806" y="4779718"/>
              <a:ext cx="387887" cy="310266"/>
              <a:chOff x="4304691" y="3075295"/>
              <a:chExt cx="866775" cy="693324"/>
            </a:xfrm>
          </p:grpSpPr>
          <p:sp>
            <p:nvSpPr>
              <p:cNvPr id="413" name="Google Shape;413;p37"/>
              <p:cNvSpPr/>
              <p:nvPr/>
            </p:nvSpPr>
            <p:spPr>
              <a:xfrm>
                <a:off x="4780941" y="3419528"/>
                <a:ext cx="192517" cy="234808"/>
              </a:xfrm>
              <a:custGeom>
                <a:rect b="b" l="l" r="r" t="t"/>
                <a:pathLst>
                  <a:path extrusionOk="0" h="234808" w="192517">
                    <a:moveTo>
                      <a:pt x="190500" y="213932"/>
                    </a:moveTo>
                    <a:lnTo>
                      <a:pt x="60103" y="6096"/>
                    </a:lnTo>
                    <a:cubicBezTo>
                      <a:pt x="57770" y="2287"/>
                      <a:pt x="53615" y="-25"/>
                      <a:pt x="49149" y="0"/>
                    </a:cubicBezTo>
                    <a:cubicBezTo>
                      <a:pt x="44663" y="-2"/>
                      <a:pt x="40491" y="2300"/>
                      <a:pt x="38100" y="6096"/>
                    </a:cubicBezTo>
                    <a:lnTo>
                      <a:pt x="0" y="67247"/>
                    </a:lnTo>
                    <a:lnTo>
                      <a:pt x="81725" y="199454"/>
                    </a:lnTo>
                    <a:cubicBezTo>
                      <a:pt x="88641" y="209912"/>
                      <a:pt x="90127" y="223051"/>
                      <a:pt x="85725" y="234791"/>
                    </a:cubicBezTo>
                    <a:lnTo>
                      <a:pt x="178117" y="234791"/>
                    </a:lnTo>
                    <a:cubicBezTo>
                      <a:pt x="185683" y="235170"/>
                      <a:pt x="192123" y="229342"/>
                      <a:pt x="192500" y="221776"/>
                    </a:cubicBezTo>
                    <a:cubicBezTo>
                      <a:pt x="192638" y="219020"/>
                      <a:pt x="191941" y="216286"/>
                      <a:pt x="190500" y="2139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4386942" y="3292362"/>
                <a:ext cx="445097" cy="362080"/>
              </a:xfrm>
              <a:custGeom>
                <a:rect b="b" l="l" r="r" t="t"/>
                <a:pathLst>
                  <a:path extrusionOk="0" h="362080" w="445097">
                    <a:moveTo>
                      <a:pt x="442576" y="342336"/>
                    </a:moveTo>
                    <a:lnTo>
                      <a:pt x="235407" y="5246"/>
                    </a:lnTo>
                    <a:cubicBezTo>
                      <a:pt x="232749" y="1812"/>
                      <a:pt x="228604" y="-136"/>
                      <a:pt x="224263" y="7"/>
                    </a:cubicBezTo>
                    <a:lnTo>
                      <a:pt x="222549" y="7"/>
                    </a:lnTo>
                    <a:lnTo>
                      <a:pt x="220834" y="7"/>
                    </a:lnTo>
                    <a:cubicBezTo>
                      <a:pt x="216494" y="-136"/>
                      <a:pt x="212348" y="1812"/>
                      <a:pt x="209690" y="5246"/>
                    </a:cubicBezTo>
                    <a:lnTo>
                      <a:pt x="2521" y="342336"/>
                    </a:lnTo>
                    <a:cubicBezTo>
                      <a:pt x="-413" y="346442"/>
                      <a:pt x="-817" y="351841"/>
                      <a:pt x="1473" y="356338"/>
                    </a:cubicBezTo>
                    <a:cubicBezTo>
                      <a:pt x="3784" y="360412"/>
                      <a:pt x="8365" y="362646"/>
                      <a:pt x="12999" y="361957"/>
                    </a:cubicBezTo>
                    <a:lnTo>
                      <a:pt x="432099" y="361957"/>
                    </a:lnTo>
                    <a:cubicBezTo>
                      <a:pt x="436733" y="362646"/>
                      <a:pt x="441313" y="360412"/>
                      <a:pt x="443624" y="356338"/>
                    </a:cubicBezTo>
                    <a:cubicBezTo>
                      <a:pt x="445915" y="351841"/>
                      <a:pt x="445511" y="346442"/>
                      <a:pt x="442576" y="342336"/>
                    </a:cubicBezTo>
                    <a:close/>
                    <a:moveTo>
                      <a:pt x="257220" y="163171"/>
                    </a:moveTo>
                    <a:lnTo>
                      <a:pt x="224263" y="192508"/>
                    </a:lnTo>
                    <a:lnTo>
                      <a:pt x="191307" y="163171"/>
                    </a:lnTo>
                    <a:lnTo>
                      <a:pt x="136824" y="196127"/>
                    </a:lnTo>
                    <a:lnTo>
                      <a:pt x="222549" y="57157"/>
                    </a:lnTo>
                    <a:lnTo>
                      <a:pt x="305988" y="19250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4457091" y="3284845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4304691" y="3075295"/>
                <a:ext cx="866775" cy="693324"/>
              </a:xfrm>
              <a:custGeom>
                <a:rect b="b" l="l" r="r" t="t"/>
                <a:pathLst>
                  <a:path extrusionOk="0" h="693324" w="866775">
                    <a:moveTo>
                      <a:pt x="866775" y="0"/>
                    </a:moveTo>
                    <a:lnTo>
                      <a:pt x="104775" y="0"/>
                    </a:lnTo>
                    <a:lnTo>
                      <a:pt x="104775" y="104775"/>
                    </a:lnTo>
                    <a:lnTo>
                      <a:pt x="0" y="104775"/>
                    </a:lnTo>
                    <a:lnTo>
                      <a:pt x="0" y="693325"/>
                    </a:lnTo>
                    <a:lnTo>
                      <a:pt x="762000" y="693325"/>
                    </a:lnTo>
                    <a:lnTo>
                      <a:pt x="762000" y="588550"/>
                    </a:lnTo>
                    <a:lnTo>
                      <a:pt x="866775" y="588550"/>
                    </a:lnTo>
                    <a:close/>
                    <a:moveTo>
                      <a:pt x="704850" y="638175"/>
                    </a:moveTo>
                    <a:lnTo>
                      <a:pt x="57150" y="638175"/>
                    </a:lnTo>
                    <a:lnTo>
                      <a:pt x="57150" y="159925"/>
                    </a:lnTo>
                    <a:lnTo>
                      <a:pt x="704850" y="159925"/>
                    </a:lnTo>
                    <a:close/>
                    <a:moveTo>
                      <a:pt x="809625" y="533400"/>
                    </a:moveTo>
                    <a:lnTo>
                      <a:pt x="762000" y="533400"/>
                    </a:lnTo>
                    <a:lnTo>
                      <a:pt x="762000" y="104775"/>
                    </a:lnTo>
                    <a:lnTo>
                      <a:pt x="161925" y="104775"/>
                    </a:lnTo>
                    <a:lnTo>
                      <a:pt x="161925" y="57150"/>
                    </a:lnTo>
                    <a:lnTo>
                      <a:pt x="809625" y="571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7" name="Google Shape;417;p37"/>
          <p:cNvSpPr txBox="1"/>
          <p:nvPr/>
        </p:nvSpPr>
        <p:spPr>
          <a:xfrm>
            <a:off x="4378527" y="6157945"/>
            <a:ext cx="2760698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</a:t>
            </a: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8451534" y="6157945"/>
            <a:ext cx="2656864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</a:t>
            </a:r>
            <a:endParaRPr/>
          </a:p>
        </p:txBody>
      </p:sp>
      <p:sp>
        <p:nvSpPr>
          <p:cNvPr id="419" name="Google Shape;419;p37"/>
          <p:cNvSpPr txBox="1"/>
          <p:nvPr/>
        </p:nvSpPr>
        <p:spPr>
          <a:xfrm>
            <a:off x="686550" y="5331805"/>
            <a:ext cx="1850262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</a:t>
            </a:r>
            <a:endParaRPr/>
          </a:p>
        </p:txBody>
      </p:sp>
      <p:sp>
        <p:nvSpPr>
          <p:cNvPr id="420" name="Google Shape;420;p37"/>
          <p:cNvSpPr txBox="1"/>
          <p:nvPr/>
        </p:nvSpPr>
        <p:spPr>
          <a:xfrm>
            <a:off x="686549" y="4596523"/>
            <a:ext cx="12458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85%</a:t>
            </a:r>
            <a:endParaRPr sz="4000">
              <a:solidFill>
                <a:srgbClr val="650E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/>
        </p:nvSpPr>
        <p:spPr>
          <a:xfrm>
            <a:off x="1050750" y="1102612"/>
            <a:ext cx="34871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Good &amp; Creative Product Slogan Tittle Text Here</a:t>
            </a:r>
            <a:endParaRPr sz="30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1050748" y="2860056"/>
            <a:ext cx="3487195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has.</a:t>
            </a: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1884047" y="4074498"/>
            <a:ext cx="2985141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It has survived not only five centuries, but also the leap into electronic.</a:t>
            </a:r>
            <a:endParaRPr/>
          </a:p>
        </p:txBody>
      </p:sp>
      <p:sp>
        <p:nvSpPr>
          <p:cNvPr id="428" name="Google Shape;428;p38"/>
          <p:cNvSpPr txBox="1"/>
          <p:nvPr/>
        </p:nvSpPr>
        <p:spPr>
          <a:xfrm>
            <a:off x="1884047" y="3765965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Brand Identity</a:t>
            </a:r>
            <a:endParaRPr sz="15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429" name="Google Shape;429;p38"/>
          <p:cNvGrpSpPr/>
          <p:nvPr/>
        </p:nvGrpSpPr>
        <p:grpSpPr>
          <a:xfrm>
            <a:off x="1151855" y="3824736"/>
            <a:ext cx="466196" cy="466196"/>
            <a:chOff x="1151855" y="4181082"/>
            <a:chExt cx="466196" cy="466196"/>
          </a:xfrm>
        </p:grpSpPr>
        <p:sp>
          <p:nvSpPr>
            <p:cNvPr id="430" name="Google Shape;430;p38"/>
            <p:cNvSpPr/>
            <p:nvPr/>
          </p:nvSpPr>
          <p:spPr>
            <a:xfrm>
              <a:off x="1151855" y="4181082"/>
              <a:ext cx="466196" cy="466196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1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262573" y="4326452"/>
              <a:ext cx="244761" cy="175456"/>
            </a:xfrm>
            <a:custGeom>
              <a:rect b="b" l="l" r="r" t="t"/>
              <a:pathLst>
                <a:path extrusionOk="0" h="1459289" w="2035708">
                  <a:moveTo>
                    <a:pt x="1297361" y="278"/>
                  </a:moveTo>
                  <a:cubicBezTo>
                    <a:pt x="1310531" y="-504"/>
                    <a:pt x="1324131" y="350"/>
                    <a:pt x="1337957" y="3042"/>
                  </a:cubicBezTo>
                  <a:lnTo>
                    <a:pt x="1375654" y="10391"/>
                  </a:lnTo>
                  <a:lnTo>
                    <a:pt x="1695246" y="329982"/>
                  </a:lnTo>
                  <a:cubicBezTo>
                    <a:pt x="2056103" y="690840"/>
                    <a:pt x="2048701" y="681202"/>
                    <a:pt x="2027418" y="762752"/>
                  </a:cubicBezTo>
                  <a:lnTo>
                    <a:pt x="2015686" y="807703"/>
                  </a:lnTo>
                  <a:lnTo>
                    <a:pt x="1696330" y="1127005"/>
                  </a:lnTo>
                  <a:cubicBezTo>
                    <a:pt x="1389548" y="1433746"/>
                    <a:pt x="1375587" y="1446644"/>
                    <a:pt x="1341641" y="1454873"/>
                  </a:cubicBezTo>
                  <a:cubicBezTo>
                    <a:pt x="1236336" y="1480407"/>
                    <a:pt x="1136985" y="1391482"/>
                    <a:pt x="1151345" y="1284540"/>
                  </a:cubicBezTo>
                  <a:lnTo>
                    <a:pt x="1157057" y="1242014"/>
                  </a:lnTo>
                  <a:lnTo>
                    <a:pt x="1330286" y="1064772"/>
                  </a:lnTo>
                  <a:lnTo>
                    <a:pt x="1503515" y="887515"/>
                  </a:lnTo>
                  <a:lnTo>
                    <a:pt x="814256" y="887076"/>
                  </a:lnTo>
                  <a:cubicBezTo>
                    <a:pt x="435166" y="886827"/>
                    <a:pt x="113270" y="881284"/>
                    <a:pt x="98944" y="874758"/>
                  </a:cubicBezTo>
                  <a:cubicBezTo>
                    <a:pt x="4799" y="831868"/>
                    <a:pt x="-29550" y="719323"/>
                    <a:pt x="28359" y="643472"/>
                  </a:cubicBezTo>
                  <a:cubicBezTo>
                    <a:pt x="85387" y="568785"/>
                    <a:pt x="52390" y="571850"/>
                    <a:pt x="808261" y="571142"/>
                  </a:cubicBezTo>
                  <a:lnTo>
                    <a:pt x="1504700" y="570489"/>
                  </a:lnTo>
                  <a:lnTo>
                    <a:pt x="1332414" y="398203"/>
                  </a:lnTo>
                  <a:cubicBezTo>
                    <a:pt x="1164822" y="230611"/>
                    <a:pt x="1159925" y="224893"/>
                    <a:pt x="1152779" y="188219"/>
                  </a:cubicBezTo>
                  <a:cubicBezTo>
                    <a:pt x="1133932" y="91441"/>
                    <a:pt x="1205162" y="5758"/>
                    <a:pt x="1297361" y="278"/>
                  </a:cubicBezTo>
                  <a:close/>
                </a:path>
              </a:pathLst>
            </a:custGeom>
            <a:solidFill>
              <a:srgbClr val="E4E9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38"/>
          <p:cNvSpPr txBox="1"/>
          <p:nvPr/>
        </p:nvSpPr>
        <p:spPr>
          <a:xfrm>
            <a:off x="1884047" y="5188631"/>
            <a:ext cx="2985141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rPr>
              <a:t>It has survived not only five centuries, but also the leap into electronic.</a:t>
            </a:r>
            <a:endParaRPr/>
          </a:p>
        </p:txBody>
      </p:sp>
      <p:sp>
        <p:nvSpPr>
          <p:cNvPr id="433" name="Google Shape;433;p38"/>
          <p:cNvSpPr txBox="1"/>
          <p:nvPr/>
        </p:nvSpPr>
        <p:spPr>
          <a:xfrm>
            <a:off x="1884047" y="4880098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5A5A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 Software</a:t>
            </a:r>
            <a:endParaRPr sz="1500">
              <a:solidFill>
                <a:srgbClr val="A5A5A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1151855" y="4938869"/>
            <a:ext cx="466196" cy="466196"/>
            <a:chOff x="1151855" y="4181082"/>
            <a:chExt cx="466196" cy="466196"/>
          </a:xfrm>
        </p:grpSpPr>
        <p:sp>
          <p:nvSpPr>
            <p:cNvPr id="435" name="Google Shape;435;p38"/>
            <p:cNvSpPr/>
            <p:nvPr/>
          </p:nvSpPr>
          <p:spPr>
            <a:xfrm>
              <a:off x="1151855" y="4181082"/>
              <a:ext cx="466196" cy="466196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1000">
                  <a:srgbClr val="E4E9F4"/>
                </a:gs>
                <a:gs pos="60345">
                  <a:srgbClr val="F9F9F9"/>
                </a:gs>
                <a:gs pos="100000">
                  <a:srgbClr val="D8DFEF"/>
                </a:gs>
              </a:gsLst>
              <a:path path="circle">
                <a:fillToRect b="100%" r="100%"/>
              </a:path>
              <a:tileRect l="-100%" t="-100%"/>
            </a:gra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1262573" y="4326452"/>
              <a:ext cx="244761" cy="175456"/>
            </a:xfrm>
            <a:custGeom>
              <a:rect b="b" l="l" r="r" t="t"/>
              <a:pathLst>
                <a:path extrusionOk="0" h="1459289" w="2035708">
                  <a:moveTo>
                    <a:pt x="1297361" y="278"/>
                  </a:moveTo>
                  <a:cubicBezTo>
                    <a:pt x="1310531" y="-504"/>
                    <a:pt x="1324131" y="350"/>
                    <a:pt x="1337957" y="3042"/>
                  </a:cubicBezTo>
                  <a:lnTo>
                    <a:pt x="1375654" y="10391"/>
                  </a:lnTo>
                  <a:lnTo>
                    <a:pt x="1695246" y="329982"/>
                  </a:lnTo>
                  <a:cubicBezTo>
                    <a:pt x="2056103" y="690840"/>
                    <a:pt x="2048701" y="681202"/>
                    <a:pt x="2027418" y="762752"/>
                  </a:cubicBezTo>
                  <a:lnTo>
                    <a:pt x="2015686" y="807703"/>
                  </a:lnTo>
                  <a:lnTo>
                    <a:pt x="1696330" y="1127005"/>
                  </a:lnTo>
                  <a:cubicBezTo>
                    <a:pt x="1389548" y="1433746"/>
                    <a:pt x="1375587" y="1446644"/>
                    <a:pt x="1341641" y="1454873"/>
                  </a:cubicBezTo>
                  <a:cubicBezTo>
                    <a:pt x="1236336" y="1480407"/>
                    <a:pt x="1136985" y="1391482"/>
                    <a:pt x="1151345" y="1284540"/>
                  </a:cubicBezTo>
                  <a:lnTo>
                    <a:pt x="1157057" y="1242014"/>
                  </a:lnTo>
                  <a:lnTo>
                    <a:pt x="1330286" y="1064772"/>
                  </a:lnTo>
                  <a:lnTo>
                    <a:pt x="1503515" y="887515"/>
                  </a:lnTo>
                  <a:lnTo>
                    <a:pt x="814256" y="887076"/>
                  </a:lnTo>
                  <a:cubicBezTo>
                    <a:pt x="435166" y="886827"/>
                    <a:pt x="113270" y="881284"/>
                    <a:pt x="98944" y="874758"/>
                  </a:cubicBezTo>
                  <a:cubicBezTo>
                    <a:pt x="4799" y="831868"/>
                    <a:pt x="-29550" y="719323"/>
                    <a:pt x="28359" y="643472"/>
                  </a:cubicBezTo>
                  <a:cubicBezTo>
                    <a:pt x="85387" y="568785"/>
                    <a:pt x="52390" y="571850"/>
                    <a:pt x="808261" y="571142"/>
                  </a:cubicBezTo>
                  <a:lnTo>
                    <a:pt x="1504700" y="570489"/>
                  </a:lnTo>
                  <a:lnTo>
                    <a:pt x="1332414" y="398203"/>
                  </a:lnTo>
                  <a:cubicBezTo>
                    <a:pt x="1164822" y="230611"/>
                    <a:pt x="1159925" y="224893"/>
                    <a:pt x="1152779" y="188219"/>
                  </a:cubicBezTo>
                  <a:cubicBezTo>
                    <a:pt x="1133932" y="91441"/>
                    <a:pt x="1205162" y="5758"/>
                    <a:pt x="1297361" y="278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7" name="Google Shape;437;p38"/>
          <p:cNvSpPr/>
          <p:nvPr/>
        </p:nvSpPr>
        <p:spPr>
          <a:xfrm>
            <a:off x="10525387" y="1156312"/>
            <a:ext cx="1229607" cy="1229607"/>
          </a:xfrm>
          <a:prstGeom prst="ellipse">
            <a:avLst/>
          </a:prstGeom>
          <a:gradFill>
            <a:gsLst>
              <a:gs pos="0">
                <a:srgbClr val="D8E2F3"/>
              </a:gs>
              <a:gs pos="48000">
                <a:srgbClr val="E06948"/>
              </a:gs>
              <a:gs pos="100000">
                <a:srgbClr val="EA9B8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8"/>
          <p:cNvPicPr preferRelativeResize="0"/>
          <p:nvPr/>
        </p:nvPicPr>
        <p:blipFill rotWithShape="1">
          <a:blip r:embed="rId3">
            <a:alphaModFix/>
          </a:blip>
          <a:srcRect b="0" l="12339" r="12339" t="0"/>
          <a:stretch/>
        </p:blipFill>
        <p:spPr>
          <a:xfrm>
            <a:off x="5589499" y="585632"/>
            <a:ext cx="5427481" cy="5747225"/>
          </a:xfrm>
          <a:custGeom>
            <a:rect b="b" l="l" r="r" t="t"/>
            <a:pathLst>
              <a:path extrusionOk="0" h="5747225" w="5427481">
                <a:moveTo>
                  <a:pt x="5093570" y="2200572"/>
                </a:moveTo>
                <a:cubicBezTo>
                  <a:pt x="5277984" y="2200572"/>
                  <a:pt x="5427481" y="2350069"/>
                  <a:pt x="5427481" y="2534483"/>
                </a:cubicBezTo>
                <a:lnTo>
                  <a:pt x="5427481" y="3212741"/>
                </a:lnTo>
                <a:cubicBezTo>
                  <a:pt x="5427481" y="3397155"/>
                  <a:pt x="5277984" y="3546652"/>
                  <a:pt x="5093570" y="3546652"/>
                </a:cubicBezTo>
                <a:cubicBezTo>
                  <a:pt x="4909156" y="3546652"/>
                  <a:pt x="4759659" y="3397155"/>
                  <a:pt x="4759659" y="3212741"/>
                </a:cubicBezTo>
                <a:lnTo>
                  <a:pt x="4759659" y="2534483"/>
                </a:lnTo>
                <a:cubicBezTo>
                  <a:pt x="4759659" y="2350069"/>
                  <a:pt x="4909156" y="2200572"/>
                  <a:pt x="5093570" y="2200572"/>
                </a:cubicBezTo>
                <a:close/>
                <a:moveTo>
                  <a:pt x="333911" y="2200572"/>
                </a:moveTo>
                <a:cubicBezTo>
                  <a:pt x="518325" y="2200572"/>
                  <a:pt x="667822" y="2350069"/>
                  <a:pt x="667822" y="2534483"/>
                </a:cubicBezTo>
                <a:lnTo>
                  <a:pt x="667822" y="3212741"/>
                </a:lnTo>
                <a:cubicBezTo>
                  <a:pt x="667822" y="3397155"/>
                  <a:pt x="518325" y="3546652"/>
                  <a:pt x="333911" y="3546652"/>
                </a:cubicBezTo>
                <a:cubicBezTo>
                  <a:pt x="149497" y="3546652"/>
                  <a:pt x="0" y="3397155"/>
                  <a:pt x="0" y="3212741"/>
                </a:cubicBezTo>
                <a:lnTo>
                  <a:pt x="0" y="2534483"/>
                </a:lnTo>
                <a:cubicBezTo>
                  <a:pt x="0" y="2350069"/>
                  <a:pt x="149497" y="2200572"/>
                  <a:pt x="333911" y="2200572"/>
                </a:cubicBezTo>
                <a:close/>
                <a:moveTo>
                  <a:pt x="4304188" y="1481463"/>
                </a:moveTo>
                <a:cubicBezTo>
                  <a:pt x="4488602" y="1481463"/>
                  <a:pt x="4638098" y="1630959"/>
                  <a:pt x="4638098" y="1815373"/>
                </a:cubicBezTo>
                <a:lnTo>
                  <a:pt x="4638098" y="3931851"/>
                </a:lnTo>
                <a:cubicBezTo>
                  <a:pt x="4638098" y="4116265"/>
                  <a:pt x="4488602" y="4265762"/>
                  <a:pt x="4304188" y="4265762"/>
                </a:cubicBezTo>
                <a:cubicBezTo>
                  <a:pt x="4119774" y="4265762"/>
                  <a:pt x="3970276" y="4116265"/>
                  <a:pt x="3970276" y="3931851"/>
                </a:cubicBezTo>
                <a:lnTo>
                  <a:pt x="3970276" y="1815373"/>
                </a:lnTo>
                <a:cubicBezTo>
                  <a:pt x="3970276" y="1630959"/>
                  <a:pt x="4119774" y="1481463"/>
                  <a:pt x="4304188" y="1481463"/>
                </a:cubicBezTo>
                <a:close/>
                <a:moveTo>
                  <a:pt x="1134956" y="1481463"/>
                </a:moveTo>
                <a:cubicBezTo>
                  <a:pt x="1319370" y="1481463"/>
                  <a:pt x="1468867" y="1630960"/>
                  <a:pt x="1468867" y="1815373"/>
                </a:cubicBezTo>
                <a:lnTo>
                  <a:pt x="1468867" y="3931850"/>
                </a:lnTo>
                <a:cubicBezTo>
                  <a:pt x="1468867" y="4116264"/>
                  <a:pt x="1319370" y="4265761"/>
                  <a:pt x="1134956" y="4265761"/>
                </a:cubicBezTo>
                <a:cubicBezTo>
                  <a:pt x="950542" y="4265761"/>
                  <a:pt x="801045" y="4116264"/>
                  <a:pt x="801045" y="3931850"/>
                </a:cubicBezTo>
                <a:lnTo>
                  <a:pt x="801045" y="1815373"/>
                </a:lnTo>
                <a:cubicBezTo>
                  <a:pt x="801045" y="1630960"/>
                  <a:pt x="950542" y="1481463"/>
                  <a:pt x="1134956" y="1481463"/>
                </a:cubicBezTo>
                <a:close/>
                <a:moveTo>
                  <a:pt x="3514804" y="726312"/>
                </a:moveTo>
                <a:cubicBezTo>
                  <a:pt x="3699218" y="726312"/>
                  <a:pt x="3848716" y="875809"/>
                  <a:pt x="3848716" y="1060223"/>
                </a:cubicBezTo>
                <a:lnTo>
                  <a:pt x="3848716" y="4687002"/>
                </a:lnTo>
                <a:cubicBezTo>
                  <a:pt x="3848716" y="4871416"/>
                  <a:pt x="3699218" y="5020913"/>
                  <a:pt x="3514804" y="5020913"/>
                </a:cubicBezTo>
                <a:cubicBezTo>
                  <a:pt x="3330390" y="5020913"/>
                  <a:pt x="3180894" y="4871416"/>
                  <a:pt x="3180894" y="4687002"/>
                </a:cubicBezTo>
                <a:lnTo>
                  <a:pt x="3180894" y="1060223"/>
                </a:lnTo>
                <a:cubicBezTo>
                  <a:pt x="3180894" y="875809"/>
                  <a:pt x="3330390" y="726312"/>
                  <a:pt x="3514804" y="726312"/>
                </a:cubicBezTo>
                <a:close/>
                <a:moveTo>
                  <a:pt x="1930108" y="726312"/>
                </a:moveTo>
                <a:cubicBezTo>
                  <a:pt x="2114522" y="726312"/>
                  <a:pt x="2264019" y="875809"/>
                  <a:pt x="2264019" y="1060223"/>
                </a:cubicBezTo>
                <a:lnTo>
                  <a:pt x="2264019" y="4687002"/>
                </a:lnTo>
                <a:cubicBezTo>
                  <a:pt x="2264019" y="4871416"/>
                  <a:pt x="2114522" y="5020913"/>
                  <a:pt x="1930108" y="5020912"/>
                </a:cubicBezTo>
                <a:cubicBezTo>
                  <a:pt x="1745694" y="5020912"/>
                  <a:pt x="1596197" y="4871415"/>
                  <a:pt x="1596197" y="4687001"/>
                </a:cubicBezTo>
                <a:lnTo>
                  <a:pt x="1596197" y="1060223"/>
                </a:lnTo>
                <a:cubicBezTo>
                  <a:pt x="1596197" y="875809"/>
                  <a:pt x="1745694" y="726312"/>
                  <a:pt x="1930108" y="726312"/>
                </a:cubicBezTo>
                <a:close/>
                <a:moveTo>
                  <a:pt x="2725421" y="0"/>
                </a:moveTo>
                <a:cubicBezTo>
                  <a:pt x="2909834" y="0"/>
                  <a:pt x="3059332" y="149497"/>
                  <a:pt x="3059332" y="333911"/>
                </a:cubicBezTo>
                <a:lnTo>
                  <a:pt x="3059332" y="5413314"/>
                </a:lnTo>
                <a:cubicBezTo>
                  <a:pt x="3059332" y="5597728"/>
                  <a:pt x="2909834" y="5747225"/>
                  <a:pt x="2725421" y="5747225"/>
                </a:cubicBezTo>
                <a:cubicBezTo>
                  <a:pt x="2541007" y="5747225"/>
                  <a:pt x="2391510" y="5597728"/>
                  <a:pt x="2391510" y="5413314"/>
                </a:cubicBezTo>
                <a:lnTo>
                  <a:pt x="2391510" y="333911"/>
                </a:lnTo>
                <a:cubicBezTo>
                  <a:pt x="2391510" y="149497"/>
                  <a:pt x="2541007" y="0"/>
                  <a:pt x="272542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190500" rotWithShape="0" algn="ctr" dir="5400000" dist="63500">
              <a:srgbClr val="7F7F7F">
                <a:alpha val="3098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9"/>
          <p:cNvPicPr preferRelativeResize="0"/>
          <p:nvPr/>
        </p:nvPicPr>
        <p:blipFill rotWithShape="1">
          <a:blip r:embed="rId3">
            <a:alphaModFix/>
          </a:blip>
          <a:srcRect b="0" l="32054" r="32054" t="0"/>
          <a:stretch/>
        </p:blipFill>
        <p:spPr>
          <a:xfrm>
            <a:off x="5698070" y="940357"/>
            <a:ext cx="2231291" cy="4959445"/>
          </a:xfrm>
          <a:custGeom>
            <a:rect b="b" l="l" r="r" t="t"/>
            <a:pathLst>
              <a:path extrusionOk="0" h="4959445" w="2231291">
                <a:moveTo>
                  <a:pt x="406831" y="0"/>
                </a:moveTo>
                <a:lnTo>
                  <a:pt x="470417" y="0"/>
                </a:lnTo>
                <a:lnTo>
                  <a:pt x="466068" y="21542"/>
                </a:lnTo>
                <a:lnTo>
                  <a:pt x="466068" y="109271"/>
                </a:lnTo>
                <a:cubicBezTo>
                  <a:pt x="466068" y="158877"/>
                  <a:pt x="506282" y="199091"/>
                  <a:pt x="555888" y="199091"/>
                </a:cubicBezTo>
                <a:lnTo>
                  <a:pt x="1694597" y="199091"/>
                </a:lnTo>
                <a:cubicBezTo>
                  <a:pt x="1744203" y="199091"/>
                  <a:pt x="1784417" y="158877"/>
                  <a:pt x="1784417" y="109271"/>
                </a:cubicBezTo>
                <a:lnTo>
                  <a:pt x="1784417" y="21542"/>
                </a:lnTo>
                <a:lnTo>
                  <a:pt x="1780068" y="0"/>
                </a:lnTo>
                <a:lnTo>
                  <a:pt x="1824460" y="0"/>
                </a:lnTo>
                <a:cubicBezTo>
                  <a:pt x="2049146" y="0"/>
                  <a:pt x="2231291" y="182145"/>
                  <a:pt x="2231291" y="406832"/>
                </a:cubicBezTo>
                <a:lnTo>
                  <a:pt x="2231291" y="4552614"/>
                </a:lnTo>
                <a:cubicBezTo>
                  <a:pt x="2231291" y="4777300"/>
                  <a:pt x="2049146" y="4959445"/>
                  <a:pt x="1824460" y="4959445"/>
                </a:cubicBezTo>
                <a:lnTo>
                  <a:pt x="406831" y="4959445"/>
                </a:lnTo>
                <a:cubicBezTo>
                  <a:pt x="182145" y="4959445"/>
                  <a:pt x="0" y="4777300"/>
                  <a:pt x="0" y="4552614"/>
                </a:cubicBezTo>
                <a:lnTo>
                  <a:pt x="0" y="406832"/>
                </a:lnTo>
                <a:cubicBezTo>
                  <a:pt x="0" y="182145"/>
                  <a:pt x="182145" y="0"/>
                  <a:pt x="40683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44" name="Google Shape;444;p39"/>
          <p:cNvSpPr/>
          <p:nvPr/>
        </p:nvSpPr>
        <p:spPr>
          <a:xfrm>
            <a:off x="7721599" y="1976756"/>
            <a:ext cx="3260891" cy="816116"/>
          </a:xfrm>
          <a:prstGeom prst="roundRect">
            <a:avLst>
              <a:gd fmla="val 11380" name="adj"/>
            </a:avLst>
          </a:prstGeom>
          <a:gradFill>
            <a:gsLst>
              <a:gs pos="0">
                <a:srgbClr val="4C00FF"/>
              </a:gs>
              <a:gs pos="23000">
                <a:srgbClr val="4C00FF"/>
              </a:gs>
              <a:gs pos="60345">
                <a:srgbClr val="6206FA"/>
              </a:gs>
              <a:gs pos="100000">
                <a:srgbClr val="7A0CF4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8288956" y="3012021"/>
            <a:ext cx="3260891" cy="816116"/>
          </a:xfrm>
          <a:prstGeom prst="roundRect">
            <a:avLst>
              <a:gd fmla="val 11380" name="adj"/>
            </a:avLst>
          </a:prstGeom>
          <a:solidFill>
            <a:srgbClr val="E4E9F4"/>
          </a:soli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7811200" y="4045896"/>
            <a:ext cx="3260891" cy="816116"/>
          </a:xfrm>
          <a:prstGeom prst="roundRect">
            <a:avLst>
              <a:gd fmla="val 11380" name="adj"/>
            </a:avLst>
          </a:prstGeom>
          <a:solidFill>
            <a:srgbClr val="E4E9F4"/>
          </a:solidFill>
          <a:ln cap="flat" cmpd="sng" w="15875">
            <a:solidFill>
              <a:schemeClr val="lt1">
                <a:alpha val="40784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8704219" y="2101435"/>
            <a:ext cx="2035169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printing.</a:t>
            </a:r>
            <a:endParaRPr/>
          </a:p>
        </p:txBody>
      </p:sp>
      <p:grpSp>
        <p:nvGrpSpPr>
          <p:cNvPr id="448" name="Google Shape;448;p39"/>
          <p:cNvGrpSpPr/>
          <p:nvPr/>
        </p:nvGrpSpPr>
        <p:grpSpPr>
          <a:xfrm>
            <a:off x="7989512" y="2106634"/>
            <a:ext cx="556360" cy="556360"/>
            <a:chOff x="7377676" y="2521567"/>
            <a:chExt cx="817847" cy="817847"/>
          </a:xfrm>
        </p:grpSpPr>
        <p:sp>
          <p:nvSpPr>
            <p:cNvPr id="449" name="Google Shape;449;p39"/>
            <p:cNvSpPr/>
            <p:nvPr/>
          </p:nvSpPr>
          <p:spPr>
            <a:xfrm>
              <a:off x="7377676" y="2521567"/>
              <a:ext cx="817847" cy="817847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6000">
                  <a:srgbClr val="E06948"/>
                </a:gs>
                <a:gs pos="73000">
                  <a:srgbClr val="EA9B86"/>
                </a:gs>
                <a:gs pos="100000">
                  <a:srgbClr val="EA9B86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Gears with solid fill" id="450" name="Google Shape;450;p39"/>
            <p:cNvGrpSpPr/>
            <p:nvPr/>
          </p:nvGrpSpPr>
          <p:grpSpPr>
            <a:xfrm>
              <a:off x="7636188" y="2748475"/>
              <a:ext cx="300822" cy="364030"/>
              <a:chOff x="6424211" y="4263623"/>
              <a:chExt cx="621030" cy="751522"/>
            </a:xfrm>
          </p:grpSpPr>
          <p:sp>
            <p:nvSpPr>
              <p:cNvPr id="451" name="Google Shape;451;p39"/>
              <p:cNvSpPr/>
              <p:nvPr/>
            </p:nvSpPr>
            <p:spPr>
              <a:xfrm>
                <a:off x="6639477" y="4263623"/>
                <a:ext cx="405764" cy="404812"/>
              </a:xfrm>
              <a:custGeom>
                <a:rect b="b" l="l" r="r" t="t"/>
                <a:pathLst>
                  <a:path extrusionOk="0" h="404812" w="405764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6424211" y="4610333"/>
                <a:ext cx="405765" cy="404812"/>
              </a:xfrm>
              <a:custGeom>
                <a:rect b="b" l="l" r="r" t="t"/>
                <a:pathLst>
                  <a:path extrusionOk="0" h="404812" w="405765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453" name="Google Shape;453;p39"/>
          <p:cNvGrpSpPr/>
          <p:nvPr/>
        </p:nvGrpSpPr>
        <p:grpSpPr>
          <a:xfrm>
            <a:off x="8064763" y="4175774"/>
            <a:ext cx="556360" cy="556360"/>
            <a:chOff x="12381303" y="3475888"/>
            <a:chExt cx="556360" cy="556360"/>
          </a:xfrm>
        </p:grpSpPr>
        <p:sp>
          <p:nvSpPr>
            <p:cNvPr id="454" name="Google Shape;454;p39"/>
            <p:cNvSpPr/>
            <p:nvPr/>
          </p:nvSpPr>
          <p:spPr>
            <a:xfrm>
              <a:off x="12381303" y="3475888"/>
              <a:ext cx="556360" cy="556360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8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" name="Google Shape;455;p39"/>
            <p:cNvGrpSpPr/>
            <p:nvPr/>
          </p:nvGrpSpPr>
          <p:grpSpPr>
            <a:xfrm>
              <a:off x="12527548" y="3648535"/>
              <a:ext cx="263869" cy="211066"/>
              <a:chOff x="4304691" y="3075295"/>
              <a:chExt cx="866775" cy="693324"/>
            </a:xfrm>
          </p:grpSpPr>
          <p:sp>
            <p:nvSpPr>
              <p:cNvPr id="456" name="Google Shape;456;p39"/>
              <p:cNvSpPr/>
              <p:nvPr/>
            </p:nvSpPr>
            <p:spPr>
              <a:xfrm>
                <a:off x="4780941" y="3419528"/>
                <a:ext cx="192517" cy="234808"/>
              </a:xfrm>
              <a:custGeom>
                <a:rect b="b" l="l" r="r" t="t"/>
                <a:pathLst>
                  <a:path extrusionOk="0" h="234808" w="192517">
                    <a:moveTo>
                      <a:pt x="190500" y="213932"/>
                    </a:moveTo>
                    <a:lnTo>
                      <a:pt x="60103" y="6096"/>
                    </a:lnTo>
                    <a:cubicBezTo>
                      <a:pt x="57770" y="2287"/>
                      <a:pt x="53615" y="-25"/>
                      <a:pt x="49149" y="0"/>
                    </a:cubicBezTo>
                    <a:cubicBezTo>
                      <a:pt x="44663" y="-2"/>
                      <a:pt x="40491" y="2300"/>
                      <a:pt x="38100" y="6096"/>
                    </a:cubicBezTo>
                    <a:lnTo>
                      <a:pt x="0" y="67247"/>
                    </a:lnTo>
                    <a:lnTo>
                      <a:pt x="81725" y="199454"/>
                    </a:lnTo>
                    <a:cubicBezTo>
                      <a:pt x="88641" y="209912"/>
                      <a:pt x="90127" y="223051"/>
                      <a:pt x="85725" y="234791"/>
                    </a:cubicBezTo>
                    <a:lnTo>
                      <a:pt x="178117" y="234791"/>
                    </a:lnTo>
                    <a:cubicBezTo>
                      <a:pt x="185683" y="235170"/>
                      <a:pt x="192123" y="229342"/>
                      <a:pt x="192500" y="221776"/>
                    </a:cubicBezTo>
                    <a:cubicBezTo>
                      <a:pt x="192638" y="219020"/>
                      <a:pt x="191941" y="216286"/>
                      <a:pt x="190500" y="2139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9"/>
              <p:cNvSpPr/>
              <p:nvPr/>
            </p:nvSpPr>
            <p:spPr>
              <a:xfrm>
                <a:off x="4386942" y="3292362"/>
                <a:ext cx="445097" cy="362080"/>
              </a:xfrm>
              <a:custGeom>
                <a:rect b="b" l="l" r="r" t="t"/>
                <a:pathLst>
                  <a:path extrusionOk="0" h="362080" w="445097">
                    <a:moveTo>
                      <a:pt x="442576" y="342336"/>
                    </a:moveTo>
                    <a:lnTo>
                      <a:pt x="235407" y="5246"/>
                    </a:lnTo>
                    <a:cubicBezTo>
                      <a:pt x="232749" y="1812"/>
                      <a:pt x="228604" y="-136"/>
                      <a:pt x="224263" y="7"/>
                    </a:cubicBezTo>
                    <a:lnTo>
                      <a:pt x="222549" y="7"/>
                    </a:lnTo>
                    <a:lnTo>
                      <a:pt x="220834" y="7"/>
                    </a:lnTo>
                    <a:cubicBezTo>
                      <a:pt x="216494" y="-136"/>
                      <a:pt x="212348" y="1812"/>
                      <a:pt x="209690" y="5246"/>
                    </a:cubicBezTo>
                    <a:lnTo>
                      <a:pt x="2521" y="342336"/>
                    </a:lnTo>
                    <a:cubicBezTo>
                      <a:pt x="-413" y="346442"/>
                      <a:pt x="-817" y="351841"/>
                      <a:pt x="1473" y="356338"/>
                    </a:cubicBezTo>
                    <a:cubicBezTo>
                      <a:pt x="3784" y="360412"/>
                      <a:pt x="8365" y="362646"/>
                      <a:pt x="12999" y="361957"/>
                    </a:cubicBezTo>
                    <a:lnTo>
                      <a:pt x="432099" y="361957"/>
                    </a:lnTo>
                    <a:cubicBezTo>
                      <a:pt x="436733" y="362646"/>
                      <a:pt x="441313" y="360412"/>
                      <a:pt x="443624" y="356338"/>
                    </a:cubicBezTo>
                    <a:cubicBezTo>
                      <a:pt x="445915" y="351841"/>
                      <a:pt x="445511" y="346442"/>
                      <a:pt x="442576" y="342336"/>
                    </a:cubicBezTo>
                    <a:close/>
                    <a:moveTo>
                      <a:pt x="257220" y="163171"/>
                    </a:moveTo>
                    <a:lnTo>
                      <a:pt x="224263" y="192508"/>
                    </a:lnTo>
                    <a:lnTo>
                      <a:pt x="191307" y="163171"/>
                    </a:lnTo>
                    <a:lnTo>
                      <a:pt x="136824" y="196127"/>
                    </a:lnTo>
                    <a:lnTo>
                      <a:pt x="222549" y="57157"/>
                    </a:lnTo>
                    <a:lnTo>
                      <a:pt x="305988" y="19250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9"/>
              <p:cNvSpPr/>
              <p:nvPr/>
            </p:nvSpPr>
            <p:spPr>
              <a:xfrm>
                <a:off x="4457091" y="3284845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9"/>
              <p:cNvSpPr/>
              <p:nvPr/>
            </p:nvSpPr>
            <p:spPr>
              <a:xfrm>
                <a:off x="4304691" y="3075295"/>
                <a:ext cx="866775" cy="693324"/>
              </a:xfrm>
              <a:custGeom>
                <a:rect b="b" l="l" r="r" t="t"/>
                <a:pathLst>
                  <a:path extrusionOk="0" h="693324" w="866775">
                    <a:moveTo>
                      <a:pt x="866775" y="0"/>
                    </a:moveTo>
                    <a:lnTo>
                      <a:pt x="104775" y="0"/>
                    </a:lnTo>
                    <a:lnTo>
                      <a:pt x="104775" y="104775"/>
                    </a:lnTo>
                    <a:lnTo>
                      <a:pt x="0" y="104775"/>
                    </a:lnTo>
                    <a:lnTo>
                      <a:pt x="0" y="693325"/>
                    </a:lnTo>
                    <a:lnTo>
                      <a:pt x="762000" y="693325"/>
                    </a:lnTo>
                    <a:lnTo>
                      <a:pt x="762000" y="588550"/>
                    </a:lnTo>
                    <a:lnTo>
                      <a:pt x="866775" y="588550"/>
                    </a:lnTo>
                    <a:close/>
                    <a:moveTo>
                      <a:pt x="704850" y="638175"/>
                    </a:moveTo>
                    <a:lnTo>
                      <a:pt x="57150" y="638175"/>
                    </a:lnTo>
                    <a:lnTo>
                      <a:pt x="57150" y="159925"/>
                    </a:lnTo>
                    <a:lnTo>
                      <a:pt x="704850" y="159925"/>
                    </a:lnTo>
                    <a:close/>
                    <a:moveTo>
                      <a:pt x="809625" y="533400"/>
                    </a:moveTo>
                    <a:lnTo>
                      <a:pt x="762000" y="533400"/>
                    </a:lnTo>
                    <a:lnTo>
                      <a:pt x="762000" y="104775"/>
                    </a:lnTo>
                    <a:lnTo>
                      <a:pt x="161925" y="104775"/>
                    </a:lnTo>
                    <a:lnTo>
                      <a:pt x="161925" y="57150"/>
                    </a:lnTo>
                    <a:lnTo>
                      <a:pt x="809625" y="571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0" name="Google Shape;460;p39"/>
          <p:cNvGrpSpPr/>
          <p:nvPr/>
        </p:nvGrpSpPr>
        <p:grpSpPr>
          <a:xfrm>
            <a:off x="8547594" y="3141899"/>
            <a:ext cx="556360" cy="556360"/>
            <a:chOff x="12381303" y="4305652"/>
            <a:chExt cx="556360" cy="556360"/>
          </a:xfrm>
        </p:grpSpPr>
        <p:sp>
          <p:nvSpPr>
            <p:cNvPr id="461" name="Google Shape;461;p39"/>
            <p:cNvSpPr/>
            <p:nvPr/>
          </p:nvSpPr>
          <p:spPr>
            <a:xfrm>
              <a:off x="12381303" y="4305652"/>
              <a:ext cx="556360" cy="556360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56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2" name="Google Shape;462;p39"/>
            <p:cNvGrpSpPr/>
            <p:nvPr/>
          </p:nvGrpSpPr>
          <p:grpSpPr>
            <a:xfrm>
              <a:off x="12526055" y="4462571"/>
              <a:ext cx="266856" cy="242520"/>
              <a:chOff x="8684028" y="4224730"/>
              <a:chExt cx="647699" cy="685799"/>
            </a:xfrm>
          </p:grpSpPr>
          <p:sp>
            <p:nvSpPr>
              <p:cNvPr id="463" name="Google Shape;463;p39"/>
              <p:cNvSpPr/>
              <p:nvPr/>
            </p:nvSpPr>
            <p:spPr>
              <a:xfrm>
                <a:off x="8684028" y="4463521"/>
                <a:ext cx="647699" cy="447008"/>
              </a:xfrm>
              <a:custGeom>
                <a:rect b="b" l="l" r="r" t="t"/>
                <a:pathLst>
                  <a:path extrusionOk="0" h="447008" w="647699">
                    <a:moveTo>
                      <a:pt x="550250" y="133"/>
                    </a:moveTo>
                    <a:lnTo>
                      <a:pt x="508759" y="48711"/>
                    </a:lnTo>
                    <a:lnTo>
                      <a:pt x="587254" y="238258"/>
                    </a:lnTo>
                    <a:lnTo>
                      <a:pt x="409137" y="238258"/>
                    </a:lnTo>
                    <a:cubicBezTo>
                      <a:pt x="408433" y="285361"/>
                      <a:pt x="369678" y="322975"/>
                      <a:pt x="322576" y="322271"/>
                    </a:cubicBezTo>
                    <a:cubicBezTo>
                      <a:pt x="276465" y="321581"/>
                      <a:pt x="239253" y="284369"/>
                      <a:pt x="238563" y="238258"/>
                    </a:cubicBezTo>
                    <a:lnTo>
                      <a:pt x="60265" y="238258"/>
                    </a:lnTo>
                    <a:lnTo>
                      <a:pt x="138827" y="48577"/>
                    </a:lnTo>
                    <a:lnTo>
                      <a:pt x="97365" y="0"/>
                    </a:lnTo>
                    <a:lnTo>
                      <a:pt x="0" y="237458"/>
                    </a:lnTo>
                    <a:lnTo>
                      <a:pt x="0" y="447008"/>
                    </a:lnTo>
                    <a:lnTo>
                      <a:pt x="647700" y="447008"/>
                    </a:lnTo>
                    <a:lnTo>
                      <a:pt x="647700" y="2374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464" name="Google Shape;464;p39"/>
              <p:cNvSpPr/>
              <p:nvPr/>
            </p:nvSpPr>
            <p:spPr>
              <a:xfrm>
                <a:off x="8812616" y="4224730"/>
                <a:ext cx="390524" cy="445322"/>
              </a:xfrm>
              <a:custGeom>
                <a:rect b="b" l="l" r="r" t="t"/>
                <a:pathLst>
                  <a:path extrusionOk="0" h="445322" w="390524">
                    <a:moveTo>
                      <a:pt x="390525" y="216722"/>
                    </a:moveTo>
                    <a:lnTo>
                      <a:pt x="271463" y="216722"/>
                    </a:lnTo>
                    <a:lnTo>
                      <a:pt x="271463" y="0"/>
                    </a:lnTo>
                    <a:lnTo>
                      <a:pt x="119063" y="0"/>
                    </a:lnTo>
                    <a:lnTo>
                      <a:pt x="119063" y="216722"/>
                    </a:lnTo>
                    <a:lnTo>
                      <a:pt x="0" y="216722"/>
                    </a:lnTo>
                    <a:lnTo>
                      <a:pt x="195263" y="445322"/>
                    </a:lnTo>
                    <a:lnTo>
                      <a:pt x="390525" y="21672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465" name="Google Shape;465;p39"/>
          <p:cNvSpPr txBox="1"/>
          <p:nvPr/>
        </p:nvSpPr>
        <p:spPr>
          <a:xfrm>
            <a:off x="9231194" y="3136700"/>
            <a:ext cx="2035169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printing.</a:t>
            </a:r>
            <a:endParaRPr/>
          </a:p>
        </p:txBody>
      </p:sp>
      <p:sp>
        <p:nvSpPr>
          <p:cNvPr id="466" name="Google Shape;466;p39"/>
          <p:cNvSpPr txBox="1"/>
          <p:nvPr/>
        </p:nvSpPr>
        <p:spPr>
          <a:xfrm>
            <a:off x="8756967" y="4170575"/>
            <a:ext cx="2035169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printing.</a:t>
            </a:r>
            <a:endParaRPr/>
          </a:p>
        </p:txBody>
      </p:sp>
      <p:sp>
        <p:nvSpPr>
          <p:cNvPr id="467" name="Google Shape;467;p39"/>
          <p:cNvSpPr txBox="1"/>
          <p:nvPr/>
        </p:nvSpPr>
        <p:spPr>
          <a:xfrm>
            <a:off x="1091400" y="1866748"/>
            <a:ext cx="374953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Start Achieving with Us</a:t>
            </a:r>
            <a:endParaRPr/>
          </a:p>
        </p:txBody>
      </p:sp>
      <p:sp>
        <p:nvSpPr>
          <p:cNvPr id="468" name="Google Shape;468;p39"/>
          <p:cNvSpPr txBox="1"/>
          <p:nvPr/>
        </p:nvSpPr>
        <p:spPr>
          <a:xfrm>
            <a:off x="1091400" y="3662747"/>
            <a:ext cx="3607600" cy="1328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 since the 1500s,  when an unknown printer took a galley of type and scrambled it to make a type.</a:t>
            </a:r>
            <a:endParaRPr/>
          </a:p>
        </p:txBody>
      </p:sp>
      <p:sp>
        <p:nvSpPr>
          <p:cNvPr id="469" name="Google Shape;469;p39"/>
          <p:cNvSpPr txBox="1"/>
          <p:nvPr/>
        </p:nvSpPr>
        <p:spPr>
          <a:xfrm>
            <a:off x="1091400" y="3348405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Focus on Quality</a:t>
            </a:r>
            <a:endParaRPr/>
          </a:p>
        </p:txBody>
      </p:sp>
      <p:sp>
        <p:nvSpPr>
          <p:cNvPr id="470" name="Google Shape;470;p39"/>
          <p:cNvSpPr/>
          <p:nvPr/>
        </p:nvSpPr>
        <p:spPr>
          <a:xfrm>
            <a:off x="5084797" y="2302945"/>
            <a:ext cx="886786" cy="886786"/>
          </a:xfrm>
          <a:prstGeom prst="ellipse">
            <a:avLst/>
          </a:prstGeom>
          <a:gradFill>
            <a:gsLst>
              <a:gs pos="0">
                <a:srgbClr val="D8E2F3"/>
              </a:gs>
              <a:gs pos="47000">
                <a:srgbClr val="7A0CF4"/>
              </a:gs>
              <a:gs pos="100000">
                <a:srgbClr val="EA9B8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/>
        </p:nvSpPr>
        <p:spPr>
          <a:xfrm>
            <a:off x="1050748" y="1663901"/>
            <a:ext cx="348719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Make Your Own Success as Simple You Clap</a:t>
            </a:r>
            <a:endParaRPr/>
          </a:p>
        </p:txBody>
      </p:sp>
      <p:sp>
        <p:nvSpPr>
          <p:cNvPr id="476" name="Google Shape;476;p40"/>
          <p:cNvSpPr txBox="1"/>
          <p:nvPr/>
        </p:nvSpPr>
        <p:spPr>
          <a:xfrm>
            <a:off x="1050748" y="3400080"/>
            <a:ext cx="3487195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ever.</a:t>
            </a:r>
            <a:endParaRPr/>
          </a:p>
        </p:txBody>
      </p:sp>
      <p:grpSp>
        <p:nvGrpSpPr>
          <p:cNvPr id="477" name="Google Shape;477;p40"/>
          <p:cNvGrpSpPr/>
          <p:nvPr/>
        </p:nvGrpSpPr>
        <p:grpSpPr>
          <a:xfrm>
            <a:off x="1050748" y="5019403"/>
            <a:ext cx="3557725" cy="174696"/>
            <a:chOff x="1148546" y="5199830"/>
            <a:chExt cx="3557725" cy="174696"/>
          </a:xfrm>
        </p:grpSpPr>
        <p:sp>
          <p:nvSpPr>
            <p:cNvPr id="478" name="Google Shape;478;p40"/>
            <p:cNvSpPr/>
            <p:nvPr/>
          </p:nvSpPr>
          <p:spPr>
            <a:xfrm>
              <a:off x="1149066" y="5199830"/>
              <a:ext cx="3557205" cy="174696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 cap="flat" cmpd="sng" w="952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1148546" y="5199830"/>
              <a:ext cx="3117605" cy="17469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4C00FF"/>
                </a:gs>
                <a:gs pos="1000">
                  <a:srgbClr val="4C00FF"/>
                </a:gs>
                <a:gs pos="42000">
                  <a:srgbClr val="650EF2"/>
                </a:gs>
                <a:gs pos="67000">
                  <a:srgbClr val="7A0CF4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40"/>
          <p:cNvSpPr txBox="1"/>
          <p:nvPr/>
        </p:nvSpPr>
        <p:spPr>
          <a:xfrm>
            <a:off x="1015912" y="4649786"/>
            <a:ext cx="18433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Statistic Project Done</a:t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3868722" y="4610342"/>
            <a:ext cx="672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85%</a:t>
            </a:r>
            <a:endParaRPr/>
          </a:p>
        </p:txBody>
      </p:sp>
      <p:pic>
        <p:nvPicPr>
          <p:cNvPr id="482" name="Google Shape;482;p40"/>
          <p:cNvPicPr preferRelativeResize="0"/>
          <p:nvPr/>
        </p:nvPicPr>
        <p:blipFill rotWithShape="1">
          <a:blip r:embed="rId3">
            <a:alphaModFix/>
          </a:blip>
          <a:srcRect b="12641" l="0" r="0" t="12640"/>
          <a:stretch/>
        </p:blipFill>
        <p:spPr>
          <a:xfrm>
            <a:off x="5892354" y="2182098"/>
            <a:ext cx="4387850" cy="261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/>
        </p:nvSpPr>
        <p:spPr>
          <a:xfrm>
            <a:off x="1123150" y="2259896"/>
            <a:ext cx="3607600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dummy.</a:t>
            </a:r>
            <a:endParaRPr/>
          </a:p>
        </p:txBody>
      </p:sp>
      <p:sp>
        <p:nvSpPr>
          <p:cNvPr id="488" name="Google Shape;488;p41"/>
          <p:cNvSpPr txBox="1"/>
          <p:nvPr/>
        </p:nvSpPr>
        <p:spPr>
          <a:xfrm>
            <a:off x="2601469" y="1945554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Good Management</a:t>
            </a:r>
            <a:endParaRPr/>
          </a:p>
        </p:txBody>
      </p:sp>
      <p:sp>
        <p:nvSpPr>
          <p:cNvPr id="489" name="Google Shape;489;p41"/>
          <p:cNvSpPr txBox="1"/>
          <p:nvPr/>
        </p:nvSpPr>
        <p:spPr>
          <a:xfrm>
            <a:off x="626301" y="4004949"/>
            <a:ext cx="2890248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typesetting. Ipsum has been the industry's.</a:t>
            </a:r>
            <a:endParaRPr/>
          </a:p>
        </p:txBody>
      </p:sp>
      <p:sp>
        <p:nvSpPr>
          <p:cNvPr id="490" name="Google Shape;490;p41"/>
          <p:cNvSpPr txBox="1"/>
          <p:nvPr/>
        </p:nvSpPr>
        <p:spPr>
          <a:xfrm>
            <a:off x="1387268" y="3690607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Multi Functional</a:t>
            </a:r>
            <a:endParaRPr/>
          </a:p>
        </p:txBody>
      </p:sp>
      <p:sp>
        <p:nvSpPr>
          <p:cNvPr id="491" name="Google Shape;491;p41"/>
          <p:cNvSpPr txBox="1"/>
          <p:nvPr/>
        </p:nvSpPr>
        <p:spPr>
          <a:xfrm>
            <a:off x="8430916" y="3221717"/>
            <a:ext cx="2890248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typesetting. Ipsum has been the industry's.</a:t>
            </a:r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8430916" y="2907375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Picture</a:t>
            </a:r>
            <a:endParaRPr/>
          </a:p>
        </p:txBody>
      </p:sp>
      <p:sp>
        <p:nvSpPr>
          <p:cNvPr id="493" name="Google Shape;493;p41"/>
          <p:cNvSpPr txBox="1"/>
          <p:nvPr/>
        </p:nvSpPr>
        <p:spPr>
          <a:xfrm>
            <a:off x="7347618" y="5102772"/>
            <a:ext cx="2890248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typesetting. Ipsum has been the industry's.</a:t>
            </a:r>
            <a:endParaRPr/>
          </a:p>
        </p:txBody>
      </p:sp>
      <p:sp>
        <p:nvSpPr>
          <p:cNvPr id="494" name="Google Shape;494;p41"/>
          <p:cNvSpPr txBox="1"/>
          <p:nvPr/>
        </p:nvSpPr>
        <p:spPr>
          <a:xfrm>
            <a:off x="7347618" y="4788430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Status</a:t>
            </a:r>
            <a:endParaRPr/>
          </a:p>
        </p:txBody>
      </p:sp>
      <p:sp>
        <p:nvSpPr>
          <p:cNvPr id="495" name="Google Shape;495;p41"/>
          <p:cNvSpPr txBox="1"/>
          <p:nvPr/>
        </p:nvSpPr>
        <p:spPr>
          <a:xfrm>
            <a:off x="3388085" y="756122"/>
            <a:ext cx="54158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Our Infographic Slides</a:t>
            </a:r>
            <a:endParaRPr/>
          </a:p>
        </p:txBody>
      </p:sp>
      <p:grpSp>
        <p:nvGrpSpPr>
          <p:cNvPr id="496" name="Google Shape;496;p41"/>
          <p:cNvGrpSpPr/>
          <p:nvPr/>
        </p:nvGrpSpPr>
        <p:grpSpPr>
          <a:xfrm>
            <a:off x="1931249" y="2303486"/>
            <a:ext cx="8015315" cy="3985268"/>
            <a:chOff x="1931249" y="2303486"/>
            <a:chExt cx="8015315" cy="3985268"/>
          </a:xfrm>
        </p:grpSpPr>
        <p:sp>
          <p:nvSpPr>
            <p:cNvPr id="497" name="Google Shape;497;p41"/>
            <p:cNvSpPr/>
            <p:nvPr/>
          </p:nvSpPr>
          <p:spPr>
            <a:xfrm>
              <a:off x="5009678" y="4833259"/>
              <a:ext cx="1959839" cy="1159056"/>
            </a:xfrm>
            <a:prstGeom prst="ellipse">
              <a:avLst/>
            </a:prstGeom>
            <a:solidFill>
              <a:srgbClr val="E4E9F4"/>
            </a:solidFill>
            <a:ln cap="flat" cmpd="sng" w="9525">
              <a:solidFill>
                <a:schemeClr val="lt1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009679" y="4553106"/>
              <a:ext cx="1959839" cy="1159056"/>
            </a:xfrm>
            <a:prstGeom prst="ellipse">
              <a:avLst/>
            </a:prstGeom>
            <a:gradFill>
              <a:gsLst>
                <a:gs pos="0">
                  <a:srgbClr val="E06948"/>
                </a:gs>
                <a:gs pos="1000">
                  <a:srgbClr val="E06948"/>
                </a:gs>
                <a:gs pos="58999">
                  <a:srgbClr val="E16F4F"/>
                </a:gs>
                <a:gs pos="100000">
                  <a:srgbClr val="EA9B86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5324865" y="4739509"/>
              <a:ext cx="1329466" cy="78625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3911599" y="4156381"/>
              <a:ext cx="1782369" cy="1054100"/>
            </a:xfrm>
            <a:prstGeom prst="ellipse">
              <a:avLst/>
            </a:prstGeom>
            <a:solidFill>
              <a:srgbClr val="E4E9F4"/>
            </a:solidFill>
            <a:ln cap="flat" cmpd="sng" w="9525">
              <a:solidFill>
                <a:schemeClr val="lt1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3911600" y="3901597"/>
              <a:ext cx="1782369" cy="1054100"/>
            </a:xfrm>
            <a:prstGeom prst="ellipse">
              <a:avLst/>
            </a:prstGeom>
            <a:gradFill>
              <a:gsLst>
                <a:gs pos="0">
                  <a:srgbClr val="4C00FF"/>
                </a:gs>
                <a:gs pos="1000">
                  <a:srgbClr val="4C00FF"/>
                </a:gs>
                <a:gs pos="42000">
                  <a:srgbClr val="650EF2"/>
                </a:gs>
                <a:gs pos="67000">
                  <a:srgbClr val="7A0CF4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4198245" y="4071121"/>
              <a:ext cx="1209078" cy="71505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106936" y="2513062"/>
              <a:ext cx="1466114" cy="867066"/>
            </a:xfrm>
            <a:prstGeom prst="ellipse">
              <a:avLst/>
            </a:prstGeom>
            <a:solidFill>
              <a:srgbClr val="E4E9F4"/>
            </a:solidFill>
            <a:ln cap="flat" cmpd="sng" w="9525">
              <a:solidFill>
                <a:schemeClr val="lt1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5106937" y="2303486"/>
              <a:ext cx="1466114" cy="867066"/>
            </a:xfrm>
            <a:prstGeom prst="ellipse">
              <a:avLst/>
            </a:prstGeom>
            <a:gradFill>
              <a:gsLst>
                <a:gs pos="0">
                  <a:srgbClr val="E16F4F"/>
                </a:gs>
                <a:gs pos="1000">
                  <a:srgbClr val="E16F4F"/>
                </a:gs>
                <a:gs pos="42000">
                  <a:srgbClr val="EA9B86"/>
                </a:gs>
                <a:gs pos="67000">
                  <a:srgbClr val="E06948"/>
                </a:gs>
                <a:gs pos="100000">
                  <a:srgbClr val="E06948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2721" y="2442930"/>
              <a:ext cx="994545" cy="58817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6418020" y="3386253"/>
              <a:ext cx="1607184" cy="950495"/>
            </a:xfrm>
            <a:prstGeom prst="ellipse">
              <a:avLst/>
            </a:prstGeom>
            <a:solidFill>
              <a:srgbClr val="E4E9F4"/>
            </a:solidFill>
            <a:ln cap="flat" cmpd="sng" w="9525">
              <a:solidFill>
                <a:schemeClr val="lt1">
                  <a:alpha val="2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6418021" y="3156511"/>
              <a:ext cx="1607184" cy="950495"/>
            </a:xfrm>
            <a:prstGeom prst="ellipse">
              <a:avLst/>
            </a:prstGeom>
            <a:gradFill>
              <a:gsLst>
                <a:gs pos="0">
                  <a:srgbClr val="4C00FF"/>
                </a:gs>
                <a:gs pos="1000">
                  <a:srgbClr val="4C00FF"/>
                </a:gs>
                <a:gs pos="45000">
                  <a:srgbClr val="650EF2"/>
                </a:gs>
                <a:gs pos="100000">
                  <a:srgbClr val="E16F4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6676492" y="3309373"/>
              <a:ext cx="1090241" cy="64477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" name="Google Shape;509;p41"/>
            <p:cNvGrpSpPr/>
            <p:nvPr/>
          </p:nvGrpSpPr>
          <p:grpSpPr>
            <a:xfrm>
              <a:off x="3149825" y="3308120"/>
              <a:ext cx="2187648" cy="133196"/>
              <a:chOff x="3219675" y="3371446"/>
              <a:chExt cx="2187648" cy="133196"/>
            </a:xfrm>
          </p:grpSpPr>
          <p:cxnSp>
            <p:nvCxnSpPr>
              <p:cNvPr id="510" name="Google Shape;510;p41"/>
              <p:cNvCxnSpPr/>
              <p:nvPr/>
            </p:nvCxnSpPr>
            <p:spPr>
              <a:xfrm flipH="1">
                <a:off x="5292240" y="3371446"/>
                <a:ext cx="115083" cy="130741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1" name="Google Shape;511;p41"/>
              <p:cNvCxnSpPr/>
              <p:nvPr/>
            </p:nvCxnSpPr>
            <p:spPr>
              <a:xfrm rot="10800000">
                <a:off x="3219675" y="3493955"/>
                <a:ext cx="2071302" cy="106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grpSp>
          <p:nvGrpSpPr>
            <p:cNvPr id="512" name="Google Shape;512;p41"/>
            <p:cNvGrpSpPr/>
            <p:nvPr/>
          </p:nvGrpSpPr>
          <p:grpSpPr>
            <a:xfrm>
              <a:off x="1931249" y="5071819"/>
              <a:ext cx="2181652" cy="130741"/>
              <a:chOff x="3225671" y="3371446"/>
              <a:chExt cx="2181652" cy="130741"/>
            </a:xfrm>
          </p:grpSpPr>
          <p:cxnSp>
            <p:nvCxnSpPr>
              <p:cNvPr id="513" name="Google Shape;513;p41"/>
              <p:cNvCxnSpPr/>
              <p:nvPr/>
            </p:nvCxnSpPr>
            <p:spPr>
              <a:xfrm flipH="1">
                <a:off x="5292240" y="3371446"/>
                <a:ext cx="115083" cy="130741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4" name="Google Shape;514;p41"/>
              <p:cNvCxnSpPr/>
              <p:nvPr/>
            </p:nvCxnSpPr>
            <p:spPr>
              <a:xfrm rot="10800000">
                <a:off x="3225671" y="3487959"/>
                <a:ext cx="2071302" cy="106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grpSp>
          <p:nvGrpSpPr>
            <p:cNvPr id="515" name="Google Shape;515;p41"/>
            <p:cNvGrpSpPr/>
            <p:nvPr/>
          </p:nvGrpSpPr>
          <p:grpSpPr>
            <a:xfrm flipH="1">
              <a:off x="6679476" y="5883259"/>
              <a:ext cx="2172013" cy="405495"/>
              <a:chOff x="4783227" y="3371446"/>
              <a:chExt cx="624096" cy="116513"/>
            </a:xfrm>
          </p:grpSpPr>
          <p:cxnSp>
            <p:nvCxnSpPr>
              <p:cNvPr id="516" name="Google Shape;516;p41"/>
              <p:cNvCxnSpPr/>
              <p:nvPr/>
            </p:nvCxnSpPr>
            <p:spPr>
              <a:xfrm flipH="1">
                <a:off x="5304764" y="3371446"/>
                <a:ext cx="102559" cy="1165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41"/>
              <p:cNvCxnSpPr/>
              <p:nvPr/>
            </p:nvCxnSpPr>
            <p:spPr>
              <a:xfrm rot="10800000">
                <a:off x="4783227" y="3487809"/>
                <a:ext cx="52153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grpSp>
          <p:nvGrpSpPr>
            <p:cNvPr id="518" name="Google Shape;518;p41"/>
            <p:cNvGrpSpPr/>
            <p:nvPr/>
          </p:nvGrpSpPr>
          <p:grpSpPr>
            <a:xfrm flipH="1">
              <a:off x="7758562" y="4281813"/>
              <a:ext cx="2188002" cy="130741"/>
              <a:chOff x="3219321" y="3371446"/>
              <a:chExt cx="2188002" cy="130741"/>
            </a:xfrm>
          </p:grpSpPr>
          <p:cxnSp>
            <p:nvCxnSpPr>
              <p:cNvPr id="519" name="Google Shape;519;p41"/>
              <p:cNvCxnSpPr/>
              <p:nvPr/>
            </p:nvCxnSpPr>
            <p:spPr>
              <a:xfrm flipH="1">
                <a:off x="5292240" y="3371446"/>
                <a:ext cx="115083" cy="130741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41"/>
              <p:cNvCxnSpPr/>
              <p:nvPr/>
            </p:nvCxnSpPr>
            <p:spPr>
              <a:xfrm rot="10800000">
                <a:off x="3219321" y="3487959"/>
                <a:ext cx="2071302" cy="106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grpSp>
          <p:nvGrpSpPr>
            <p:cNvPr id="521" name="Google Shape;521;p41"/>
            <p:cNvGrpSpPr/>
            <p:nvPr/>
          </p:nvGrpSpPr>
          <p:grpSpPr>
            <a:xfrm>
              <a:off x="4635345" y="4199186"/>
              <a:ext cx="312953" cy="338766"/>
              <a:chOff x="7459796" y="4148530"/>
              <a:chExt cx="759618" cy="822273"/>
            </a:xfrm>
          </p:grpSpPr>
          <p:sp>
            <p:nvSpPr>
              <p:cNvPr id="522" name="Google Shape;522;p41"/>
              <p:cNvSpPr/>
              <p:nvPr/>
            </p:nvSpPr>
            <p:spPr>
              <a:xfrm>
                <a:off x="7730096" y="4822823"/>
                <a:ext cx="218836" cy="54902"/>
              </a:xfrm>
              <a:custGeom>
                <a:rect b="b" l="l" r="r" t="t"/>
                <a:pathLst>
                  <a:path extrusionOk="0" h="54902" w="218836">
                    <a:moveTo>
                      <a:pt x="191386" y="0"/>
                    </a:moveTo>
                    <a:lnTo>
                      <a:pt x="27451" y="0"/>
                    </a:lnTo>
                    <a:cubicBezTo>
                      <a:pt x="12290" y="0"/>
                      <a:pt x="0" y="12290"/>
                      <a:pt x="0" y="27451"/>
                    </a:cubicBezTo>
                    <a:cubicBezTo>
                      <a:pt x="0" y="42612"/>
                      <a:pt x="12290" y="54902"/>
                      <a:pt x="27451" y="54902"/>
                    </a:cubicBezTo>
                    <a:lnTo>
                      <a:pt x="191386" y="54902"/>
                    </a:lnTo>
                    <a:cubicBezTo>
                      <a:pt x="206547" y="54902"/>
                      <a:pt x="218837" y="42612"/>
                      <a:pt x="218837" y="27451"/>
                    </a:cubicBezTo>
                    <a:cubicBezTo>
                      <a:pt x="218837" y="12290"/>
                      <a:pt x="206547" y="0"/>
                      <a:pt x="19138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23" name="Google Shape;523;p41"/>
              <p:cNvSpPr/>
              <p:nvPr/>
            </p:nvSpPr>
            <p:spPr>
              <a:xfrm>
                <a:off x="7780045" y="4915825"/>
                <a:ext cx="118938" cy="54978"/>
              </a:xfrm>
              <a:custGeom>
                <a:rect b="b" l="l" r="r" t="t"/>
                <a:pathLst>
                  <a:path extrusionOk="0" h="54978" w="118938">
                    <a:moveTo>
                      <a:pt x="59474" y="54978"/>
                    </a:moveTo>
                    <a:cubicBezTo>
                      <a:pt x="90605" y="54974"/>
                      <a:pt x="116498" y="31034"/>
                      <a:pt x="118939" y="0"/>
                    </a:cubicBezTo>
                    <a:lnTo>
                      <a:pt x="0" y="0"/>
                    </a:lnTo>
                    <a:cubicBezTo>
                      <a:pt x="2441" y="31038"/>
                      <a:pt x="28341" y="54979"/>
                      <a:pt x="59474" y="54978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24" name="Google Shape;524;p41"/>
              <p:cNvSpPr/>
              <p:nvPr/>
            </p:nvSpPr>
            <p:spPr>
              <a:xfrm>
                <a:off x="7601623" y="4290681"/>
                <a:ext cx="475764" cy="494052"/>
              </a:xfrm>
              <a:custGeom>
                <a:rect b="b" l="l" r="r" t="t"/>
                <a:pathLst>
                  <a:path extrusionOk="0" h="494052" w="475764">
                    <a:moveTo>
                      <a:pt x="475764" y="243364"/>
                    </a:moveTo>
                    <a:lnTo>
                      <a:pt x="475764" y="235134"/>
                    </a:lnTo>
                    <a:cubicBezTo>
                      <a:pt x="473390" y="105206"/>
                      <a:pt x="367843" y="872"/>
                      <a:pt x="237896" y="0"/>
                    </a:cubicBezTo>
                    <a:lnTo>
                      <a:pt x="237896" y="0"/>
                    </a:lnTo>
                    <a:cubicBezTo>
                      <a:pt x="107940" y="862"/>
                      <a:pt x="2379" y="105197"/>
                      <a:pt x="0" y="235134"/>
                    </a:cubicBezTo>
                    <a:lnTo>
                      <a:pt x="0" y="243364"/>
                    </a:lnTo>
                    <a:cubicBezTo>
                      <a:pt x="888" y="271543"/>
                      <a:pt x="6487" y="299376"/>
                      <a:pt x="16564" y="325707"/>
                    </a:cubicBezTo>
                    <a:cubicBezTo>
                      <a:pt x="26207" y="350556"/>
                      <a:pt x="40210" y="373484"/>
                      <a:pt x="57912" y="393411"/>
                    </a:cubicBezTo>
                    <a:cubicBezTo>
                      <a:pt x="79686" y="417224"/>
                      <a:pt x="103565" y="463401"/>
                      <a:pt x="113633" y="483899"/>
                    </a:cubicBezTo>
                    <a:cubicBezTo>
                      <a:pt x="116719" y="490118"/>
                      <a:pt x="123063" y="494052"/>
                      <a:pt x="130007" y="494052"/>
                    </a:cubicBezTo>
                    <a:lnTo>
                      <a:pt x="345758" y="494052"/>
                    </a:lnTo>
                    <a:cubicBezTo>
                      <a:pt x="352702" y="494049"/>
                      <a:pt x="359048" y="490117"/>
                      <a:pt x="362141" y="483899"/>
                    </a:cubicBezTo>
                    <a:cubicBezTo>
                      <a:pt x="372199" y="463410"/>
                      <a:pt x="396078" y="417224"/>
                      <a:pt x="417852" y="393411"/>
                    </a:cubicBezTo>
                    <a:cubicBezTo>
                      <a:pt x="435554" y="373484"/>
                      <a:pt x="449557" y="350556"/>
                      <a:pt x="459200" y="325707"/>
                    </a:cubicBezTo>
                    <a:cubicBezTo>
                      <a:pt x="469274" y="299375"/>
                      <a:pt x="474872" y="271543"/>
                      <a:pt x="475764" y="243364"/>
                    </a:cubicBezTo>
                    <a:close/>
                    <a:moveTo>
                      <a:pt x="420872" y="242411"/>
                    </a:moveTo>
                    <a:cubicBezTo>
                      <a:pt x="420044" y="264341"/>
                      <a:pt x="415617" y="285984"/>
                      <a:pt x="407765" y="306476"/>
                    </a:cubicBezTo>
                    <a:cubicBezTo>
                      <a:pt x="400507" y="324944"/>
                      <a:pt x="390036" y="341981"/>
                      <a:pt x="376838" y="356797"/>
                    </a:cubicBezTo>
                    <a:cubicBezTo>
                      <a:pt x="355867" y="382075"/>
                      <a:pt x="337907" y="409705"/>
                      <a:pt x="323317" y="439131"/>
                    </a:cubicBezTo>
                    <a:lnTo>
                      <a:pt x="152419" y="439131"/>
                    </a:lnTo>
                    <a:cubicBezTo>
                      <a:pt x="137832" y="409704"/>
                      <a:pt x="119871" y="382073"/>
                      <a:pt x="98898" y="356797"/>
                    </a:cubicBezTo>
                    <a:cubicBezTo>
                      <a:pt x="85698" y="341983"/>
                      <a:pt x="75230" y="324945"/>
                      <a:pt x="67980" y="306476"/>
                    </a:cubicBezTo>
                    <a:cubicBezTo>
                      <a:pt x="60133" y="285990"/>
                      <a:pt x="55712" y="264352"/>
                      <a:pt x="54893" y="242430"/>
                    </a:cubicBezTo>
                    <a:lnTo>
                      <a:pt x="54893" y="235572"/>
                    </a:lnTo>
                    <a:cubicBezTo>
                      <a:pt x="56741" y="135665"/>
                      <a:pt x="137954" y="55476"/>
                      <a:pt x="237877" y="54893"/>
                    </a:cubicBezTo>
                    <a:lnTo>
                      <a:pt x="237877" y="54893"/>
                    </a:lnTo>
                    <a:cubicBezTo>
                      <a:pt x="337808" y="55471"/>
                      <a:pt x="419024" y="135676"/>
                      <a:pt x="420853" y="23559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25" name="Google Shape;525;p41"/>
              <p:cNvSpPr/>
              <p:nvPr/>
            </p:nvSpPr>
            <p:spPr>
              <a:xfrm>
                <a:off x="7822336" y="4148530"/>
                <a:ext cx="38100" cy="104775"/>
              </a:xfrm>
              <a:custGeom>
                <a:rect b="b" l="l" r="r" t="t"/>
                <a:pathLst>
                  <a:path extrusionOk="0" h="104775" w="38100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26" name="Google Shape;526;p41"/>
              <p:cNvSpPr/>
              <p:nvPr/>
            </p:nvSpPr>
            <p:spPr>
              <a:xfrm>
                <a:off x="7562766" y="4257653"/>
                <a:ext cx="85287" cy="85287"/>
              </a:xfrm>
              <a:custGeom>
                <a:rect b="b" l="l" r="r" t="t"/>
                <a:pathLst>
                  <a:path extrusionOk="0" h="85287" w="85287">
                    <a:moveTo>
                      <a:pt x="52535" y="79471"/>
                    </a:moveTo>
                    <a:cubicBezTo>
                      <a:pt x="59844" y="87039"/>
                      <a:pt x="71904" y="87249"/>
                      <a:pt x="79471" y="79940"/>
                    </a:cubicBezTo>
                    <a:cubicBezTo>
                      <a:pt x="87039" y="72631"/>
                      <a:pt x="87249" y="60571"/>
                      <a:pt x="79940" y="53003"/>
                    </a:cubicBezTo>
                    <a:cubicBezTo>
                      <a:pt x="79787" y="52844"/>
                      <a:pt x="79630" y="52688"/>
                      <a:pt x="79471" y="52535"/>
                    </a:cubicBezTo>
                    <a:lnTo>
                      <a:pt x="32285" y="5348"/>
                    </a:lnTo>
                    <a:cubicBezTo>
                      <a:pt x="24717" y="-1962"/>
                      <a:pt x="12657" y="-1752"/>
                      <a:pt x="5348" y="5816"/>
                    </a:cubicBezTo>
                    <a:cubicBezTo>
                      <a:pt x="-1783" y="13198"/>
                      <a:pt x="-1783" y="24903"/>
                      <a:pt x="5348" y="322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27" name="Google Shape;527;p41"/>
              <p:cNvSpPr/>
              <p:nvPr/>
            </p:nvSpPr>
            <p:spPr>
              <a:xfrm>
                <a:off x="8035243" y="4261541"/>
                <a:ext cx="84709" cy="84737"/>
              </a:xfrm>
              <a:custGeom>
                <a:rect b="b" l="l" r="r" t="t"/>
                <a:pathLst>
                  <a:path extrusionOk="0" h="84737" w="84709">
                    <a:moveTo>
                      <a:pt x="19017" y="84737"/>
                    </a:moveTo>
                    <a:cubicBezTo>
                      <a:pt x="24069" y="84736"/>
                      <a:pt x="28914" y="82728"/>
                      <a:pt x="32485" y="79156"/>
                    </a:cubicBezTo>
                    <a:lnTo>
                      <a:pt x="79625" y="32007"/>
                    </a:lnTo>
                    <a:cubicBezTo>
                      <a:pt x="86781" y="24294"/>
                      <a:pt x="86329" y="12241"/>
                      <a:pt x="78616" y="5085"/>
                    </a:cubicBezTo>
                    <a:cubicBezTo>
                      <a:pt x="71303" y="-1700"/>
                      <a:pt x="59994" y="-1694"/>
                      <a:pt x="52688" y="5099"/>
                    </a:cubicBezTo>
                    <a:lnTo>
                      <a:pt x="5577" y="52219"/>
                    </a:lnTo>
                    <a:cubicBezTo>
                      <a:pt x="-1861" y="59660"/>
                      <a:pt x="-1859" y="71721"/>
                      <a:pt x="5581" y="79159"/>
                    </a:cubicBezTo>
                    <a:cubicBezTo>
                      <a:pt x="9153" y="82730"/>
                      <a:pt x="13996" y="84736"/>
                      <a:pt x="19046" y="847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28" name="Google Shape;528;p41"/>
              <p:cNvSpPr/>
              <p:nvPr/>
            </p:nvSpPr>
            <p:spPr>
              <a:xfrm>
                <a:off x="7459796" y="4505717"/>
                <a:ext cx="104775" cy="38100"/>
              </a:xfrm>
              <a:custGeom>
                <a:rect b="b" l="l" r="r" t="t"/>
                <a:pathLst>
                  <a:path extrusionOk="0" h="38100" w="104775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29" name="Google Shape;529;p41"/>
              <p:cNvSpPr/>
              <p:nvPr/>
            </p:nvSpPr>
            <p:spPr>
              <a:xfrm>
                <a:off x="7561993" y="4705984"/>
                <a:ext cx="86022" cy="86040"/>
              </a:xfrm>
              <a:custGeom>
                <a:rect b="b" l="l" r="r" t="t"/>
                <a:pathLst>
                  <a:path extrusionOk="0" h="86040" w="86022">
                    <a:moveTo>
                      <a:pt x="53308" y="5816"/>
                    </a:moveTo>
                    <a:lnTo>
                      <a:pt x="6159" y="52965"/>
                    </a:lnTo>
                    <a:cubicBezTo>
                      <a:pt x="-1587" y="60084"/>
                      <a:pt x="-2095" y="72136"/>
                      <a:pt x="5025" y="79881"/>
                    </a:cubicBezTo>
                    <a:cubicBezTo>
                      <a:pt x="12144" y="87628"/>
                      <a:pt x="24195" y="88136"/>
                      <a:pt x="31941" y="81017"/>
                    </a:cubicBezTo>
                    <a:cubicBezTo>
                      <a:pt x="32329" y="80660"/>
                      <a:pt x="32702" y="80288"/>
                      <a:pt x="33058" y="79901"/>
                    </a:cubicBezTo>
                    <a:lnTo>
                      <a:pt x="80207" y="32752"/>
                    </a:lnTo>
                    <a:cubicBezTo>
                      <a:pt x="87774" y="25443"/>
                      <a:pt x="87984" y="13383"/>
                      <a:pt x="80675" y="5816"/>
                    </a:cubicBezTo>
                    <a:cubicBezTo>
                      <a:pt x="73366" y="-1752"/>
                      <a:pt x="61306" y="-1961"/>
                      <a:pt x="53738" y="5347"/>
                    </a:cubicBezTo>
                    <a:cubicBezTo>
                      <a:pt x="53579" y="5501"/>
                      <a:pt x="53423" y="5657"/>
                      <a:pt x="53270" y="58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30" name="Google Shape;530;p41"/>
              <p:cNvSpPr/>
              <p:nvPr/>
            </p:nvSpPr>
            <p:spPr>
              <a:xfrm>
                <a:off x="8034727" y="4702111"/>
                <a:ext cx="85517" cy="85502"/>
              </a:xfrm>
              <a:custGeom>
                <a:rect b="b" l="l" r="r" t="t"/>
                <a:pathLst>
                  <a:path extrusionOk="0" h="85502" w="85517">
                    <a:moveTo>
                      <a:pt x="33002" y="6078"/>
                    </a:moveTo>
                    <a:cubicBezTo>
                      <a:pt x="25838" y="-1626"/>
                      <a:pt x="13784" y="-2065"/>
                      <a:pt x="6078" y="5098"/>
                    </a:cubicBezTo>
                    <a:cubicBezTo>
                      <a:pt x="-1626" y="12262"/>
                      <a:pt x="-2066" y="24316"/>
                      <a:pt x="5099" y="32022"/>
                    </a:cubicBezTo>
                    <a:cubicBezTo>
                      <a:pt x="5418" y="32365"/>
                      <a:pt x="5750" y="32696"/>
                      <a:pt x="6094" y="33015"/>
                    </a:cubicBezTo>
                    <a:lnTo>
                      <a:pt x="53233" y="80154"/>
                    </a:lnTo>
                    <a:cubicBezTo>
                      <a:pt x="60800" y="87464"/>
                      <a:pt x="72860" y="87254"/>
                      <a:pt x="80169" y="79686"/>
                    </a:cubicBezTo>
                    <a:cubicBezTo>
                      <a:pt x="87300" y="72304"/>
                      <a:pt x="87300" y="60600"/>
                      <a:pt x="80169" y="532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31" name="Google Shape;531;p41"/>
              <p:cNvSpPr/>
              <p:nvPr/>
            </p:nvSpPr>
            <p:spPr>
              <a:xfrm>
                <a:off x="8114639" y="4505069"/>
                <a:ext cx="104775" cy="38100"/>
              </a:xfrm>
              <a:custGeom>
                <a:rect b="b" l="l" r="r" t="t"/>
                <a:pathLst>
                  <a:path extrusionOk="0" h="38100" w="104775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descr="Gears with solid fill" id="532" name="Google Shape;532;p41"/>
            <p:cNvGrpSpPr/>
            <p:nvPr/>
          </p:nvGrpSpPr>
          <p:grpSpPr>
            <a:xfrm>
              <a:off x="5693968" y="2573510"/>
              <a:ext cx="242429" cy="293368"/>
              <a:chOff x="6424211" y="4263623"/>
              <a:chExt cx="621030" cy="751522"/>
            </a:xfrm>
          </p:grpSpPr>
          <p:sp>
            <p:nvSpPr>
              <p:cNvPr id="533" name="Google Shape;533;p41"/>
              <p:cNvSpPr/>
              <p:nvPr/>
            </p:nvSpPr>
            <p:spPr>
              <a:xfrm>
                <a:off x="6639477" y="4263623"/>
                <a:ext cx="405764" cy="404812"/>
              </a:xfrm>
              <a:custGeom>
                <a:rect b="b" l="l" r="r" t="t"/>
                <a:pathLst>
                  <a:path extrusionOk="0" h="404812" w="405764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34" name="Google Shape;534;p41"/>
              <p:cNvSpPr/>
              <p:nvPr/>
            </p:nvSpPr>
            <p:spPr>
              <a:xfrm>
                <a:off x="6424211" y="4610333"/>
                <a:ext cx="405765" cy="404812"/>
              </a:xfrm>
              <a:custGeom>
                <a:rect b="b" l="l" r="r" t="t"/>
                <a:pathLst>
                  <a:path extrusionOk="0" h="404812" w="405765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35" name="Google Shape;535;p41"/>
            <p:cNvGrpSpPr/>
            <p:nvPr/>
          </p:nvGrpSpPr>
          <p:grpSpPr>
            <a:xfrm>
              <a:off x="7061626" y="3465688"/>
              <a:ext cx="319973" cy="255943"/>
              <a:chOff x="4304691" y="3075295"/>
              <a:chExt cx="866775" cy="693324"/>
            </a:xfrm>
          </p:grpSpPr>
          <p:sp>
            <p:nvSpPr>
              <p:cNvPr id="536" name="Google Shape;536;p41"/>
              <p:cNvSpPr/>
              <p:nvPr/>
            </p:nvSpPr>
            <p:spPr>
              <a:xfrm>
                <a:off x="4780941" y="3419528"/>
                <a:ext cx="192517" cy="234808"/>
              </a:xfrm>
              <a:custGeom>
                <a:rect b="b" l="l" r="r" t="t"/>
                <a:pathLst>
                  <a:path extrusionOk="0" h="234808" w="192517">
                    <a:moveTo>
                      <a:pt x="190500" y="213932"/>
                    </a:moveTo>
                    <a:lnTo>
                      <a:pt x="60103" y="6096"/>
                    </a:lnTo>
                    <a:cubicBezTo>
                      <a:pt x="57770" y="2287"/>
                      <a:pt x="53615" y="-25"/>
                      <a:pt x="49149" y="0"/>
                    </a:cubicBezTo>
                    <a:cubicBezTo>
                      <a:pt x="44663" y="-2"/>
                      <a:pt x="40491" y="2300"/>
                      <a:pt x="38100" y="6096"/>
                    </a:cubicBezTo>
                    <a:lnTo>
                      <a:pt x="0" y="67247"/>
                    </a:lnTo>
                    <a:lnTo>
                      <a:pt x="81725" y="199454"/>
                    </a:lnTo>
                    <a:cubicBezTo>
                      <a:pt x="88641" y="209912"/>
                      <a:pt x="90127" y="223051"/>
                      <a:pt x="85725" y="234791"/>
                    </a:cubicBezTo>
                    <a:lnTo>
                      <a:pt x="178117" y="234791"/>
                    </a:lnTo>
                    <a:cubicBezTo>
                      <a:pt x="185683" y="235170"/>
                      <a:pt x="192123" y="229342"/>
                      <a:pt x="192500" y="221776"/>
                    </a:cubicBezTo>
                    <a:cubicBezTo>
                      <a:pt x="192638" y="219020"/>
                      <a:pt x="191941" y="216286"/>
                      <a:pt x="190500" y="2139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1"/>
              <p:cNvSpPr/>
              <p:nvPr/>
            </p:nvSpPr>
            <p:spPr>
              <a:xfrm>
                <a:off x="4386942" y="3292362"/>
                <a:ext cx="445097" cy="362080"/>
              </a:xfrm>
              <a:custGeom>
                <a:rect b="b" l="l" r="r" t="t"/>
                <a:pathLst>
                  <a:path extrusionOk="0" h="362080" w="445097">
                    <a:moveTo>
                      <a:pt x="442576" y="342336"/>
                    </a:moveTo>
                    <a:lnTo>
                      <a:pt x="235407" y="5246"/>
                    </a:lnTo>
                    <a:cubicBezTo>
                      <a:pt x="232749" y="1812"/>
                      <a:pt x="228604" y="-136"/>
                      <a:pt x="224263" y="7"/>
                    </a:cubicBezTo>
                    <a:lnTo>
                      <a:pt x="222549" y="7"/>
                    </a:lnTo>
                    <a:lnTo>
                      <a:pt x="220834" y="7"/>
                    </a:lnTo>
                    <a:cubicBezTo>
                      <a:pt x="216494" y="-136"/>
                      <a:pt x="212348" y="1812"/>
                      <a:pt x="209690" y="5246"/>
                    </a:cubicBezTo>
                    <a:lnTo>
                      <a:pt x="2521" y="342336"/>
                    </a:lnTo>
                    <a:cubicBezTo>
                      <a:pt x="-413" y="346442"/>
                      <a:pt x="-817" y="351841"/>
                      <a:pt x="1473" y="356338"/>
                    </a:cubicBezTo>
                    <a:cubicBezTo>
                      <a:pt x="3784" y="360412"/>
                      <a:pt x="8365" y="362646"/>
                      <a:pt x="12999" y="361957"/>
                    </a:cubicBezTo>
                    <a:lnTo>
                      <a:pt x="432099" y="361957"/>
                    </a:lnTo>
                    <a:cubicBezTo>
                      <a:pt x="436733" y="362646"/>
                      <a:pt x="441313" y="360412"/>
                      <a:pt x="443624" y="356338"/>
                    </a:cubicBezTo>
                    <a:cubicBezTo>
                      <a:pt x="445915" y="351841"/>
                      <a:pt x="445511" y="346442"/>
                      <a:pt x="442576" y="342336"/>
                    </a:cubicBezTo>
                    <a:close/>
                    <a:moveTo>
                      <a:pt x="257220" y="163171"/>
                    </a:moveTo>
                    <a:lnTo>
                      <a:pt x="224263" y="192508"/>
                    </a:lnTo>
                    <a:lnTo>
                      <a:pt x="191307" y="163171"/>
                    </a:lnTo>
                    <a:lnTo>
                      <a:pt x="136824" y="196127"/>
                    </a:lnTo>
                    <a:lnTo>
                      <a:pt x="222549" y="57157"/>
                    </a:lnTo>
                    <a:lnTo>
                      <a:pt x="305988" y="192508"/>
                    </a:ln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1"/>
              <p:cNvSpPr/>
              <p:nvPr/>
            </p:nvSpPr>
            <p:spPr>
              <a:xfrm>
                <a:off x="4457091" y="3284845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57150" y="28575"/>
                    </a:moveTo>
                    <a:cubicBezTo>
                      <a:pt x="57150" y="44357"/>
                      <a:pt x="44357" y="57150"/>
                      <a:pt x="28575" y="57150"/>
                    </a:cubicBezTo>
                    <a:cubicBezTo>
                      <a:pt x="12793" y="57150"/>
                      <a:pt x="0" y="44357"/>
                      <a:pt x="0" y="28575"/>
                    </a:cubicBezTo>
                    <a:cubicBezTo>
                      <a:pt x="0" y="12793"/>
                      <a:pt x="12793" y="0"/>
                      <a:pt x="28575" y="0"/>
                    </a:cubicBezTo>
                    <a:cubicBezTo>
                      <a:pt x="44357" y="0"/>
                      <a:pt x="57150" y="12793"/>
                      <a:pt x="57150" y="28575"/>
                    </a:cubicBez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1"/>
              <p:cNvSpPr/>
              <p:nvPr/>
            </p:nvSpPr>
            <p:spPr>
              <a:xfrm>
                <a:off x="4304691" y="3075295"/>
                <a:ext cx="866775" cy="693324"/>
              </a:xfrm>
              <a:custGeom>
                <a:rect b="b" l="l" r="r" t="t"/>
                <a:pathLst>
                  <a:path extrusionOk="0" h="693324" w="866775">
                    <a:moveTo>
                      <a:pt x="866775" y="0"/>
                    </a:moveTo>
                    <a:lnTo>
                      <a:pt x="104775" y="0"/>
                    </a:lnTo>
                    <a:lnTo>
                      <a:pt x="104775" y="104775"/>
                    </a:lnTo>
                    <a:lnTo>
                      <a:pt x="0" y="104775"/>
                    </a:lnTo>
                    <a:lnTo>
                      <a:pt x="0" y="693325"/>
                    </a:lnTo>
                    <a:lnTo>
                      <a:pt x="762000" y="693325"/>
                    </a:lnTo>
                    <a:lnTo>
                      <a:pt x="762000" y="588550"/>
                    </a:lnTo>
                    <a:lnTo>
                      <a:pt x="866775" y="588550"/>
                    </a:lnTo>
                    <a:close/>
                    <a:moveTo>
                      <a:pt x="704850" y="638175"/>
                    </a:moveTo>
                    <a:lnTo>
                      <a:pt x="57150" y="638175"/>
                    </a:lnTo>
                    <a:lnTo>
                      <a:pt x="57150" y="159925"/>
                    </a:lnTo>
                    <a:lnTo>
                      <a:pt x="704850" y="159925"/>
                    </a:lnTo>
                    <a:close/>
                    <a:moveTo>
                      <a:pt x="809625" y="533400"/>
                    </a:moveTo>
                    <a:lnTo>
                      <a:pt x="762000" y="533400"/>
                    </a:lnTo>
                    <a:lnTo>
                      <a:pt x="762000" y="104775"/>
                    </a:lnTo>
                    <a:lnTo>
                      <a:pt x="161925" y="104775"/>
                    </a:lnTo>
                    <a:lnTo>
                      <a:pt x="161925" y="57150"/>
                    </a:lnTo>
                    <a:lnTo>
                      <a:pt x="809625" y="57150"/>
                    </a:ln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0" name="Google Shape;540;p41"/>
            <p:cNvGrpSpPr/>
            <p:nvPr/>
          </p:nvGrpSpPr>
          <p:grpSpPr>
            <a:xfrm>
              <a:off x="5802401" y="4911248"/>
              <a:ext cx="356490" cy="323980"/>
              <a:chOff x="8684028" y="4224730"/>
              <a:chExt cx="647699" cy="685799"/>
            </a:xfrm>
          </p:grpSpPr>
          <p:sp>
            <p:nvSpPr>
              <p:cNvPr id="541" name="Google Shape;541;p41"/>
              <p:cNvSpPr/>
              <p:nvPr/>
            </p:nvSpPr>
            <p:spPr>
              <a:xfrm>
                <a:off x="8684028" y="4463521"/>
                <a:ext cx="647699" cy="447008"/>
              </a:xfrm>
              <a:custGeom>
                <a:rect b="b" l="l" r="r" t="t"/>
                <a:pathLst>
                  <a:path extrusionOk="0" h="447008" w="647699">
                    <a:moveTo>
                      <a:pt x="550250" y="133"/>
                    </a:moveTo>
                    <a:lnTo>
                      <a:pt x="508759" y="48711"/>
                    </a:lnTo>
                    <a:lnTo>
                      <a:pt x="587254" y="238258"/>
                    </a:lnTo>
                    <a:lnTo>
                      <a:pt x="409137" y="238258"/>
                    </a:lnTo>
                    <a:cubicBezTo>
                      <a:pt x="408433" y="285361"/>
                      <a:pt x="369678" y="322975"/>
                      <a:pt x="322576" y="322271"/>
                    </a:cubicBezTo>
                    <a:cubicBezTo>
                      <a:pt x="276465" y="321581"/>
                      <a:pt x="239253" y="284369"/>
                      <a:pt x="238563" y="238258"/>
                    </a:cubicBezTo>
                    <a:lnTo>
                      <a:pt x="60265" y="238258"/>
                    </a:lnTo>
                    <a:lnTo>
                      <a:pt x="138827" y="48577"/>
                    </a:lnTo>
                    <a:lnTo>
                      <a:pt x="97365" y="0"/>
                    </a:lnTo>
                    <a:lnTo>
                      <a:pt x="0" y="237458"/>
                    </a:lnTo>
                    <a:lnTo>
                      <a:pt x="0" y="447008"/>
                    </a:lnTo>
                    <a:lnTo>
                      <a:pt x="647700" y="447008"/>
                    </a:lnTo>
                    <a:lnTo>
                      <a:pt x="647700" y="237458"/>
                    </a:ln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42" name="Google Shape;542;p41"/>
              <p:cNvSpPr/>
              <p:nvPr/>
            </p:nvSpPr>
            <p:spPr>
              <a:xfrm>
                <a:off x="8812616" y="4224730"/>
                <a:ext cx="390524" cy="445322"/>
              </a:xfrm>
              <a:custGeom>
                <a:rect b="b" l="l" r="r" t="t"/>
                <a:pathLst>
                  <a:path extrusionOk="0" h="445322" w="390524">
                    <a:moveTo>
                      <a:pt x="390525" y="216722"/>
                    </a:moveTo>
                    <a:lnTo>
                      <a:pt x="271463" y="216722"/>
                    </a:lnTo>
                    <a:lnTo>
                      <a:pt x="271463" y="0"/>
                    </a:lnTo>
                    <a:lnTo>
                      <a:pt x="119063" y="0"/>
                    </a:lnTo>
                    <a:lnTo>
                      <a:pt x="119063" y="216722"/>
                    </a:lnTo>
                    <a:lnTo>
                      <a:pt x="0" y="216722"/>
                    </a:lnTo>
                    <a:lnTo>
                      <a:pt x="195263" y="445322"/>
                    </a:lnTo>
                    <a:lnTo>
                      <a:pt x="390525" y="216722"/>
                    </a:lnTo>
                    <a:close/>
                  </a:path>
                </a:pathLst>
              </a:custGeom>
              <a:gradFill>
                <a:gsLst>
                  <a:gs pos="0">
                    <a:srgbClr val="7A0CF4"/>
                  </a:gs>
                  <a:gs pos="1000">
                    <a:srgbClr val="7A0CF4"/>
                  </a:gs>
                  <a:gs pos="58999">
                    <a:srgbClr val="650EF2"/>
                  </a:gs>
                  <a:gs pos="100000">
                    <a:srgbClr val="4C00FF"/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42"/>
          <p:cNvGrpSpPr/>
          <p:nvPr/>
        </p:nvGrpSpPr>
        <p:grpSpPr>
          <a:xfrm>
            <a:off x="1168399" y="1967541"/>
            <a:ext cx="2794000" cy="2794000"/>
            <a:chOff x="1168399" y="1942141"/>
            <a:chExt cx="2794000" cy="2794000"/>
          </a:xfrm>
        </p:grpSpPr>
        <p:sp>
          <p:nvSpPr>
            <p:cNvPr id="548" name="Google Shape;548;p42"/>
            <p:cNvSpPr/>
            <p:nvPr/>
          </p:nvSpPr>
          <p:spPr>
            <a:xfrm>
              <a:off x="1523041" y="2235200"/>
              <a:ext cx="2120900" cy="2120900"/>
            </a:xfrm>
            <a:prstGeom prst="ellipse">
              <a:avLst/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t" dir="5400000" dist="63500">
                <a:srgbClr val="BFBFBF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1694490" y="2406649"/>
              <a:ext cx="1778002" cy="1778002"/>
            </a:xfrm>
            <a:prstGeom prst="ellipse">
              <a:avLst/>
            </a:prstGeom>
            <a:gradFill>
              <a:gsLst>
                <a:gs pos="0">
                  <a:srgbClr val="4C00FF"/>
                </a:gs>
                <a:gs pos="1000">
                  <a:srgbClr val="4C00FF"/>
                </a:gs>
                <a:gs pos="42000">
                  <a:srgbClr val="650EF2"/>
                </a:gs>
                <a:gs pos="67000">
                  <a:srgbClr val="7A0CF4"/>
                </a:gs>
                <a:gs pos="100000">
                  <a:srgbClr val="D8E2F3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 rot="10800000">
              <a:off x="1168399" y="1942141"/>
              <a:ext cx="2794000" cy="2794000"/>
            </a:xfrm>
            <a:prstGeom prst="arc">
              <a:avLst>
                <a:gd fmla="val 13187312" name="adj1"/>
                <a:gd fmla="val 3688447" name="adj2"/>
              </a:avLst>
            </a:prstGeom>
            <a:noFill/>
            <a:ln cap="flat" cmpd="sng" w="9525">
              <a:solidFill>
                <a:srgbClr val="7A0CF4">
                  <a:alpha val="1294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42"/>
          <p:cNvGrpSpPr/>
          <p:nvPr/>
        </p:nvGrpSpPr>
        <p:grpSpPr>
          <a:xfrm>
            <a:off x="8229601" y="1967541"/>
            <a:ext cx="2794000" cy="2794000"/>
            <a:chOff x="8229601" y="1942141"/>
            <a:chExt cx="2794000" cy="2794000"/>
          </a:xfrm>
        </p:grpSpPr>
        <p:sp>
          <p:nvSpPr>
            <p:cNvPr id="552" name="Google Shape;552;p42"/>
            <p:cNvSpPr/>
            <p:nvPr/>
          </p:nvSpPr>
          <p:spPr>
            <a:xfrm>
              <a:off x="8584243" y="2235200"/>
              <a:ext cx="2120900" cy="2120900"/>
            </a:xfrm>
            <a:prstGeom prst="ellipse">
              <a:avLst/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t" dir="5400000" dist="63500">
                <a:srgbClr val="BFBFBF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8755692" y="2406649"/>
              <a:ext cx="1778002" cy="1778002"/>
            </a:xfrm>
            <a:prstGeom prst="ellipse">
              <a:avLst/>
            </a:prstGeom>
            <a:gradFill>
              <a:gsLst>
                <a:gs pos="0">
                  <a:srgbClr val="7A0CF4"/>
                </a:gs>
                <a:gs pos="45000">
                  <a:srgbClr val="7A0CF4"/>
                </a:gs>
                <a:gs pos="68000">
                  <a:srgbClr val="7A0CF4"/>
                </a:gs>
                <a:gs pos="100000">
                  <a:srgbClr val="FBE4D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 rot="10800000">
              <a:off x="8229601" y="1942141"/>
              <a:ext cx="2794000" cy="2794000"/>
            </a:xfrm>
            <a:prstGeom prst="arc">
              <a:avLst>
                <a:gd fmla="val 4317236" name="adj1"/>
                <a:gd fmla="val 11991144" name="adj2"/>
              </a:avLst>
            </a:prstGeom>
            <a:noFill/>
            <a:ln cap="flat" cmpd="sng" w="9525">
              <a:solidFill>
                <a:srgbClr val="7A0CF4">
                  <a:alpha val="1294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5" name="Google Shape;555;p42"/>
          <p:cNvGrpSpPr/>
          <p:nvPr/>
        </p:nvGrpSpPr>
        <p:grpSpPr>
          <a:xfrm>
            <a:off x="4782028" y="1967541"/>
            <a:ext cx="2794000" cy="2794000"/>
            <a:chOff x="4782028" y="1942141"/>
            <a:chExt cx="2794000" cy="2794000"/>
          </a:xfrm>
        </p:grpSpPr>
        <p:sp>
          <p:nvSpPr>
            <p:cNvPr id="556" name="Google Shape;556;p42"/>
            <p:cNvSpPr/>
            <p:nvPr/>
          </p:nvSpPr>
          <p:spPr>
            <a:xfrm>
              <a:off x="5136670" y="2235200"/>
              <a:ext cx="2120900" cy="2120900"/>
            </a:xfrm>
            <a:prstGeom prst="ellipse">
              <a:avLst/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t" dir="5400000" dist="63500">
                <a:srgbClr val="BFBFBF">
                  <a:alpha val="3098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5308119" y="2406649"/>
              <a:ext cx="1778002" cy="1778002"/>
            </a:xfrm>
            <a:prstGeom prst="ellipse">
              <a:avLst/>
            </a:prstGeom>
            <a:gradFill>
              <a:gsLst>
                <a:gs pos="0">
                  <a:srgbClr val="E06948"/>
                </a:gs>
                <a:gs pos="1000">
                  <a:srgbClr val="E06948"/>
                </a:gs>
                <a:gs pos="44000">
                  <a:srgbClr val="EA9B86"/>
                </a:gs>
                <a:gs pos="73000">
                  <a:srgbClr val="E06948"/>
                </a:gs>
                <a:gs pos="100000">
                  <a:srgbClr val="D8E2F3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2"/>
            <p:cNvSpPr/>
            <p:nvPr/>
          </p:nvSpPr>
          <p:spPr>
            <a:xfrm rot="10800000">
              <a:off x="4782028" y="1942141"/>
              <a:ext cx="2794000" cy="2794000"/>
            </a:xfrm>
            <a:prstGeom prst="arc">
              <a:avLst>
                <a:gd fmla="val 7342287" name="adj1"/>
                <a:gd fmla="val 3688447" name="adj2"/>
              </a:avLst>
            </a:prstGeom>
            <a:noFill/>
            <a:ln cap="flat" cmpd="sng" w="9525">
              <a:solidFill>
                <a:srgbClr val="7A0CF4">
                  <a:alpha val="1294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42"/>
          <p:cNvSpPr txBox="1"/>
          <p:nvPr/>
        </p:nvSpPr>
        <p:spPr>
          <a:xfrm>
            <a:off x="1120274" y="5470542"/>
            <a:ext cx="2890248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has.</a:t>
            </a:r>
            <a:endParaRPr/>
          </a:p>
        </p:txBody>
      </p:sp>
      <p:sp>
        <p:nvSpPr>
          <p:cNvPr id="560" name="Google Shape;560;p42"/>
          <p:cNvSpPr txBox="1"/>
          <p:nvPr/>
        </p:nvSpPr>
        <p:spPr>
          <a:xfrm>
            <a:off x="1500758" y="5156200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Picture</a:t>
            </a:r>
            <a:endParaRPr/>
          </a:p>
        </p:txBody>
      </p:sp>
      <p:sp>
        <p:nvSpPr>
          <p:cNvPr id="561" name="Google Shape;561;p42"/>
          <p:cNvSpPr txBox="1"/>
          <p:nvPr/>
        </p:nvSpPr>
        <p:spPr>
          <a:xfrm>
            <a:off x="4751996" y="5470542"/>
            <a:ext cx="2890248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has.</a:t>
            </a:r>
            <a:endParaRPr/>
          </a:p>
        </p:txBody>
      </p:sp>
      <p:sp>
        <p:nvSpPr>
          <p:cNvPr id="562" name="Google Shape;562;p42"/>
          <p:cNvSpPr txBox="1"/>
          <p:nvPr/>
        </p:nvSpPr>
        <p:spPr>
          <a:xfrm>
            <a:off x="5132480" y="5156200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Multi Functional</a:t>
            </a:r>
            <a:endParaRPr/>
          </a:p>
        </p:txBody>
      </p:sp>
      <p:sp>
        <p:nvSpPr>
          <p:cNvPr id="563" name="Google Shape;563;p42"/>
          <p:cNvSpPr txBox="1"/>
          <p:nvPr/>
        </p:nvSpPr>
        <p:spPr>
          <a:xfrm>
            <a:off x="8181477" y="5470542"/>
            <a:ext cx="2890248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has.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8561961" y="5156200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Status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3388085" y="756122"/>
            <a:ext cx="54158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Our Infographic Slides</a:t>
            </a:r>
            <a:endParaRPr/>
          </a:p>
        </p:txBody>
      </p:sp>
      <p:grpSp>
        <p:nvGrpSpPr>
          <p:cNvPr id="566" name="Google Shape;566;p42"/>
          <p:cNvGrpSpPr/>
          <p:nvPr/>
        </p:nvGrpSpPr>
        <p:grpSpPr>
          <a:xfrm>
            <a:off x="2261755" y="3021927"/>
            <a:ext cx="607288" cy="485763"/>
            <a:chOff x="4304691" y="3075295"/>
            <a:chExt cx="866775" cy="693324"/>
          </a:xfrm>
        </p:grpSpPr>
        <p:sp>
          <p:nvSpPr>
            <p:cNvPr id="567" name="Google Shape;567;p42"/>
            <p:cNvSpPr/>
            <p:nvPr/>
          </p:nvSpPr>
          <p:spPr>
            <a:xfrm>
              <a:off x="4780941" y="3419528"/>
              <a:ext cx="192517" cy="234808"/>
            </a:xfrm>
            <a:custGeom>
              <a:rect b="b" l="l" r="r" t="t"/>
              <a:pathLst>
                <a:path extrusionOk="0" h="234808" w="192517">
                  <a:moveTo>
                    <a:pt x="190500" y="213932"/>
                  </a:moveTo>
                  <a:lnTo>
                    <a:pt x="60103" y="6096"/>
                  </a:lnTo>
                  <a:cubicBezTo>
                    <a:pt x="57770" y="2287"/>
                    <a:pt x="53615" y="-25"/>
                    <a:pt x="49149" y="0"/>
                  </a:cubicBezTo>
                  <a:cubicBezTo>
                    <a:pt x="44663" y="-2"/>
                    <a:pt x="40491" y="2300"/>
                    <a:pt x="38100" y="6096"/>
                  </a:cubicBezTo>
                  <a:lnTo>
                    <a:pt x="0" y="67247"/>
                  </a:lnTo>
                  <a:lnTo>
                    <a:pt x="81725" y="199454"/>
                  </a:lnTo>
                  <a:cubicBezTo>
                    <a:pt x="88641" y="209912"/>
                    <a:pt x="90127" y="223051"/>
                    <a:pt x="85725" y="234791"/>
                  </a:cubicBezTo>
                  <a:lnTo>
                    <a:pt x="178117" y="234791"/>
                  </a:lnTo>
                  <a:cubicBezTo>
                    <a:pt x="185683" y="235170"/>
                    <a:pt x="192123" y="229342"/>
                    <a:pt x="192500" y="221776"/>
                  </a:cubicBezTo>
                  <a:cubicBezTo>
                    <a:pt x="192638" y="219020"/>
                    <a:pt x="191941" y="216286"/>
                    <a:pt x="190500" y="2139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4386942" y="3292362"/>
              <a:ext cx="445097" cy="362080"/>
            </a:xfrm>
            <a:custGeom>
              <a:rect b="b" l="l" r="r" t="t"/>
              <a:pathLst>
                <a:path extrusionOk="0" h="362080" w="445097">
                  <a:moveTo>
                    <a:pt x="442576" y="342336"/>
                  </a:moveTo>
                  <a:lnTo>
                    <a:pt x="235407" y="5246"/>
                  </a:lnTo>
                  <a:cubicBezTo>
                    <a:pt x="232749" y="1812"/>
                    <a:pt x="228604" y="-136"/>
                    <a:pt x="224263" y="7"/>
                  </a:cubicBezTo>
                  <a:lnTo>
                    <a:pt x="222549" y="7"/>
                  </a:lnTo>
                  <a:lnTo>
                    <a:pt x="220834" y="7"/>
                  </a:lnTo>
                  <a:cubicBezTo>
                    <a:pt x="216494" y="-136"/>
                    <a:pt x="212348" y="1812"/>
                    <a:pt x="209690" y="5246"/>
                  </a:cubicBezTo>
                  <a:lnTo>
                    <a:pt x="2521" y="342336"/>
                  </a:lnTo>
                  <a:cubicBezTo>
                    <a:pt x="-413" y="346442"/>
                    <a:pt x="-817" y="351841"/>
                    <a:pt x="1473" y="356338"/>
                  </a:cubicBezTo>
                  <a:cubicBezTo>
                    <a:pt x="3784" y="360412"/>
                    <a:pt x="8365" y="362646"/>
                    <a:pt x="12999" y="361957"/>
                  </a:cubicBezTo>
                  <a:lnTo>
                    <a:pt x="432099" y="361957"/>
                  </a:lnTo>
                  <a:cubicBezTo>
                    <a:pt x="436733" y="362646"/>
                    <a:pt x="441313" y="360412"/>
                    <a:pt x="443624" y="356338"/>
                  </a:cubicBezTo>
                  <a:cubicBezTo>
                    <a:pt x="445915" y="351841"/>
                    <a:pt x="445511" y="346442"/>
                    <a:pt x="442576" y="342336"/>
                  </a:cubicBezTo>
                  <a:close/>
                  <a:moveTo>
                    <a:pt x="257220" y="163171"/>
                  </a:moveTo>
                  <a:lnTo>
                    <a:pt x="224263" y="192508"/>
                  </a:lnTo>
                  <a:lnTo>
                    <a:pt x="191307" y="163171"/>
                  </a:lnTo>
                  <a:lnTo>
                    <a:pt x="136824" y="196127"/>
                  </a:lnTo>
                  <a:lnTo>
                    <a:pt x="222549" y="57157"/>
                  </a:lnTo>
                  <a:lnTo>
                    <a:pt x="305988" y="1925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4457091" y="328484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4304691" y="3075295"/>
              <a:ext cx="866775" cy="693324"/>
            </a:xfrm>
            <a:custGeom>
              <a:rect b="b" l="l" r="r" t="t"/>
              <a:pathLst>
                <a:path extrusionOk="0" h="693324" w="866775">
                  <a:moveTo>
                    <a:pt x="866775" y="0"/>
                  </a:moveTo>
                  <a:lnTo>
                    <a:pt x="104775" y="0"/>
                  </a:lnTo>
                  <a:lnTo>
                    <a:pt x="104775" y="104775"/>
                  </a:lnTo>
                  <a:lnTo>
                    <a:pt x="0" y="104775"/>
                  </a:lnTo>
                  <a:lnTo>
                    <a:pt x="0" y="693325"/>
                  </a:lnTo>
                  <a:lnTo>
                    <a:pt x="762000" y="693325"/>
                  </a:lnTo>
                  <a:lnTo>
                    <a:pt x="762000" y="588550"/>
                  </a:lnTo>
                  <a:lnTo>
                    <a:pt x="866775" y="588550"/>
                  </a:lnTo>
                  <a:close/>
                  <a:moveTo>
                    <a:pt x="704850" y="638175"/>
                  </a:moveTo>
                  <a:lnTo>
                    <a:pt x="57150" y="638175"/>
                  </a:lnTo>
                  <a:lnTo>
                    <a:pt x="57150" y="159925"/>
                  </a:lnTo>
                  <a:lnTo>
                    <a:pt x="704850" y="159925"/>
                  </a:lnTo>
                  <a:close/>
                  <a:moveTo>
                    <a:pt x="809625" y="533400"/>
                  </a:moveTo>
                  <a:lnTo>
                    <a:pt x="762000" y="533400"/>
                  </a:lnTo>
                  <a:lnTo>
                    <a:pt x="762000" y="104775"/>
                  </a:lnTo>
                  <a:lnTo>
                    <a:pt x="161925" y="104775"/>
                  </a:lnTo>
                  <a:lnTo>
                    <a:pt x="161925" y="57150"/>
                  </a:lnTo>
                  <a:lnTo>
                    <a:pt x="809625" y="571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42"/>
          <p:cNvGrpSpPr/>
          <p:nvPr/>
        </p:nvGrpSpPr>
        <p:grpSpPr>
          <a:xfrm>
            <a:off x="5880726" y="3021927"/>
            <a:ext cx="596605" cy="645814"/>
            <a:chOff x="7459796" y="4148530"/>
            <a:chExt cx="759618" cy="822273"/>
          </a:xfrm>
        </p:grpSpPr>
        <p:sp>
          <p:nvSpPr>
            <p:cNvPr id="572" name="Google Shape;572;p42"/>
            <p:cNvSpPr/>
            <p:nvPr/>
          </p:nvSpPr>
          <p:spPr>
            <a:xfrm>
              <a:off x="7730096" y="4822823"/>
              <a:ext cx="218836" cy="54902"/>
            </a:xfrm>
            <a:custGeom>
              <a:rect b="b" l="l" r="r" t="t"/>
              <a:pathLst>
                <a:path extrusionOk="0" h="54902" w="218836">
                  <a:moveTo>
                    <a:pt x="191386" y="0"/>
                  </a:moveTo>
                  <a:lnTo>
                    <a:pt x="27451" y="0"/>
                  </a:lnTo>
                  <a:cubicBezTo>
                    <a:pt x="12290" y="0"/>
                    <a:pt x="0" y="12290"/>
                    <a:pt x="0" y="27451"/>
                  </a:cubicBezTo>
                  <a:cubicBezTo>
                    <a:pt x="0" y="42612"/>
                    <a:pt x="12290" y="54902"/>
                    <a:pt x="27451" y="54902"/>
                  </a:cubicBezTo>
                  <a:lnTo>
                    <a:pt x="191386" y="54902"/>
                  </a:lnTo>
                  <a:cubicBezTo>
                    <a:pt x="206547" y="54902"/>
                    <a:pt x="218837" y="42612"/>
                    <a:pt x="218837" y="27451"/>
                  </a:cubicBezTo>
                  <a:cubicBezTo>
                    <a:pt x="218837" y="12290"/>
                    <a:pt x="206547" y="0"/>
                    <a:pt x="19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7780045" y="4915825"/>
              <a:ext cx="118938" cy="54978"/>
            </a:xfrm>
            <a:custGeom>
              <a:rect b="b" l="l" r="r" t="t"/>
              <a:pathLst>
                <a:path extrusionOk="0" h="54978" w="118938">
                  <a:moveTo>
                    <a:pt x="59474" y="54978"/>
                  </a:moveTo>
                  <a:cubicBezTo>
                    <a:pt x="90605" y="54974"/>
                    <a:pt x="116498" y="31034"/>
                    <a:pt x="118939" y="0"/>
                  </a:cubicBezTo>
                  <a:lnTo>
                    <a:pt x="0" y="0"/>
                  </a:lnTo>
                  <a:cubicBezTo>
                    <a:pt x="2441" y="31038"/>
                    <a:pt x="28341" y="54979"/>
                    <a:pt x="59474" y="549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7601623" y="4290681"/>
              <a:ext cx="475764" cy="494052"/>
            </a:xfrm>
            <a:custGeom>
              <a:rect b="b" l="l" r="r" t="t"/>
              <a:pathLst>
                <a:path extrusionOk="0" h="494052" w="475764">
                  <a:moveTo>
                    <a:pt x="475764" y="243364"/>
                  </a:moveTo>
                  <a:lnTo>
                    <a:pt x="475764" y="235134"/>
                  </a:lnTo>
                  <a:cubicBezTo>
                    <a:pt x="473390" y="105206"/>
                    <a:pt x="367843" y="872"/>
                    <a:pt x="237896" y="0"/>
                  </a:cubicBezTo>
                  <a:lnTo>
                    <a:pt x="237896" y="0"/>
                  </a:lnTo>
                  <a:cubicBezTo>
                    <a:pt x="107940" y="862"/>
                    <a:pt x="2379" y="105197"/>
                    <a:pt x="0" y="235134"/>
                  </a:cubicBezTo>
                  <a:lnTo>
                    <a:pt x="0" y="243364"/>
                  </a:lnTo>
                  <a:cubicBezTo>
                    <a:pt x="888" y="271543"/>
                    <a:pt x="6487" y="299376"/>
                    <a:pt x="16564" y="325707"/>
                  </a:cubicBezTo>
                  <a:cubicBezTo>
                    <a:pt x="26207" y="350556"/>
                    <a:pt x="40210" y="373484"/>
                    <a:pt x="57912" y="393411"/>
                  </a:cubicBezTo>
                  <a:cubicBezTo>
                    <a:pt x="79686" y="417224"/>
                    <a:pt x="103565" y="463401"/>
                    <a:pt x="113633" y="483899"/>
                  </a:cubicBezTo>
                  <a:cubicBezTo>
                    <a:pt x="116719" y="490118"/>
                    <a:pt x="123063" y="494052"/>
                    <a:pt x="130007" y="494052"/>
                  </a:cubicBezTo>
                  <a:lnTo>
                    <a:pt x="345758" y="494052"/>
                  </a:lnTo>
                  <a:cubicBezTo>
                    <a:pt x="352702" y="494049"/>
                    <a:pt x="359048" y="490117"/>
                    <a:pt x="362141" y="483899"/>
                  </a:cubicBezTo>
                  <a:cubicBezTo>
                    <a:pt x="372199" y="463410"/>
                    <a:pt x="396078" y="417224"/>
                    <a:pt x="417852" y="393411"/>
                  </a:cubicBezTo>
                  <a:cubicBezTo>
                    <a:pt x="435554" y="373484"/>
                    <a:pt x="449557" y="350556"/>
                    <a:pt x="459200" y="325707"/>
                  </a:cubicBezTo>
                  <a:cubicBezTo>
                    <a:pt x="469274" y="299375"/>
                    <a:pt x="474872" y="271543"/>
                    <a:pt x="475764" y="243364"/>
                  </a:cubicBezTo>
                  <a:close/>
                  <a:moveTo>
                    <a:pt x="420872" y="242411"/>
                  </a:moveTo>
                  <a:cubicBezTo>
                    <a:pt x="420044" y="264341"/>
                    <a:pt x="415617" y="285984"/>
                    <a:pt x="407765" y="306476"/>
                  </a:cubicBezTo>
                  <a:cubicBezTo>
                    <a:pt x="400507" y="324944"/>
                    <a:pt x="390036" y="341981"/>
                    <a:pt x="376838" y="356797"/>
                  </a:cubicBezTo>
                  <a:cubicBezTo>
                    <a:pt x="355867" y="382075"/>
                    <a:pt x="337907" y="409705"/>
                    <a:pt x="323317" y="439131"/>
                  </a:cubicBezTo>
                  <a:lnTo>
                    <a:pt x="152419" y="439131"/>
                  </a:lnTo>
                  <a:cubicBezTo>
                    <a:pt x="137832" y="409704"/>
                    <a:pt x="119871" y="382073"/>
                    <a:pt x="98898" y="356797"/>
                  </a:cubicBezTo>
                  <a:cubicBezTo>
                    <a:pt x="85698" y="341983"/>
                    <a:pt x="75230" y="324945"/>
                    <a:pt x="67980" y="306476"/>
                  </a:cubicBezTo>
                  <a:cubicBezTo>
                    <a:pt x="60133" y="285990"/>
                    <a:pt x="55712" y="264352"/>
                    <a:pt x="54893" y="242430"/>
                  </a:cubicBezTo>
                  <a:lnTo>
                    <a:pt x="54893" y="235572"/>
                  </a:lnTo>
                  <a:cubicBezTo>
                    <a:pt x="56741" y="135665"/>
                    <a:pt x="137954" y="55476"/>
                    <a:pt x="237877" y="54893"/>
                  </a:cubicBezTo>
                  <a:lnTo>
                    <a:pt x="237877" y="54893"/>
                  </a:lnTo>
                  <a:cubicBezTo>
                    <a:pt x="337808" y="55471"/>
                    <a:pt x="419024" y="135676"/>
                    <a:pt x="420853" y="23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7822336" y="4148530"/>
              <a:ext cx="38100" cy="104775"/>
            </a:xfrm>
            <a:custGeom>
              <a:rect b="b" l="l" r="r" t="t"/>
              <a:pathLst>
                <a:path extrusionOk="0" h="104775" w="38100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7562766" y="4257653"/>
              <a:ext cx="85287" cy="85287"/>
            </a:xfrm>
            <a:custGeom>
              <a:rect b="b" l="l" r="r" t="t"/>
              <a:pathLst>
                <a:path extrusionOk="0" h="85287" w="85287">
                  <a:moveTo>
                    <a:pt x="52535" y="79471"/>
                  </a:moveTo>
                  <a:cubicBezTo>
                    <a:pt x="59844" y="87039"/>
                    <a:pt x="71904" y="87249"/>
                    <a:pt x="79471" y="79940"/>
                  </a:cubicBezTo>
                  <a:cubicBezTo>
                    <a:pt x="87039" y="72631"/>
                    <a:pt x="87249" y="60571"/>
                    <a:pt x="79940" y="53003"/>
                  </a:cubicBezTo>
                  <a:cubicBezTo>
                    <a:pt x="79787" y="52844"/>
                    <a:pt x="79630" y="52688"/>
                    <a:pt x="79471" y="52535"/>
                  </a:cubicBezTo>
                  <a:lnTo>
                    <a:pt x="32285" y="5348"/>
                  </a:lnTo>
                  <a:cubicBezTo>
                    <a:pt x="24717" y="-1962"/>
                    <a:pt x="12657" y="-1752"/>
                    <a:pt x="5348" y="5816"/>
                  </a:cubicBezTo>
                  <a:cubicBezTo>
                    <a:pt x="-1783" y="13198"/>
                    <a:pt x="-1783" y="24903"/>
                    <a:pt x="5348" y="32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8035243" y="4261541"/>
              <a:ext cx="84709" cy="84737"/>
            </a:xfrm>
            <a:custGeom>
              <a:rect b="b" l="l" r="r" t="t"/>
              <a:pathLst>
                <a:path extrusionOk="0" h="84737" w="84709">
                  <a:moveTo>
                    <a:pt x="19017" y="84737"/>
                  </a:moveTo>
                  <a:cubicBezTo>
                    <a:pt x="24069" y="84736"/>
                    <a:pt x="28914" y="82728"/>
                    <a:pt x="32485" y="79156"/>
                  </a:cubicBezTo>
                  <a:lnTo>
                    <a:pt x="79625" y="32007"/>
                  </a:lnTo>
                  <a:cubicBezTo>
                    <a:pt x="86781" y="24294"/>
                    <a:pt x="86329" y="12241"/>
                    <a:pt x="78616" y="5085"/>
                  </a:cubicBezTo>
                  <a:cubicBezTo>
                    <a:pt x="71303" y="-1700"/>
                    <a:pt x="59994" y="-1694"/>
                    <a:pt x="52688" y="5099"/>
                  </a:cubicBezTo>
                  <a:lnTo>
                    <a:pt x="5577" y="52219"/>
                  </a:lnTo>
                  <a:cubicBezTo>
                    <a:pt x="-1861" y="59660"/>
                    <a:pt x="-1859" y="71721"/>
                    <a:pt x="5581" y="79159"/>
                  </a:cubicBezTo>
                  <a:cubicBezTo>
                    <a:pt x="9153" y="82730"/>
                    <a:pt x="13996" y="84736"/>
                    <a:pt x="19046" y="847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7459796" y="4505717"/>
              <a:ext cx="104775" cy="38100"/>
            </a:xfrm>
            <a:custGeom>
              <a:rect b="b" l="l" r="r" t="t"/>
              <a:pathLst>
                <a:path extrusionOk="0" h="38100" w="104775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7561993" y="4705984"/>
              <a:ext cx="86022" cy="86040"/>
            </a:xfrm>
            <a:custGeom>
              <a:rect b="b" l="l" r="r" t="t"/>
              <a:pathLst>
                <a:path extrusionOk="0" h="86040" w="86022">
                  <a:moveTo>
                    <a:pt x="53308" y="5816"/>
                  </a:moveTo>
                  <a:lnTo>
                    <a:pt x="6159" y="52965"/>
                  </a:lnTo>
                  <a:cubicBezTo>
                    <a:pt x="-1587" y="60084"/>
                    <a:pt x="-2095" y="72136"/>
                    <a:pt x="5025" y="79881"/>
                  </a:cubicBezTo>
                  <a:cubicBezTo>
                    <a:pt x="12144" y="87628"/>
                    <a:pt x="24195" y="88136"/>
                    <a:pt x="31941" y="81017"/>
                  </a:cubicBezTo>
                  <a:cubicBezTo>
                    <a:pt x="32329" y="80660"/>
                    <a:pt x="32702" y="80288"/>
                    <a:pt x="33058" y="79901"/>
                  </a:cubicBezTo>
                  <a:lnTo>
                    <a:pt x="80207" y="32752"/>
                  </a:lnTo>
                  <a:cubicBezTo>
                    <a:pt x="87774" y="25443"/>
                    <a:pt x="87984" y="13383"/>
                    <a:pt x="80675" y="5816"/>
                  </a:cubicBezTo>
                  <a:cubicBezTo>
                    <a:pt x="73366" y="-1752"/>
                    <a:pt x="61306" y="-1961"/>
                    <a:pt x="53738" y="5347"/>
                  </a:cubicBezTo>
                  <a:cubicBezTo>
                    <a:pt x="53579" y="5501"/>
                    <a:pt x="53423" y="5657"/>
                    <a:pt x="53270" y="58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8034727" y="4702111"/>
              <a:ext cx="85517" cy="85502"/>
            </a:xfrm>
            <a:custGeom>
              <a:rect b="b" l="l" r="r" t="t"/>
              <a:pathLst>
                <a:path extrusionOk="0" h="85502" w="85517">
                  <a:moveTo>
                    <a:pt x="33002" y="6078"/>
                  </a:moveTo>
                  <a:cubicBezTo>
                    <a:pt x="25838" y="-1626"/>
                    <a:pt x="13784" y="-2065"/>
                    <a:pt x="6078" y="5098"/>
                  </a:cubicBezTo>
                  <a:cubicBezTo>
                    <a:pt x="-1626" y="12262"/>
                    <a:pt x="-2066" y="24316"/>
                    <a:pt x="5099" y="32022"/>
                  </a:cubicBezTo>
                  <a:cubicBezTo>
                    <a:pt x="5418" y="32365"/>
                    <a:pt x="5750" y="32696"/>
                    <a:pt x="6094" y="33015"/>
                  </a:cubicBezTo>
                  <a:lnTo>
                    <a:pt x="53233" y="80154"/>
                  </a:lnTo>
                  <a:cubicBezTo>
                    <a:pt x="60800" y="87464"/>
                    <a:pt x="72860" y="87254"/>
                    <a:pt x="80169" y="79686"/>
                  </a:cubicBezTo>
                  <a:cubicBezTo>
                    <a:pt x="87300" y="72304"/>
                    <a:pt x="87300" y="60600"/>
                    <a:pt x="80169" y="532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8114639" y="4505069"/>
              <a:ext cx="104775" cy="38100"/>
            </a:xfrm>
            <a:custGeom>
              <a:rect b="b" l="l" r="r" t="t"/>
              <a:pathLst>
                <a:path extrusionOk="0" h="38100" w="104775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82" name="Google Shape;582;p42"/>
          <p:cNvGrpSpPr/>
          <p:nvPr/>
        </p:nvGrpSpPr>
        <p:grpSpPr>
          <a:xfrm>
            <a:off x="9319520" y="3021927"/>
            <a:ext cx="614162" cy="558154"/>
            <a:chOff x="8684028" y="4224730"/>
            <a:chExt cx="647699" cy="685799"/>
          </a:xfrm>
        </p:grpSpPr>
        <p:sp>
          <p:nvSpPr>
            <p:cNvPr id="583" name="Google Shape;583;p42"/>
            <p:cNvSpPr/>
            <p:nvPr/>
          </p:nvSpPr>
          <p:spPr>
            <a:xfrm>
              <a:off x="8684028" y="4463521"/>
              <a:ext cx="647699" cy="447008"/>
            </a:xfrm>
            <a:custGeom>
              <a:rect b="b" l="l" r="r" t="t"/>
              <a:pathLst>
                <a:path extrusionOk="0" h="447008" w="647699">
                  <a:moveTo>
                    <a:pt x="550250" y="133"/>
                  </a:moveTo>
                  <a:lnTo>
                    <a:pt x="508759" y="48711"/>
                  </a:lnTo>
                  <a:lnTo>
                    <a:pt x="587254" y="238258"/>
                  </a:lnTo>
                  <a:lnTo>
                    <a:pt x="409137" y="238258"/>
                  </a:lnTo>
                  <a:cubicBezTo>
                    <a:pt x="408433" y="285361"/>
                    <a:pt x="369678" y="322975"/>
                    <a:pt x="322576" y="322271"/>
                  </a:cubicBezTo>
                  <a:cubicBezTo>
                    <a:pt x="276465" y="321581"/>
                    <a:pt x="239253" y="284369"/>
                    <a:pt x="238563" y="238258"/>
                  </a:cubicBezTo>
                  <a:lnTo>
                    <a:pt x="60265" y="238258"/>
                  </a:lnTo>
                  <a:lnTo>
                    <a:pt x="138827" y="48577"/>
                  </a:lnTo>
                  <a:lnTo>
                    <a:pt x="97365" y="0"/>
                  </a:lnTo>
                  <a:lnTo>
                    <a:pt x="0" y="237458"/>
                  </a:lnTo>
                  <a:lnTo>
                    <a:pt x="0" y="447008"/>
                  </a:lnTo>
                  <a:lnTo>
                    <a:pt x="647700" y="447008"/>
                  </a:lnTo>
                  <a:lnTo>
                    <a:pt x="647700" y="237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8812616" y="4224730"/>
              <a:ext cx="390524" cy="445322"/>
            </a:xfrm>
            <a:custGeom>
              <a:rect b="b" l="l" r="r" t="t"/>
              <a:pathLst>
                <a:path extrusionOk="0" h="445322" w="390524">
                  <a:moveTo>
                    <a:pt x="390525" y="216722"/>
                  </a:moveTo>
                  <a:lnTo>
                    <a:pt x="271463" y="216722"/>
                  </a:lnTo>
                  <a:lnTo>
                    <a:pt x="271463" y="0"/>
                  </a:lnTo>
                  <a:lnTo>
                    <a:pt x="119063" y="0"/>
                  </a:lnTo>
                  <a:lnTo>
                    <a:pt x="119063" y="216722"/>
                  </a:lnTo>
                  <a:lnTo>
                    <a:pt x="0" y="216722"/>
                  </a:lnTo>
                  <a:lnTo>
                    <a:pt x="195263" y="445322"/>
                  </a:lnTo>
                  <a:lnTo>
                    <a:pt x="390525" y="2167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1047052" y="1206832"/>
            <a:ext cx="36097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Table of Content</a:t>
            </a:r>
            <a:endParaRPr sz="32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1047052" y="2127742"/>
            <a:ext cx="1236604" cy="27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Content List</a:t>
            </a:r>
            <a:endParaRPr sz="12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>
            <a:off x="2212458" y="2266956"/>
            <a:ext cx="1349892" cy="0"/>
          </a:xfrm>
          <a:prstGeom prst="straightConnector1">
            <a:avLst/>
          </a:prstGeom>
          <a:noFill/>
          <a:ln cap="flat" cmpd="sng" w="9525">
            <a:solidFill>
              <a:srgbClr val="4C00FF">
                <a:alpha val="42745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25"/>
          <p:cNvSpPr txBox="1"/>
          <p:nvPr/>
        </p:nvSpPr>
        <p:spPr>
          <a:xfrm>
            <a:off x="1785927" y="3012268"/>
            <a:ext cx="3754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01.</a:t>
            </a:r>
            <a:endParaRPr sz="1200">
              <a:solidFill>
                <a:srgbClr val="650E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2225838" y="3012268"/>
            <a:ext cx="16626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Welcome Slides</a:t>
            </a:r>
            <a:endParaRPr sz="12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785927" y="3403109"/>
            <a:ext cx="4090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02.</a:t>
            </a:r>
            <a:endParaRPr sz="1200">
              <a:solidFill>
                <a:srgbClr val="650E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225838" y="3403109"/>
            <a:ext cx="16626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Table of Content</a:t>
            </a:r>
            <a:endParaRPr sz="12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1785927" y="3793951"/>
            <a:ext cx="4122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03.</a:t>
            </a:r>
            <a:endParaRPr sz="1200">
              <a:solidFill>
                <a:srgbClr val="650E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225838" y="3793951"/>
            <a:ext cx="9793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  <a:endParaRPr sz="12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785927" y="4189782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04.</a:t>
            </a:r>
            <a:endParaRPr sz="1200">
              <a:solidFill>
                <a:srgbClr val="650E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2225838" y="4189782"/>
            <a:ext cx="9793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Our Team</a:t>
            </a:r>
            <a:endParaRPr sz="12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785927" y="4589672"/>
            <a:ext cx="4187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05.</a:t>
            </a:r>
            <a:endParaRPr sz="1200">
              <a:solidFill>
                <a:srgbClr val="650E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2225838" y="4589672"/>
            <a:ext cx="1393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Mockup Device</a:t>
            </a:r>
            <a:endParaRPr sz="12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1785927" y="4984458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06.</a:t>
            </a:r>
            <a:endParaRPr sz="1200">
              <a:solidFill>
                <a:srgbClr val="650E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2225838" y="4984458"/>
            <a:ext cx="1393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Our Infographic</a:t>
            </a:r>
            <a:endParaRPr sz="12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14795" r="14796" t="0"/>
          <a:stretch/>
        </p:blipFill>
        <p:spPr>
          <a:xfrm>
            <a:off x="5793609" y="-26365"/>
            <a:ext cx="6103109" cy="6910730"/>
          </a:xfrm>
          <a:custGeom>
            <a:rect b="b" l="l" r="r" t="t"/>
            <a:pathLst>
              <a:path extrusionOk="0" h="6910730" w="6103109">
                <a:moveTo>
                  <a:pt x="757630" y="1944513"/>
                </a:moveTo>
                <a:lnTo>
                  <a:pt x="2268483" y="3455365"/>
                </a:lnTo>
                <a:lnTo>
                  <a:pt x="757631" y="4966217"/>
                </a:lnTo>
                <a:lnTo>
                  <a:pt x="2205" y="4210791"/>
                </a:lnTo>
                <a:lnTo>
                  <a:pt x="755426" y="3457570"/>
                </a:lnTo>
                <a:lnTo>
                  <a:pt x="0" y="2702143"/>
                </a:lnTo>
                <a:close/>
                <a:moveTo>
                  <a:pt x="2647745" y="0"/>
                </a:moveTo>
                <a:lnTo>
                  <a:pt x="6103109" y="3455365"/>
                </a:lnTo>
                <a:lnTo>
                  <a:pt x="2647744" y="6910730"/>
                </a:lnTo>
                <a:lnTo>
                  <a:pt x="920063" y="5183047"/>
                </a:lnTo>
                <a:lnTo>
                  <a:pt x="2642704" y="3460406"/>
                </a:lnTo>
                <a:lnTo>
                  <a:pt x="915021" y="173272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3"/>
          <p:cNvSpPr txBox="1"/>
          <p:nvPr/>
        </p:nvSpPr>
        <p:spPr>
          <a:xfrm>
            <a:off x="1047052" y="1206832"/>
            <a:ext cx="34011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Table Data Chart</a:t>
            </a:r>
            <a:endParaRPr sz="32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590" name="Google Shape;590;p43"/>
          <p:cNvSpPr txBox="1"/>
          <p:nvPr/>
        </p:nvSpPr>
        <p:spPr>
          <a:xfrm>
            <a:off x="1047052" y="2234535"/>
            <a:ext cx="22676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With Creativity Considered As One of the Skills</a:t>
            </a:r>
            <a:endParaRPr sz="14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1" name="Google Shape;591;p43"/>
          <p:cNvSpPr txBox="1"/>
          <p:nvPr/>
        </p:nvSpPr>
        <p:spPr>
          <a:xfrm>
            <a:off x="1050748" y="3068869"/>
            <a:ext cx="3606080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ever.</a:t>
            </a:r>
            <a:endParaRPr/>
          </a:p>
        </p:txBody>
      </p:sp>
      <p:sp>
        <p:nvSpPr>
          <p:cNvPr id="592" name="Google Shape;592;p43"/>
          <p:cNvSpPr txBox="1"/>
          <p:nvPr/>
        </p:nvSpPr>
        <p:spPr>
          <a:xfrm>
            <a:off x="1403570" y="4376206"/>
            <a:ext cx="103586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$190,000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43"/>
          <p:cNvSpPr txBox="1"/>
          <p:nvPr/>
        </p:nvSpPr>
        <p:spPr>
          <a:xfrm>
            <a:off x="3132805" y="4406983"/>
            <a:ext cx="130607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Not Profit Ratio</a:t>
            </a:r>
            <a:endParaRPr/>
          </a:p>
        </p:txBody>
      </p:sp>
      <p:sp>
        <p:nvSpPr>
          <p:cNvPr id="594" name="Google Shape;594;p43"/>
          <p:cNvSpPr txBox="1"/>
          <p:nvPr/>
        </p:nvSpPr>
        <p:spPr>
          <a:xfrm>
            <a:off x="1440440" y="4977078"/>
            <a:ext cx="96212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$43,000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43"/>
          <p:cNvSpPr txBox="1"/>
          <p:nvPr/>
        </p:nvSpPr>
        <p:spPr>
          <a:xfrm>
            <a:off x="3132805" y="5007855"/>
            <a:ext cx="130607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Fundling</a:t>
            </a:r>
            <a:endParaRPr sz="11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96;p43"/>
          <p:cNvSpPr/>
          <p:nvPr/>
        </p:nvSpPr>
        <p:spPr>
          <a:xfrm>
            <a:off x="10717882" y="2029554"/>
            <a:ext cx="943645" cy="943645"/>
          </a:xfrm>
          <a:prstGeom prst="ellipse">
            <a:avLst/>
          </a:prstGeom>
          <a:gradFill>
            <a:gsLst>
              <a:gs pos="0">
                <a:srgbClr val="D8E2F3"/>
              </a:gs>
              <a:gs pos="47000">
                <a:srgbClr val="7A0CF4"/>
              </a:gs>
              <a:gs pos="100000">
                <a:srgbClr val="EA9B8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43"/>
          <p:cNvGrpSpPr/>
          <p:nvPr/>
        </p:nvGrpSpPr>
        <p:grpSpPr>
          <a:xfrm>
            <a:off x="5890413" y="3189258"/>
            <a:ext cx="5009308" cy="2069046"/>
            <a:chOff x="5890413" y="3151158"/>
            <a:chExt cx="5009308" cy="2069046"/>
          </a:xfrm>
        </p:grpSpPr>
        <p:sp>
          <p:nvSpPr>
            <p:cNvPr id="598" name="Google Shape;598;p43"/>
            <p:cNvSpPr txBox="1"/>
            <p:nvPr/>
          </p:nvSpPr>
          <p:spPr>
            <a:xfrm>
              <a:off x="5890413" y="5000913"/>
              <a:ext cx="330540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0%</a:t>
              </a:r>
              <a:endParaRPr/>
            </a:p>
          </p:txBody>
        </p:sp>
        <p:sp>
          <p:nvSpPr>
            <p:cNvPr id="599" name="Google Shape;599;p43"/>
            <p:cNvSpPr txBox="1"/>
            <p:nvPr/>
          </p:nvSpPr>
          <p:spPr>
            <a:xfrm>
              <a:off x="6336907" y="5000913"/>
              <a:ext cx="364202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10%</a:t>
              </a:r>
              <a:endParaRPr/>
            </a:p>
          </p:txBody>
        </p:sp>
        <p:sp>
          <p:nvSpPr>
            <p:cNvPr id="600" name="Google Shape;600;p43"/>
            <p:cNvSpPr txBox="1"/>
            <p:nvPr/>
          </p:nvSpPr>
          <p:spPr>
            <a:xfrm>
              <a:off x="6786706" y="5000913"/>
              <a:ext cx="391454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20%</a:t>
              </a:r>
              <a:endParaRPr/>
            </a:p>
          </p:txBody>
        </p:sp>
        <p:sp>
          <p:nvSpPr>
            <p:cNvPr id="601" name="Google Shape;601;p43"/>
            <p:cNvSpPr txBox="1"/>
            <p:nvPr/>
          </p:nvSpPr>
          <p:spPr>
            <a:xfrm>
              <a:off x="7248754" y="5000913"/>
              <a:ext cx="393056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30%</a:t>
              </a:r>
              <a:endParaRPr/>
            </a:p>
          </p:txBody>
        </p:sp>
        <p:sp>
          <p:nvSpPr>
            <p:cNvPr id="602" name="Google Shape;602;p43"/>
            <p:cNvSpPr txBox="1"/>
            <p:nvPr/>
          </p:nvSpPr>
          <p:spPr>
            <a:xfrm>
              <a:off x="7709469" y="5000913"/>
              <a:ext cx="397866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40%</a:t>
              </a:r>
              <a:endParaRPr/>
            </a:p>
          </p:txBody>
        </p:sp>
        <p:sp>
          <p:nvSpPr>
            <p:cNvPr id="603" name="Google Shape;603;p43"/>
            <p:cNvSpPr txBox="1"/>
            <p:nvPr/>
          </p:nvSpPr>
          <p:spPr>
            <a:xfrm>
              <a:off x="8172260" y="5000913"/>
              <a:ext cx="396262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50%</a:t>
              </a:r>
              <a:endParaRPr/>
            </a:p>
          </p:txBody>
        </p:sp>
        <p:sp>
          <p:nvSpPr>
            <p:cNvPr id="604" name="Google Shape;604;p43"/>
            <p:cNvSpPr txBox="1"/>
            <p:nvPr/>
          </p:nvSpPr>
          <p:spPr>
            <a:xfrm>
              <a:off x="8634661" y="5000913"/>
              <a:ext cx="397866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60%</a:t>
              </a:r>
              <a:endParaRPr/>
            </a:p>
          </p:txBody>
        </p:sp>
        <p:sp>
          <p:nvSpPr>
            <p:cNvPr id="605" name="Google Shape;605;p43"/>
            <p:cNvSpPr txBox="1"/>
            <p:nvPr/>
          </p:nvSpPr>
          <p:spPr>
            <a:xfrm>
              <a:off x="9101919" y="5000913"/>
              <a:ext cx="388248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70%</a:t>
              </a:r>
              <a:endParaRPr/>
            </a:p>
          </p:txBody>
        </p:sp>
        <p:sp>
          <p:nvSpPr>
            <p:cNvPr id="606" name="Google Shape;606;p43"/>
            <p:cNvSpPr txBox="1"/>
            <p:nvPr/>
          </p:nvSpPr>
          <p:spPr>
            <a:xfrm>
              <a:off x="9560348" y="5000913"/>
              <a:ext cx="397866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80%</a:t>
              </a:r>
              <a:endParaRPr/>
            </a:p>
          </p:txBody>
        </p:sp>
        <p:sp>
          <p:nvSpPr>
            <p:cNvPr id="607" name="Google Shape;607;p43"/>
            <p:cNvSpPr txBox="1"/>
            <p:nvPr/>
          </p:nvSpPr>
          <p:spPr>
            <a:xfrm>
              <a:off x="10023168" y="5000913"/>
              <a:ext cx="397866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90%</a:t>
              </a:r>
              <a:endParaRPr/>
            </a:p>
          </p:txBody>
        </p:sp>
        <p:sp>
          <p:nvSpPr>
            <p:cNvPr id="608" name="Google Shape;608;p43"/>
            <p:cNvSpPr txBox="1"/>
            <p:nvPr/>
          </p:nvSpPr>
          <p:spPr>
            <a:xfrm>
              <a:off x="10469795" y="5000913"/>
              <a:ext cx="429926" cy="21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25">
                  <a:solidFill>
                    <a:srgbClr val="7F7F7F"/>
                  </a:solidFill>
                  <a:latin typeface="Poppins"/>
                  <a:ea typeface="Poppins"/>
                  <a:cs typeface="Poppins"/>
                  <a:sym typeface="Poppins"/>
                </a:rPr>
                <a:t>100%</a:t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52672" y="3151158"/>
              <a:ext cx="2009819" cy="191986"/>
            </a:xfrm>
            <a:prstGeom prst="rect">
              <a:avLst/>
            </a:pr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52672" y="3653638"/>
              <a:ext cx="1951625" cy="191986"/>
            </a:xfrm>
            <a:prstGeom prst="rect">
              <a:avLst/>
            </a:pr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052672" y="4138167"/>
              <a:ext cx="1290637" cy="191986"/>
            </a:xfrm>
            <a:prstGeom prst="rect">
              <a:avLst/>
            </a:pr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52672" y="4635572"/>
              <a:ext cx="2286000" cy="191986"/>
            </a:xfrm>
            <a:prstGeom prst="rect">
              <a:avLst/>
            </a:pr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8338672" y="4635572"/>
              <a:ext cx="1268239" cy="191986"/>
            </a:xfrm>
            <a:prstGeom prst="rect">
              <a:avLst/>
            </a:prstGeom>
            <a:solidFill>
              <a:srgbClr val="E06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343310" y="4138167"/>
              <a:ext cx="2305050" cy="191986"/>
            </a:xfrm>
            <a:prstGeom prst="rect">
              <a:avLst/>
            </a:prstGeom>
            <a:solidFill>
              <a:srgbClr val="E06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8004297" y="3653638"/>
              <a:ext cx="1001126" cy="191986"/>
            </a:xfrm>
            <a:prstGeom prst="rect">
              <a:avLst/>
            </a:prstGeom>
            <a:solidFill>
              <a:srgbClr val="E06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8062491" y="3151158"/>
              <a:ext cx="1259716" cy="191986"/>
            </a:xfrm>
            <a:prstGeom prst="rect">
              <a:avLst/>
            </a:prstGeom>
            <a:solidFill>
              <a:srgbClr val="E069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9293371" y="3151158"/>
              <a:ext cx="1383688" cy="191986"/>
            </a:xfrm>
            <a:prstGeom prst="rect">
              <a:avLst/>
            </a:prstGeom>
            <a:solidFill>
              <a:srgbClr val="EA9B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9005421" y="3653638"/>
              <a:ext cx="1671638" cy="191986"/>
            </a:xfrm>
            <a:prstGeom prst="rect">
              <a:avLst/>
            </a:prstGeom>
            <a:solidFill>
              <a:srgbClr val="EA9B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643597" y="4138167"/>
              <a:ext cx="1033463" cy="191986"/>
            </a:xfrm>
            <a:prstGeom prst="rect">
              <a:avLst/>
            </a:prstGeom>
            <a:solidFill>
              <a:srgbClr val="EA9B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9606912" y="4635572"/>
              <a:ext cx="1070148" cy="191986"/>
            </a:xfrm>
            <a:prstGeom prst="rect">
              <a:avLst/>
            </a:prstGeom>
            <a:solidFill>
              <a:srgbClr val="EA9B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4"/>
          <p:cNvSpPr/>
          <p:nvPr/>
        </p:nvSpPr>
        <p:spPr>
          <a:xfrm>
            <a:off x="10251367" y="4231255"/>
            <a:ext cx="1074801" cy="1074801"/>
          </a:xfrm>
          <a:prstGeom prst="ellipse">
            <a:avLst/>
          </a:prstGeom>
          <a:gradFill>
            <a:gsLst>
              <a:gs pos="0">
                <a:srgbClr val="D8E2F3"/>
              </a:gs>
              <a:gs pos="48000">
                <a:srgbClr val="E06948"/>
              </a:gs>
              <a:gs pos="100000">
                <a:srgbClr val="EA9B8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44"/>
          <p:cNvGrpSpPr/>
          <p:nvPr/>
        </p:nvGrpSpPr>
        <p:grpSpPr>
          <a:xfrm>
            <a:off x="8239305" y="3057537"/>
            <a:ext cx="487339" cy="487339"/>
            <a:chOff x="7377676" y="2521567"/>
            <a:chExt cx="817847" cy="817847"/>
          </a:xfrm>
        </p:grpSpPr>
        <p:sp>
          <p:nvSpPr>
            <p:cNvPr id="627" name="Google Shape;627;p44"/>
            <p:cNvSpPr/>
            <p:nvPr/>
          </p:nvSpPr>
          <p:spPr>
            <a:xfrm>
              <a:off x="7377676" y="2521567"/>
              <a:ext cx="817847" cy="817847"/>
            </a:xfrm>
            <a:prstGeom prst="ellipse">
              <a:avLst/>
            </a:pr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Gears with solid fill" id="628" name="Google Shape;628;p44"/>
            <p:cNvGrpSpPr/>
            <p:nvPr/>
          </p:nvGrpSpPr>
          <p:grpSpPr>
            <a:xfrm>
              <a:off x="7636188" y="2748475"/>
              <a:ext cx="300822" cy="364030"/>
              <a:chOff x="6424211" y="4263623"/>
              <a:chExt cx="621030" cy="751522"/>
            </a:xfrm>
          </p:grpSpPr>
          <p:sp>
            <p:nvSpPr>
              <p:cNvPr id="629" name="Google Shape;629;p44"/>
              <p:cNvSpPr/>
              <p:nvPr/>
            </p:nvSpPr>
            <p:spPr>
              <a:xfrm>
                <a:off x="6639477" y="4263623"/>
                <a:ext cx="405764" cy="404812"/>
              </a:xfrm>
              <a:custGeom>
                <a:rect b="b" l="l" r="r" t="t"/>
                <a:pathLst>
                  <a:path extrusionOk="0" h="404812" w="405764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30" name="Google Shape;630;p44"/>
              <p:cNvSpPr/>
              <p:nvPr/>
            </p:nvSpPr>
            <p:spPr>
              <a:xfrm>
                <a:off x="6424211" y="4610333"/>
                <a:ext cx="405765" cy="404812"/>
              </a:xfrm>
              <a:custGeom>
                <a:rect b="b" l="l" r="r" t="t"/>
                <a:pathLst>
                  <a:path extrusionOk="0" h="404812" w="405765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631" name="Google Shape;631;p44"/>
          <p:cNvSpPr/>
          <p:nvPr/>
        </p:nvSpPr>
        <p:spPr>
          <a:xfrm>
            <a:off x="8239305" y="3668546"/>
            <a:ext cx="487339" cy="487339"/>
          </a:xfrm>
          <a:prstGeom prst="ellipse">
            <a:avLst/>
          </a:prstGeom>
          <a:solidFill>
            <a:srgbClr val="E4E9F4"/>
          </a:soli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4"/>
          <p:cNvSpPr/>
          <p:nvPr/>
        </p:nvSpPr>
        <p:spPr>
          <a:xfrm>
            <a:off x="8865346" y="3065922"/>
            <a:ext cx="487339" cy="487339"/>
          </a:xfrm>
          <a:prstGeom prst="ellipse">
            <a:avLst/>
          </a:prstGeom>
          <a:solidFill>
            <a:srgbClr val="E4E9F4"/>
          </a:soli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44"/>
          <p:cNvGrpSpPr/>
          <p:nvPr/>
        </p:nvGrpSpPr>
        <p:grpSpPr>
          <a:xfrm>
            <a:off x="8992141" y="3203374"/>
            <a:ext cx="233750" cy="212434"/>
            <a:chOff x="8684028" y="4224730"/>
            <a:chExt cx="647699" cy="685799"/>
          </a:xfrm>
        </p:grpSpPr>
        <p:sp>
          <p:nvSpPr>
            <p:cNvPr id="634" name="Google Shape;634;p44"/>
            <p:cNvSpPr/>
            <p:nvPr/>
          </p:nvSpPr>
          <p:spPr>
            <a:xfrm>
              <a:off x="8684028" y="4463521"/>
              <a:ext cx="647699" cy="447008"/>
            </a:xfrm>
            <a:custGeom>
              <a:rect b="b" l="l" r="r" t="t"/>
              <a:pathLst>
                <a:path extrusionOk="0" h="447008" w="647699">
                  <a:moveTo>
                    <a:pt x="550250" y="133"/>
                  </a:moveTo>
                  <a:lnTo>
                    <a:pt x="508759" y="48711"/>
                  </a:lnTo>
                  <a:lnTo>
                    <a:pt x="587254" y="238258"/>
                  </a:lnTo>
                  <a:lnTo>
                    <a:pt x="409137" y="238258"/>
                  </a:lnTo>
                  <a:cubicBezTo>
                    <a:pt x="408433" y="285361"/>
                    <a:pt x="369678" y="322975"/>
                    <a:pt x="322576" y="322271"/>
                  </a:cubicBezTo>
                  <a:cubicBezTo>
                    <a:pt x="276465" y="321581"/>
                    <a:pt x="239253" y="284369"/>
                    <a:pt x="238563" y="238258"/>
                  </a:cubicBezTo>
                  <a:lnTo>
                    <a:pt x="60265" y="238258"/>
                  </a:lnTo>
                  <a:lnTo>
                    <a:pt x="138827" y="48577"/>
                  </a:lnTo>
                  <a:lnTo>
                    <a:pt x="97365" y="0"/>
                  </a:lnTo>
                  <a:lnTo>
                    <a:pt x="0" y="237458"/>
                  </a:lnTo>
                  <a:lnTo>
                    <a:pt x="0" y="447008"/>
                  </a:lnTo>
                  <a:lnTo>
                    <a:pt x="647700" y="447008"/>
                  </a:lnTo>
                  <a:lnTo>
                    <a:pt x="647700" y="237458"/>
                  </a:ln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8812616" y="4224730"/>
              <a:ext cx="390524" cy="445322"/>
            </a:xfrm>
            <a:custGeom>
              <a:rect b="b" l="l" r="r" t="t"/>
              <a:pathLst>
                <a:path extrusionOk="0" h="445322" w="390524">
                  <a:moveTo>
                    <a:pt x="390525" y="216722"/>
                  </a:moveTo>
                  <a:lnTo>
                    <a:pt x="271463" y="216722"/>
                  </a:lnTo>
                  <a:lnTo>
                    <a:pt x="271463" y="0"/>
                  </a:lnTo>
                  <a:lnTo>
                    <a:pt x="119063" y="0"/>
                  </a:lnTo>
                  <a:lnTo>
                    <a:pt x="119063" y="216722"/>
                  </a:lnTo>
                  <a:lnTo>
                    <a:pt x="0" y="216722"/>
                  </a:lnTo>
                  <a:lnTo>
                    <a:pt x="195263" y="445322"/>
                  </a:lnTo>
                  <a:lnTo>
                    <a:pt x="390525" y="216722"/>
                  </a:ln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36" name="Google Shape;636;p44"/>
          <p:cNvSpPr/>
          <p:nvPr/>
        </p:nvSpPr>
        <p:spPr>
          <a:xfrm>
            <a:off x="8865346" y="3668546"/>
            <a:ext cx="487339" cy="487339"/>
          </a:xfrm>
          <a:prstGeom prst="ellipse">
            <a:avLst/>
          </a:prstGeom>
          <a:solidFill>
            <a:srgbClr val="E4E9F4"/>
          </a:soli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44"/>
          <p:cNvGrpSpPr/>
          <p:nvPr/>
        </p:nvGrpSpPr>
        <p:grpSpPr>
          <a:xfrm>
            <a:off x="8993448" y="3819775"/>
            <a:ext cx="231134" cy="184881"/>
            <a:chOff x="4304691" y="3075295"/>
            <a:chExt cx="866775" cy="693324"/>
          </a:xfrm>
        </p:grpSpPr>
        <p:sp>
          <p:nvSpPr>
            <p:cNvPr id="638" name="Google Shape;638;p44"/>
            <p:cNvSpPr/>
            <p:nvPr/>
          </p:nvSpPr>
          <p:spPr>
            <a:xfrm>
              <a:off x="4780941" y="3419528"/>
              <a:ext cx="192517" cy="234808"/>
            </a:xfrm>
            <a:custGeom>
              <a:rect b="b" l="l" r="r" t="t"/>
              <a:pathLst>
                <a:path extrusionOk="0" h="234808" w="192517">
                  <a:moveTo>
                    <a:pt x="190500" y="213932"/>
                  </a:moveTo>
                  <a:lnTo>
                    <a:pt x="60103" y="6096"/>
                  </a:lnTo>
                  <a:cubicBezTo>
                    <a:pt x="57770" y="2287"/>
                    <a:pt x="53615" y="-25"/>
                    <a:pt x="49149" y="0"/>
                  </a:cubicBezTo>
                  <a:cubicBezTo>
                    <a:pt x="44663" y="-2"/>
                    <a:pt x="40491" y="2300"/>
                    <a:pt x="38100" y="6096"/>
                  </a:cubicBezTo>
                  <a:lnTo>
                    <a:pt x="0" y="67247"/>
                  </a:lnTo>
                  <a:lnTo>
                    <a:pt x="81725" y="199454"/>
                  </a:lnTo>
                  <a:cubicBezTo>
                    <a:pt x="88641" y="209912"/>
                    <a:pt x="90127" y="223051"/>
                    <a:pt x="85725" y="234791"/>
                  </a:cubicBezTo>
                  <a:lnTo>
                    <a:pt x="178117" y="234791"/>
                  </a:lnTo>
                  <a:cubicBezTo>
                    <a:pt x="185683" y="235170"/>
                    <a:pt x="192123" y="229342"/>
                    <a:pt x="192500" y="221776"/>
                  </a:cubicBezTo>
                  <a:cubicBezTo>
                    <a:pt x="192638" y="219020"/>
                    <a:pt x="191941" y="216286"/>
                    <a:pt x="190500" y="213932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386942" y="3292362"/>
              <a:ext cx="445097" cy="362080"/>
            </a:xfrm>
            <a:custGeom>
              <a:rect b="b" l="l" r="r" t="t"/>
              <a:pathLst>
                <a:path extrusionOk="0" h="362080" w="445097">
                  <a:moveTo>
                    <a:pt x="442576" y="342336"/>
                  </a:moveTo>
                  <a:lnTo>
                    <a:pt x="235407" y="5246"/>
                  </a:lnTo>
                  <a:cubicBezTo>
                    <a:pt x="232749" y="1812"/>
                    <a:pt x="228604" y="-136"/>
                    <a:pt x="224263" y="7"/>
                  </a:cubicBezTo>
                  <a:lnTo>
                    <a:pt x="222549" y="7"/>
                  </a:lnTo>
                  <a:lnTo>
                    <a:pt x="220834" y="7"/>
                  </a:lnTo>
                  <a:cubicBezTo>
                    <a:pt x="216494" y="-136"/>
                    <a:pt x="212348" y="1812"/>
                    <a:pt x="209690" y="5246"/>
                  </a:cubicBezTo>
                  <a:lnTo>
                    <a:pt x="2521" y="342336"/>
                  </a:lnTo>
                  <a:cubicBezTo>
                    <a:pt x="-413" y="346442"/>
                    <a:pt x="-817" y="351841"/>
                    <a:pt x="1473" y="356338"/>
                  </a:cubicBezTo>
                  <a:cubicBezTo>
                    <a:pt x="3784" y="360412"/>
                    <a:pt x="8365" y="362646"/>
                    <a:pt x="12999" y="361957"/>
                  </a:cubicBezTo>
                  <a:lnTo>
                    <a:pt x="432099" y="361957"/>
                  </a:lnTo>
                  <a:cubicBezTo>
                    <a:pt x="436733" y="362646"/>
                    <a:pt x="441313" y="360412"/>
                    <a:pt x="443624" y="356338"/>
                  </a:cubicBezTo>
                  <a:cubicBezTo>
                    <a:pt x="445915" y="351841"/>
                    <a:pt x="445511" y="346442"/>
                    <a:pt x="442576" y="342336"/>
                  </a:cubicBezTo>
                  <a:close/>
                  <a:moveTo>
                    <a:pt x="257220" y="163171"/>
                  </a:moveTo>
                  <a:lnTo>
                    <a:pt x="224263" y="192508"/>
                  </a:lnTo>
                  <a:lnTo>
                    <a:pt x="191307" y="163171"/>
                  </a:lnTo>
                  <a:lnTo>
                    <a:pt x="136824" y="196127"/>
                  </a:lnTo>
                  <a:lnTo>
                    <a:pt x="222549" y="57157"/>
                  </a:lnTo>
                  <a:lnTo>
                    <a:pt x="305988" y="192508"/>
                  </a:ln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457091" y="328484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4304691" y="3075295"/>
              <a:ext cx="866775" cy="693324"/>
            </a:xfrm>
            <a:custGeom>
              <a:rect b="b" l="l" r="r" t="t"/>
              <a:pathLst>
                <a:path extrusionOk="0" h="693324" w="866775">
                  <a:moveTo>
                    <a:pt x="866775" y="0"/>
                  </a:moveTo>
                  <a:lnTo>
                    <a:pt x="104775" y="0"/>
                  </a:lnTo>
                  <a:lnTo>
                    <a:pt x="104775" y="104775"/>
                  </a:lnTo>
                  <a:lnTo>
                    <a:pt x="0" y="104775"/>
                  </a:lnTo>
                  <a:lnTo>
                    <a:pt x="0" y="693325"/>
                  </a:lnTo>
                  <a:lnTo>
                    <a:pt x="762000" y="693325"/>
                  </a:lnTo>
                  <a:lnTo>
                    <a:pt x="762000" y="588550"/>
                  </a:lnTo>
                  <a:lnTo>
                    <a:pt x="866775" y="588550"/>
                  </a:lnTo>
                  <a:close/>
                  <a:moveTo>
                    <a:pt x="704850" y="638175"/>
                  </a:moveTo>
                  <a:lnTo>
                    <a:pt x="57150" y="638175"/>
                  </a:lnTo>
                  <a:lnTo>
                    <a:pt x="57150" y="159925"/>
                  </a:lnTo>
                  <a:lnTo>
                    <a:pt x="704850" y="159925"/>
                  </a:lnTo>
                  <a:close/>
                  <a:moveTo>
                    <a:pt x="809625" y="533400"/>
                  </a:moveTo>
                  <a:lnTo>
                    <a:pt x="762000" y="533400"/>
                  </a:lnTo>
                  <a:lnTo>
                    <a:pt x="762000" y="104775"/>
                  </a:lnTo>
                  <a:lnTo>
                    <a:pt x="161925" y="104775"/>
                  </a:lnTo>
                  <a:lnTo>
                    <a:pt x="161925" y="57150"/>
                  </a:lnTo>
                  <a:lnTo>
                    <a:pt x="809625" y="57150"/>
                  </a:ln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44"/>
          <p:cNvSpPr txBox="1"/>
          <p:nvPr/>
        </p:nvSpPr>
        <p:spPr>
          <a:xfrm>
            <a:off x="8152224" y="5042892"/>
            <a:ext cx="1920619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and typesetting industry.</a:t>
            </a:r>
            <a:endParaRPr/>
          </a:p>
        </p:txBody>
      </p:sp>
      <p:sp>
        <p:nvSpPr>
          <p:cNvPr id="643" name="Google Shape;643;p44"/>
          <p:cNvSpPr txBox="1"/>
          <p:nvPr/>
        </p:nvSpPr>
        <p:spPr>
          <a:xfrm>
            <a:off x="8152224" y="4728551"/>
            <a:ext cx="19206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Focus on Quality</a:t>
            </a:r>
            <a:endParaRPr/>
          </a:p>
        </p:txBody>
      </p:sp>
      <p:grpSp>
        <p:nvGrpSpPr>
          <p:cNvPr id="644" name="Google Shape;644;p44"/>
          <p:cNvGrpSpPr/>
          <p:nvPr/>
        </p:nvGrpSpPr>
        <p:grpSpPr>
          <a:xfrm>
            <a:off x="8392621" y="3814410"/>
            <a:ext cx="180706" cy="195611"/>
            <a:chOff x="7459796" y="4148530"/>
            <a:chExt cx="759618" cy="822273"/>
          </a:xfrm>
        </p:grpSpPr>
        <p:sp>
          <p:nvSpPr>
            <p:cNvPr id="645" name="Google Shape;645;p44"/>
            <p:cNvSpPr/>
            <p:nvPr/>
          </p:nvSpPr>
          <p:spPr>
            <a:xfrm>
              <a:off x="7730096" y="4822823"/>
              <a:ext cx="218836" cy="54902"/>
            </a:xfrm>
            <a:custGeom>
              <a:rect b="b" l="l" r="r" t="t"/>
              <a:pathLst>
                <a:path extrusionOk="0" h="54902" w="218836">
                  <a:moveTo>
                    <a:pt x="191386" y="0"/>
                  </a:moveTo>
                  <a:lnTo>
                    <a:pt x="27451" y="0"/>
                  </a:lnTo>
                  <a:cubicBezTo>
                    <a:pt x="12290" y="0"/>
                    <a:pt x="0" y="12290"/>
                    <a:pt x="0" y="27451"/>
                  </a:cubicBezTo>
                  <a:cubicBezTo>
                    <a:pt x="0" y="42612"/>
                    <a:pt x="12290" y="54902"/>
                    <a:pt x="27451" y="54902"/>
                  </a:cubicBezTo>
                  <a:lnTo>
                    <a:pt x="191386" y="54902"/>
                  </a:lnTo>
                  <a:cubicBezTo>
                    <a:pt x="206547" y="54902"/>
                    <a:pt x="218837" y="42612"/>
                    <a:pt x="218837" y="27451"/>
                  </a:cubicBezTo>
                  <a:cubicBezTo>
                    <a:pt x="218837" y="12290"/>
                    <a:pt x="206547" y="0"/>
                    <a:pt x="191386" y="0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780045" y="4915825"/>
              <a:ext cx="118938" cy="54978"/>
            </a:xfrm>
            <a:custGeom>
              <a:rect b="b" l="l" r="r" t="t"/>
              <a:pathLst>
                <a:path extrusionOk="0" h="54978" w="118938">
                  <a:moveTo>
                    <a:pt x="59474" y="54978"/>
                  </a:moveTo>
                  <a:cubicBezTo>
                    <a:pt x="90605" y="54974"/>
                    <a:pt x="116498" y="31034"/>
                    <a:pt x="118939" y="0"/>
                  </a:cubicBezTo>
                  <a:lnTo>
                    <a:pt x="0" y="0"/>
                  </a:lnTo>
                  <a:cubicBezTo>
                    <a:pt x="2441" y="31038"/>
                    <a:pt x="28341" y="54979"/>
                    <a:pt x="59474" y="54978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7601623" y="4290681"/>
              <a:ext cx="475764" cy="494052"/>
            </a:xfrm>
            <a:custGeom>
              <a:rect b="b" l="l" r="r" t="t"/>
              <a:pathLst>
                <a:path extrusionOk="0" h="494052" w="475764">
                  <a:moveTo>
                    <a:pt x="475764" y="243364"/>
                  </a:moveTo>
                  <a:lnTo>
                    <a:pt x="475764" y="235134"/>
                  </a:lnTo>
                  <a:cubicBezTo>
                    <a:pt x="473390" y="105206"/>
                    <a:pt x="367843" y="872"/>
                    <a:pt x="237896" y="0"/>
                  </a:cubicBezTo>
                  <a:lnTo>
                    <a:pt x="237896" y="0"/>
                  </a:lnTo>
                  <a:cubicBezTo>
                    <a:pt x="107940" y="862"/>
                    <a:pt x="2379" y="105197"/>
                    <a:pt x="0" y="235134"/>
                  </a:cubicBezTo>
                  <a:lnTo>
                    <a:pt x="0" y="243364"/>
                  </a:lnTo>
                  <a:cubicBezTo>
                    <a:pt x="888" y="271543"/>
                    <a:pt x="6487" y="299376"/>
                    <a:pt x="16564" y="325707"/>
                  </a:cubicBezTo>
                  <a:cubicBezTo>
                    <a:pt x="26207" y="350556"/>
                    <a:pt x="40210" y="373484"/>
                    <a:pt x="57912" y="393411"/>
                  </a:cubicBezTo>
                  <a:cubicBezTo>
                    <a:pt x="79686" y="417224"/>
                    <a:pt x="103565" y="463401"/>
                    <a:pt x="113633" y="483899"/>
                  </a:cubicBezTo>
                  <a:cubicBezTo>
                    <a:pt x="116719" y="490118"/>
                    <a:pt x="123063" y="494052"/>
                    <a:pt x="130007" y="494052"/>
                  </a:cubicBezTo>
                  <a:lnTo>
                    <a:pt x="345758" y="494052"/>
                  </a:lnTo>
                  <a:cubicBezTo>
                    <a:pt x="352702" y="494049"/>
                    <a:pt x="359048" y="490117"/>
                    <a:pt x="362141" y="483899"/>
                  </a:cubicBezTo>
                  <a:cubicBezTo>
                    <a:pt x="372199" y="463410"/>
                    <a:pt x="396078" y="417224"/>
                    <a:pt x="417852" y="393411"/>
                  </a:cubicBezTo>
                  <a:cubicBezTo>
                    <a:pt x="435554" y="373484"/>
                    <a:pt x="449557" y="350556"/>
                    <a:pt x="459200" y="325707"/>
                  </a:cubicBezTo>
                  <a:cubicBezTo>
                    <a:pt x="469274" y="299375"/>
                    <a:pt x="474872" y="271543"/>
                    <a:pt x="475764" y="243364"/>
                  </a:cubicBezTo>
                  <a:close/>
                  <a:moveTo>
                    <a:pt x="420872" y="242411"/>
                  </a:moveTo>
                  <a:cubicBezTo>
                    <a:pt x="420044" y="264341"/>
                    <a:pt x="415617" y="285984"/>
                    <a:pt x="407765" y="306476"/>
                  </a:cubicBezTo>
                  <a:cubicBezTo>
                    <a:pt x="400507" y="324944"/>
                    <a:pt x="390036" y="341981"/>
                    <a:pt x="376838" y="356797"/>
                  </a:cubicBezTo>
                  <a:cubicBezTo>
                    <a:pt x="355867" y="382075"/>
                    <a:pt x="337907" y="409705"/>
                    <a:pt x="323317" y="439131"/>
                  </a:cubicBezTo>
                  <a:lnTo>
                    <a:pt x="152419" y="439131"/>
                  </a:lnTo>
                  <a:cubicBezTo>
                    <a:pt x="137832" y="409704"/>
                    <a:pt x="119871" y="382073"/>
                    <a:pt x="98898" y="356797"/>
                  </a:cubicBezTo>
                  <a:cubicBezTo>
                    <a:pt x="85698" y="341983"/>
                    <a:pt x="75230" y="324945"/>
                    <a:pt x="67980" y="306476"/>
                  </a:cubicBezTo>
                  <a:cubicBezTo>
                    <a:pt x="60133" y="285990"/>
                    <a:pt x="55712" y="264352"/>
                    <a:pt x="54893" y="242430"/>
                  </a:cubicBezTo>
                  <a:lnTo>
                    <a:pt x="54893" y="235572"/>
                  </a:lnTo>
                  <a:cubicBezTo>
                    <a:pt x="56741" y="135665"/>
                    <a:pt x="137954" y="55476"/>
                    <a:pt x="237877" y="54893"/>
                  </a:cubicBezTo>
                  <a:lnTo>
                    <a:pt x="237877" y="54893"/>
                  </a:lnTo>
                  <a:cubicBezTo>
                    <a:pt x="337808" y="55471"/>
                    <a:pt x="419024" y="135676"/>
                    <a:pt x="420853" y="235591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7822336" y="4148530"/>
              <a:ext cx="38100" cy="104775"/>
            </a:xfrm>
            <a:custGeom>
              <a:rect b="b" l="l" r="r" t="t"/>
              <a:pathLst>
                <a:path extrusionOk="0" h="104775" w="38100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7562766" y="4257653"/>
              <a:ext cx="85287" cy="85287"/>
            </a:xfrm>
            <a:custGeom>
              <a:rect b="b" l="l" r="r" t="t"/>
              <a:pathLst>
                <a:path extrusionOk="0" h="85287" w="85287">
                  <a:moveTo>
                    <a:pt x="52535" y="79471"/>
                  </a:moveTo>
                  <a:cubicBezTo>
                    <a:pt x="59844" y="87039"/>
                    <a:pt x="71904" y="87249"/>
                    <a:pt x="79471" y="79940"/>
                  </a:cubicBezTo>
                  <a:cubicBezTo>
                    <a:pt x="87039" y="72631"/>
                    <a:pt x="87249" y="60571"/>
                    <a:pt x="79940" y="53003"/>
                  </a:cubicBezTo>
                  <a:cubicBezTo>
                    <a:pt x="79787" y="52844"/>
                    <a:pt x="79630" y="52688"/>
                    <a:pt x="79471" y="52535"/>
                  </a:cubicBezTo>
                  <a:lnTo>
                    <a:pt x="32285" y="5348"/>
                  </a:lnTo>
                  <a:cubicBezTo>
                    <a:pt x="24717" y="-1962"/>
                    <a:pt x="12657" y="-1752"/>
                    <a:pt x="5348" y="5816"/>
                  </a:cubicBezTo>
                  <a:cubicBezTo>
                    <a:pt x="-1783" y="13198"/>
                    <a:pt x="-1783" y="24903"/>
                    <a:pt x="5348" y="32285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8035243" y="4261541"/>
              <a:ext cx="84709" cy="84737"/>
            </a:xfrm>
            <a:custGeom>
              <a:rect b="b" l="l" r="r" t="t"/>
              <a:pathLst>
                <a:path extrusionOk="0" h="84737" w="84709">
                  <a:moveTo>
                    <a:pt x="19017" y="84737"/>
                  </a:moveTo>
                  <a:cubicBezTo>
                    <a:pt x="24069" y="84736"/>
                    <a:pt x="28914" y="82728"/>
                    <a:pt x="32485" y="79156"/>
                  </a:cubicBezTo>
                  <a:lnTo>
                    <a:pt x="79625" y="32007"/>
                  </a:lnTo>
                  <a:cubicBezTo>
                    <a:pt x="86781" y="24294"/>
                    <a:pt x="86329" y="12241"/>
                    <a:pt x="78616" y="5085"/>
                  </a:cubicBezTo>
                  <a:cubicBezTo>
                    <a:pt x="71303" y="-1700"/>
                    <a:pt x="59994" y="-1694"/>
                    <a:pt x="52688" y="5099"/>
                  </a:cubicBezTo>
                  <a:lnTo>
                    <a:pt x="5577" y="52219"/>
                  </a:lnTo>
                  <a:cubicBezTo>
                    <a:pt x="-1861" y="59660"/>
                    <a:pt x="-1859" y="71721"/>
                    <a:pt x="5581" y="79159"/>
                  </a:cubicBezTo>
                  <a:cubicBezTo>
                    <a:pt x="9153" y="82730"/>
                    <a:pt x="13996" y="84736"/>
                    <a:pt x="19046" y="84737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7459796" y="4505717"/>
              <a:ext cx="104775" cy="38100"/>
            </a:xfrm>
            <a:custGeom>
              <a:rect b="b" l="l" r="r" t="t"/>
              <a:pathLst>
                <a:path extrusionOk="0" h="38100" w="104775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7561993" y="4705984"/>
              <a:ext cx="86022" cy="86040"/>
            </a:xfrm>
            <a:custGeom>
              <a:rect b="b" l="l" r="r" t="t"/>
              <a:pathLst>
                <a:path extrusionOk="0" h="86040" w="86022">
                  <a:moveTo>
                    <a:pt x="53308" y="5816"/>
                  </a:moveTo>
                  <a:lnTo>
                    <a:pt x="6159" y="52965"/>
                  </a:lnTo>
                  <a:cubicBezTo>
                    <a:pt x="-1587" y="60084"/>
                    <a:pt x="-2095" y="72136"/>
                    <a:pt x="5025" y="79881"/>
                  </a:cubicBezTo>
                  <a:cubicBezTo>
                    <a:pt x="12144" y="87628"/>
                    <a:pt x="24195" y="88136"/>
                    <a:pt x="31941" y="81017"/>
                  </a:cubicBezTo>
                  <a:cubicBezTo>
                    <a:pt x="32329" y="80660"/>
                    <a:pt x="32702" y="80288"/>
                    <a:pt x="33058" y="79901"/>
                  </a:cubicBezTo>
                  <a:lnTo>
                    <a:pt x="80207" y="32752"/>
                  </a:lnTo>
                  <a:cubicBezTo>
                    <a:pt x="87774" y="25443"/>
                    <a:pt x="87984" y="13383"/>
                    <a:pt x="80675" y="5816"/>
                  </a:cubicBezTo>
                  <a:cubicBezTo>
                    <a:pt x="73366" y="-1752"/>
                    <a:pt x="61306" y="-1961"/>
                    <a:pt x="53738" y="5347"/>
                  </a:cubicBezTo>
                  <a:cubicBezTo>
                    <a:pt x="53579" y="5501"/>
                    <a:pt x="53423" y="5657"/>
                    <a:pt x="53270" y="5816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8034727" y="4702111"/>
              <a:ext cx="85517" cy="85502"/>
            </a:xfrm>
            <a:custGeom>
              <a:rect b="b" l="l" r="r" t="t"/>
              <a:pathLst>
                <a:path extrusionOk="0" h="85502" w="85517">
                  <a:moveTo>
                    <a:pt x="33002" y="6078"/>
                  </a:moveTo>
                  <a:cubicBezTo>
                    <a:pt x="25838" y="-1626"/>
                    <a:pt x="13784" y="-2065"/>
                    <a:pt x="6078" y="5098"/>
                  </a:cubicBezTo>
                  <a:cubicBezTo>
                    <a:pt x="-1626" y="12262"/>
                    <a:pt x="-2066" y="24316"/>
                    <a:pt x="5099" y="32022"/>
                  </a:cubicBezTo>
                  <a:cubicBezTo>
                    <a:pt x="5418" y="32365"/>
                    <a:pt x="5750" y="32696"/>
                    <a:pt x="6094" y="33015"/>
                  </a:cubicBezTo>
                  <a:lnTo>
                    <a:pt x="53233" y="80154"/>
                  </a:lnTo>
                  <a:cubicBezTo>
                    <a:pt x="60800" y="87464"/>
                    <a:pt x="72860" y="87254"/>
                    <a:pt x="80169" y="79686"/>
                  </a:cubicBezTo>
                  <a:cubicBezTo>
                    <a:pt x="87300" y="72304"/>
                    <a:pt x="87300" y="60600"/>
                    <a:pt x="80169" y="53218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8114639" y="4505069"/>
              <a:ext cx="104775" cy="38100"/>
            </a:xfrm>
            <a:custGeom>
              <a:rect b="b" l="l" r="r" t="t"/>
              <a:pathLst>
                <a:path extrusionOk="0" h="38100" w="104775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7A0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55" name="Google Shape;655;p44"/>
          <p:cNvSpPr txBox="1"/>
          <p:nvPr/>
        </p:nvSpPr>
        <p:spPr>
          <a:xfrm>
            <a:off x="2484138" y="963989"/>
            <a:ext cx="6519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Sales Analythics Dashboard</a:t>
            </a:r>
            <a:endParaRPr sz="36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grpSp>
        <p:nvGrpSpPr>
          <p:cNvPr id="656" name="Google Shape;656;p44"/>
          <p:cNvGrpSpPr/>
          <p:nvPr/>
        </p:nvGrpSpPr>
        <p:grpSpPr>
          <a:xfrm>
            <a:off x="2492114" y="2695516"/>
            <a:ext cx="5660137" cy="3198495"/>
            <a:chOff x="3290887" y="1881187"/>
            <a:chExt cx="5660137" cy="3198495"/>
          </a:xfrm>
        </p:grpSpPr>
        <p:sp>
          <p:nvSpPr>
            <p:cNvPr id="657" name="Google Shape;657;p44"/>
            <p:cNvSpPr/>
            <p:nvPr/>
          </p:nvSpPr>
          <p:spPr>
            <a:xfrm>
              <a:off x="3571875" y="2395537"/>
              <a:ext cx="371475" cy="2324100"/>
            </a:xfrm>
            <a:custGeom>
              <a:rect b="b" l="l" r="r" t="t"/>
              <a:pathLst>
                <a:path extrusionOk="0" h="2324100" w="371475">
                  <a:moveTo>
                    <a:pt x="-247" y="-264"/>
                  </a:moveTo>
                  <a:lnTo>
                    <a:pt x="371228" y="-264"/>
                  </a:lnTo>
                  <a:lnTo>
                    <a:pt x="371228" y="2323836"/>
                  </a:lnTo>
                  <a:lnTo>
                    <a:pt x="-247" y="2323836"/>
                  </a:lnTo>
                  <a:close/>
                </a:path>
              </a:pathLst>
            </a:cu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4505325" y="2767012"/>
              <a:ext cx="371475" cy="1952625"/>
            </a:xfrm>
            <a:custGeom>
              <a:rect b="b" l="l" r="r" t="t"/>
              <a:pathLst>
                <a:path extrusionOk="0" h="1952625" w="371475">
                  <a:moveTo>
                    <a:pt x="-247" y="-264"/>
                  </a:moveTo>
                  <a:lnTo>
                    <a:pt x="371228" y="-264"/>
                  </a:lnTo>
                  <a:lnTo>
                    <a:pt x="371228" y="1952361"/>
                  </a:lnTo>
                  <a:lnTo>
                    <a:pt x="-247" y="1952361"/>
                  </a:lnTo>
                  <a:close/>
                </a:path>
              </a:pathLst>
            </a:cu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5438775" y="3128962"/>
              <a:ext cx="381000" cy="1590675"/>
            </a:xfrm>
            <a:custGeom>
              <a:rect b="b" l="l" r="r" t="t"/>
              <a:pathLst>
                <a:path extrusionOk="0" h="1590675" w="381000">
                  <a:moveTo>
                    <a:pt x="-247" y="-264"/>
                  </a:moveTo>
                  <a:lnTo>
                    <a:pt x="380753" y="-264"/>
                  </a:lnTo>
                  <a:lnTo>
                    <a:pt x="380753" y="1590411"/>
                  </a:lnTo>
                  <a:lnTo>
                    <a:pt x="-247" y="1590411"/>
                  </a:lnTo>
                  <a:close/>
                </a:path>
              </a:pathLst>
            </a:cu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6372225" y="3500437"/>
              <a:ext cx="381000" cy="1219200"/>
            </a:xfrm>
            <a:custGeom>
              <a:rect b="b" l="l" r="r" t="t"/>
              <a:pathLst>
                <a:path extrusionOk="0" h="1219200" w="381000">
                  <a:moveTo>
                    <a:pt x="-247" y="-264"/>
                  </a:moveTo>
                  <a:lnTo>
                    <a:pt x="380753" y="-264"/>
                  </a:lnTo>
                  <a:lnTo>
                    <a:pt x="380753" y="1218936"/>
                  </a:lnTo>
                  <a:lnTo>
                    <a:pt x="-247" y="1218936"/>
                  </a:lnTo>
                  <a:close/>
                </a:path>
              </a:pathLst>
            </a:cu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7315200" y="3871912"/>
              <a:ext cx="371475" cy="847725"/>
            </a:xfrm>
            <a:custGeom>
              <a:rect b="b" l="l" r="r" t="t"/>
              <a:pathLst>
                <a:path extrusionOk="0" h="847725" w="371475">
                  <a:moveTo>
                    <a:pt x="-247" y="-264"/>
                  </a:moveTo>
                  <a:lnTo>
                    <a:pt x="371228" y="-264"/>
                  </a:lnTo>
                  <a:lnTo>
                    <a:pt x="371228" y="847461"/>
                  </a:lnTo>
                  <a:lnTo>
                    <a:pt x="-247" y="847461"/>
                  </a:lnTo>
                  <a:close/>
                </a:path>
              </a:pathLst>
            </a:cu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8248650" y="4243387"/>
              <a:ext cx="371475" cy="476250"/>
            </a:xfrm>
            <a:custGeom>
              <a:rect b="b" l="l" r="r" t="t"/>
              <a:pathLst>
                <a:path extrusionOk="0" h="476250" w="371475">
                  <a:moveTo>
                    <a:pt x="-247" y="-264"/>
                  </a:moveTo>
                  <a:lnTo>
                    <a:pt x="371228" y="-264"/>
                  </a:lnTo>
                  <a:lnTo>
                    <a:pt x="371228" y="475986"/>
                  </a:lnTo>
                  <a:lnTo>
                    <a:pt x="-247" y="475986"/>
                  </a:lnTo>
                  <a:close/>
                </a:path>
              </a:pathLst>
            </a:custGeom>
            <a:solidFill>
              <a:srgbClr val="650E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3571875" y="1881187"/>
              <a:ext cx="371475" cy="514350"/>
            </a:xfrm>
            <a:custGeom>
              <a:rect b="b" l="l" r="r" t="t"/>
              <a:pathLst>
                <a:path extrusionOk="0" h="514350" w="371475">
                  <a:moveTo>
                    <a:pt x="-247" y="-264"/>
                  </a:moveTo>
                  <a:lnTo>
                    <a:pt x="371228" y="-264"/>
                  </a:lnTo>
                  <a:lnTo>
                    <a:pt x="371228" y="514086"/>
                  </a:lnTo>
                  <a:lnTo>
                    <a:pt x="-247" y="514086"/>
                  </a:lnTo>
                  <a:close/>
                </a:path>
              </a:pathLst>
            </a:custGeom>
            <a:gradFill>
              <a:gsLst>
                <a:gs pos="0">
                  <a:srgbClr val="E4E9F4"/>
                </a:gs>
                <a:gs pos="52000">
                  <a:srgbClr val="F9F9F9"/>
                </a:gs>
                <a:gs pos="100000">
                  <a:srgbClr val="D8DFEF"/>
                </a:gs>
              </a:gsLst>
              <a:lin ang="864976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05325" y="1881187"/>
              <a:ext cx="371475" cy="885825"/>
            </a:xfrm>
            <a:custGeom>
              <a:rect b="b" l="l" r="r" t="t"/>
              <a:pathLst>
                <a:path extrusionOk="0" h="885825" w="371475">
                  <a:moveTo>
                    <a:pt x="-247" y="-264"/>
                  </a:moveTo>
                  <a:lnTo>
                    <a:pt x="371228" y="-264"/>
                  </a:lnTo>
                  <a:lnTo>
                    <a:pt x="371228" y="885561"/>
                  </a:lnTo>
                  <a:lnTo>
                    <a:pt x="-247" y="885561"/>
                  </a:lnTo>
                  <a:close/>
                </a:path>
              </a:pathLst>
            </a:custGeom>
            <a:gradFill>
              <a:gsLst>
                <a:gs pos="0">
                  <a:srgbClr val="E4E9F4"/>
                </a:gs>
                <a:gs pos="52000">
                  <a:srgbClr val="F9F9F9"/>
                </a:gs>
                <a:gs pos="100000">
                  <a:srgbClr val="D8DFEF"/>
                </a:gs>
              </a:gsLst>
              <a:lin ang="943491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5438775" y="1881187"/>
              <a:ext cx="381000" cy="1247775"/>
            </a:xfrm>
            <a:custGeom>
              <a:rect b="b" l="l" r="r" t="t"/>
              <a:pathLst>
                <a:path extrusionOk="0" h="1247775" w="381000">
                  <a:moveTo>
                    <a:pt x="-247" y="-264"/>
                  </a:moveTo>
                  <a:lnTo>
                    <a:pt x="380753" y="-264"/>
                  </a:lnTo>
                  <a:lnTo>
                    <a:pt x="380753" y="1247511"/>
                  </a:lnTo>
                  <a:lnTo>
                    <a:pt x="-247" y="1247511"/>
                  </a:lnTo>
                  <a:close/>
                </a:path>
              </a:pathLst>
            </a:custGeom>
            <a:gradFill>
              <a:gsLst>
                <a:gs pos="0">
                  <a:srgbClr val="E4E9F4"/>
                </a:gs>
                <a:gs pos="52000">
                  <a:srgbClr val="F9F9F9"/>
                </a:gs>
                <a:gs pos="100000">
                  <a:srgbClr val="D8DFEF"/>
                </a:gs>
              </a:gsLst>
              <a:lin ang="978123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6372225" y="1881187"/>
              <a:ext cx="381000" cy="1619250"/>
            </a:xfrm>
            <a:custGeom>
              <a:rect b="b" l="l" r="r" t="t"/>
              <a:pathLst>
                <a:path extrusionOk="0" h="1619250" w="381000">
                  <a:moveTo>
                    <a:pt x="-247" y="-264"/>
                  </a:moveTo>
                  <a:lnTo>
                    <a:pt x="380753" y="-264"/>
                  </a:lnTo>
                  <a:lnTo>
                    <a:pt x="380753" y="1618986"/>
                  </a:lnTo>
                  <a:lnTo>
                    <a:pt x="-247" y="1618986"/>
                  </a:lnTo>
                  <a:close/>
                </a:path>
              </a:pathLst>
            </a:custGeom>
            <a:gradFill>
              <a:gsLst>
                <a:gs pos="0">
                  <a:srgbClr val="E4E9F4"/>
                </a:gs>
                <a:gs pos="52000">
                  <a:srgbClr val="F9F9F9"/>
                </a:gs>
                <a:gs pos="100000">
                  <a:srgbClr val="D8DFEF"/>
                </a:gs>
              </a:gsLst>
              <a:lin ang="1000557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7315200" y="1881187"/>
              <a:ext cx="371475" cy="1990725"/>
            </a:xfrm>
            <a:custGeom>
              <a:rect b="b" l="l" r="r" t="t"/>
              <a:pathLst>
                <a:path extrusionOk="0" h="1990725" w="371475">
                  <a:moveTo>
                    <a:pt x="-247" y="-264"/>
                  </a:moveTo>
                  <a:lnTo>
                    <a:pt x="371228" y="-264"/>
                  </a:lnTo>
                  <a:lnTo>
                    <a:pt x="371228" y="1990461"/>
                  </a:lnTo>
                  <a:lnTo>
                    <a:pt x="-247" y="1990461"/>
                  </a:lnTo>
                  <a:close/>
                </a:path>
              </a:pathLst>
            </a:custGeom>
            <a:gradFill>
              <a:gsLst>
                <a:gs pos="0">
                  <a:srgbClr val="E4E9F4"/>
                </a:gs>
                <a:gs pos="52000">
                  <a:srgbClr val="F9F9F9"/>
                </a:gs>
                <a:gs pos="100000">
                  <a:srgbClr val="D8DFEF"/>
                </a:gs>
              </a:gsLst>
              <a:lin ang="10165773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8248650" y="1881187"/>
              <a:ext cx="371475" cy="2362200"/>
            </a:xfrm>
            <a:custGeom>
              <a:rect b="b" l="l" r="r" t="t"/>
              <a:pathLst>
                <a:path extrusionOk="0" h="2362200" w="371475">
                  <a:moveTo>
                    <a:pt x="-247" y="-264"/>
                  </a:moveTo>
                  <a:lnTo>
                    <a:pt x="371228" y="-264"/>
                  </a:lnTo>
                  <a:lnTo>
                    <a:pt x="371228" y="2361936"/>
                  </a:lnTo>
                  <a:lnTo>
                    <a:pt x="-247" y="2361936"/>
                  </a:lnTo>
                  <a:close/>
                </a:path>
              </a:pathLst>
            </a:custGeom>
            <a:gradFill>
              <a:gsLst>
                <a:gs pos="0">
                  <a:srgbClr val="E4E9F4"/>
                </a:gs>
                <a:gs pos="52000">
                  <a:srgbClr val="F9F9F9"/>
                </a:gs>
                <a:gs pos="100000">
                  <a:srgbClr val="D8DFEF"/>
                </a:gs>
              </a:gsLst>
              <a:lin ang="1026378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3290887" y="4714874"/>
              <a:ext cx="5610225" cy="9525"/>
            </a:xfrm>
            <a:custGeom>
              <a:rect b="b" l="l" r="r" t="t"/>
              <a:pathLst>
                <a:path extrusionOk="0" h="9525" w="5610225">
                  <a:moveTo>
                    <a:pt x="-247" y="-264"/>
                  </a:moveTo>
                  <a:lnTo>
                    <a:pt x="5609978" y="-264"/>
                  </a:lnTo>
                </a:path>
              </a:pathLst>
            </a:cu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4"/>
            <p:cNvSpPr txBox="1"/>
            <p:nvPr/>
          </p:nvSpPr>
          <p:spPr>
            <a:xfrm>
              <a:off x="3568722" y="2406967"/>
              <a:ext cx="389850" cy="265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F2F2F2"/>
                  </a:solidFill>
                  <a:latin typeface="Poppins"/>
                  <a:ea typeface="Poppins"/>
                  <a:cs typeface="Poppins"/>
                  <a:sym typeface="Poppins"/>
                </a:rPr>
                <a:t>6,3</a:t>
              </a:r>
              <a:endParaRPr/>
            </a:p>
          </p:txBody>
        </p:sp>
        <p:sp>
          <p:nvSpPr>
            <p:cNvPr id="671" name="Google Shape;671;p44"/>
            <p:cNvSpPr txBox="1"/>
            <p:nvPr/>
          </p:nvSpPr>
          <p:spPr>
            <a:xfrm>
              <a:off x="4503772" y="2778442"/>
              <a:ext cx="389850" cy="265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F2F2F2"/>
                  </a:solidFill>
                  <a:latin typeface="Poppins"/>
                  <a:ea typeface="Poppins"/>
                  <a:cs typeface="Poppins"/>
                  <a:sym typeface="Poppins"/>
                </a:rPr>
                <a:t>5,3</a:t>
              </a:r>
              <a:endParaRPr/>
            </a:p>
          </p:txBody>
        </p:sp>
        <p:sp>
          <p:nvSpPr>
            <p:cNvPr id="672" name="Google Shape;672;p44"/>
            <p:cNvSpPr txBox="1"/>
            <p:nvPr/>
          </p:nvSpPr>
          <p:spPr>
            <a:xfrm>
              <a:off x="5438298" y="3140392"/>
              <a:ext cx="389850" cy="265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F2F2F2"/>
                  </a:solidFill>
                  <a:latin typeface="Poppins"/>
                  <a:ea typeface="Poppins"/>
                  <a:cs typeface="Poppins"/>
                  <a:sym typeface="Poppins"/>
                </a:rPr>
                <a:t>4,3</a:t>
              </a:r>
              <a:endParaRPr/>
            </a:p>
          </p:txBody>
        </p:sp>
        <p:sp>
          <p:nvSpPr>
            <p:cNvPr id="673" name="Google Shape;673;p44"/>
            <p:cNvSpPr txBox="1"/>
            <p:nvPr/>
          </p:nvSpPr>
          <p:spPr>
            <a:xfrm>
              <a:off x="6375673" y="3511867"/>
              <a:ext cx="383438" cy="265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F2F2F2"/>
                  </a:solidFill>
                  <a:latin typeface="Poppins"/>
                  <a:ea typeface="Poppins"/>
                  <a:cs typeface="Poppins"/>
                  <a:sym typeface="Poppins"/>
                </a:rPr>
                <a:t>3,3</a:t>
              </a:r>
              <a:endParaRPr/>
            </a:p>
          </p:txBody>
        </p:sp>
        <p:sp>
          <p:nvSpPr>
            <p:cNvPr id="674" name="Google Shape;674;p44"/>
            <p:cNvSpPr txBox="1"/>
            <p:nvPr/>
          </p:nvSpPr>
          <p:spPr>
            <a:xfrm>
              <a:off x="7311237" y="3883342"/>
              <a:ext cx="381836" cy="265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F2F2F2"/>
                  </a:solidFill>
                  <a:latin typeface="Poppins"/>
                  <a:ea typeface="Poppins"/>
                  <a:cs typeface="Poppins"/>
                  <a:sym typeface="Poppins"/>
                </a:rPr>
                <a:t>2,3</a:t>
              </a:r>
              <a:endParaRPr/>
            </a:p>
          </p:txBody>
        </p:sp>
        <p:sp>
          <p:nvSpPr>
            <p:cNvPr id="675" name="Google Shape;675;p44"/>
            <p:cNvSpPr txBox="1"/>
            <p:nvPr/>
          </p:nvSpPr>
          <p:spPr>
            <a:xfrm>
              <a:off x="8263632" y="4254817"/>
              <a:ext cx="344966" cy="265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F2F2F2"/>
                  </a:solidFill>
                  <a:latin typeface="Poppins"/>
                  <a:ea typeface="Poppins"/>
                  <a:cs typeface="Poppins"/>
                  <a:sym typeface="Poppins"/>
                </a:rPr>
                <a:t>1,3</a:t>
              </a:r>
              <a:endParaRPr/>
            </a:p>
          </p:txBody>
        </p:sp>
        <p:sp>
          <p:nvSpPr>
            <p:cNvPr id="676" name="Google Shape;676;p44"/>
            <p:cNvSpPr txBox="1"/>
            <p:nvPr/>
          </p:nvSpPr>
          <p:spPr>
            <a:xfrm>
              <a:off x="3517674" y="4778696"/>
              <a:ext cx="5259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595959"/>
                  </a:solidFill>
                  <a:latin typeface="Poppins"/>
                  <a:ea typeface="Poppins"/>
                  <a:cs typeface="Poppins"/>
                  <a:sym typeface="Poppins"/>
                </a:rPr>
                <a:t>2019</a:t>
              </a:r>
              <a:endParaRPr/>
            </a:p>
          </p:txBody>
        </p:sp>
        <p:sp>
          <p:nvSpPr>
            <p:cNvPr id="677" name="Google Shape;677;p44"/>
            <p:cNvSpPr txBox="1"/>
            <p:nvPr/>
          </p:nvSpPr>
          <p:spPr>
            <a:xfrm>
              <a:off x="4434576" y="4778696"/>
              <a:ext cx="6291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595959"/>
                  </a:solidFill>
                  <a:latin typeface="Poppins"/>
                  <a:ea typeface="Poppins"/>
                  <a:cs typeface="Poppins"/>
                  <a:sym typeface="Poppins"/>
                </a:rPr>
                <a:t>2020</a:t>
              </a:r>
              <a:endParaRPr/>
            </a:p>
          </p:txBody>
        </p:sp>
        <p:sp>
          <p:nvSpPr>
            <p:cNvPr id="678" name="Google Shape;678;p44"/>
            <p:cNvSpPr txBox="1"/>
            <p:nvPr/>
          </p:nvSpPr>
          <p:spPr>
            <a:xfrm>
              <a:off x="5390673" y="4778696"/>
              <a:ext cx="6291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595959"/>
                  </a:solidFill>
                  <a:latin typeface="Poppins"/>
                  <a:ea typeface="Poppins"/>
                  <a:cs typeface="Poppins"/>
                  <a:sym typeface="Poppins"/>
                </a:rPr>
                <a:t>2021</a:t>
              </a:r>
              <a:endParaRPr/>
            </a:p>
          </p:txBody>
        </p:sp>
        <p:sp>
          <p:nvSpPr>
            <p:cNvPr id="679" name="Google Shape;679;p44"/>
            <p:cNvSpPr txBox="1"/>
            <p:nvPr/>
          </p:nvSpPr>
          <p:spPr>
            <a:xfrm>
              <a:off x="6307435" y="4778692"/>
              <a:ext cx="525780" cy="30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595959"/>
                  </a:solidFill>
                  <a:latin typeface="Poppins"/>
                  <a:ea typeface="Poppins"/>
                  <a:cs typeface="Poppins"/>
                  <a:sym typeface="Poppins"/>
                </a:rPr>
                <a:t>2022</a:t>
              </a:r>
              <a:endParaRPr/>
            </a:p>
          </p:txBody>
        </p:sp>
        <p:sp>
          <p:nvSpPr>
            <p:cNvPr id="680" name="Google Shape;680;p44"/>
            <p:cNvSpPr txBox="1"/>
            <p:nvPr/>
          </p:nvSpPr>
          <p:spPr>
            <a:xfrm>
              <a:off x="7241038" y="4778692"/>
              <a:ext cx="525780" cy="30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595959"/>
                  </a:solidFill>
                  <a:latin typeface="Poppins"/>
                  <a:ea typeface="Poppins"/>
                  <a:cs typeface="Poppins"/>
                  <a:sym typeface="Poppins"/>
                </a:rPr>
                <a:t>2023</a:t>
              </a:r>
              <a:endParaRPr/>
            </a:p>
          </p:txBody>
        </p:sp>
        <p:sp>
          <p:nvSpPr>
            <p:cNvPr id="681" name="Google Shape;681;p44"/>
            <p:cNvSpPr txBox="1"/>
            <p:nvPr/>
          </p:nvSpPr>
          <p:spPr>
            <a:xfrm>
              <a:off x="8172824" y="4778696"/>
              <a:ext cx="7782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25">
                  <a:solidFill>
                    <a:srgbClr val="595959"/>
                  </a:solidFill>
                  <a:latin typeface="Poppins"/>
                  <a:ea typeface="Poppins"/>
                  <a:cs typeface="Poppins"/>
                  <a:sym typeface="Poppins"/>
                </a:rPr>
                <a:t>2024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/>
          <p:nvPr/>
        </p:nvSpPr>
        <p:spPr>
          <a:xfrm>
            <a:off x="1695772" y="2757231"/>
            <a:ext cx="1177137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F2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Basic Plan</a:t>
            </a:r>
            <a:endParaRPr sz="1500">
              <a:solidFill>
                <a:srgbClr val="F2F2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1695772" y="3556358"/>
            <a:ext cx="22678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F2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$ 19 </a:t>
            </a:r>
            <a:r>
              <a:rPr lang="en-US" sz="1200">
                <a:solidFill>
                  <a:srgbClr val="BFBFBF"/>
                </a:solidFill>
                <a:latin typeface="Poppins"/>
                <a:ea typeface="Poppins"/>
                <a:cs typeface="Poppins"/>
                <a:sym typeface="Poppins"/>
              </a:rPr>
              <a:t>/ MONTHLY</a:t>
            </a:r>
            <a:endParaRPr sz="1600">
              <a:solidFill>
                <a:srgbClr val="BFBFB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88" name="Google Shape;688;p45"/>
          <p:cNvGrpSpPr/>
          <p:nvPr/>
        </p:nvGrpSpPr>
        <p:grpSpPr>
          <a:xfrm>
            <a:off x="1647133" y="3267116"/>
            <a:ext cx="2517006" cy="1229659"/>
            <a:chOff x="1645920" y="3115299"/>
            <a:chExt cx="2517006" cy="1229659"/>
          </a:xfrm>
        </p:grpSpPr>
        <p:cxnSp>
          <p:nvCxnSpPr>
            <p:cNvPr id="689" name="Google Shape;689;p45"/>
            <p:cNvCxnSpPr/>
            <p:nvPr/>
          </p:nvCxnSpPr>
          <p:spPr>
            <a:xfrm>
              <a:off x="1645920" y="3115299"/>
              <a:ext cx="2517006" cy="0"/>
            </a:xfrm>
            <a:prstGeom prst="straightConnector1">
              <a:avLst/>
            </a:prstGeom>
            <a:noFill/>
            <a:ln cap="flat" cmpd="sng" w="9525">
              <a:solidFill>
                <a:srgbClr val="8DA9DB">
                  <a:alpha val="4274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1645920" y="4344958"/>
              <a:ext cx="2517006" cy="0"/>
            </a:xfrm>
            <a:prstGeom prst="straightConnector1">
              <a:avLst/>
            </a:prstGeom>
            <a:noFill/>
            <a:ln cap="flat" cmpd="sng" w="9525">
              <a:solidFill>
                <a:srgbClr val="8DA9DB">
                  <a:alpha val="4274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1" name="Google Shape;691;p45"/>
          <p:cNvSpPr txBox="1"/>
          <p:nvPr/>
        </p:nvSpPr>
        <p:spPr>
          <a:xfrm>
            <a:off x="1695966" y="4815998"/>
            <a:ext cx="205062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D8D8D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new data flow with Prep</a:t>
            </a:r>
            <a:br>
              <a:rPr lang="en-US" sz="1000">
                <a:solidFill>
                  <a:srgbClr val="D8D8D8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solidFill>
                <a:srgbClr val="D8D8D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D8D8D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to New Data</a:t>
            </a:r>
            <a:br>
              <a:rPr lang="en-US" sz="1000">
                <a:solidFill>
                  <a:srgbClr val="D8D8D8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solidFill>
                <a:srgbClr val="D8D8D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D8D8D8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Publish New Data Sources to Server </a:t>
            </a:r>
            <a:br>
              <a:rPr lang="en-US" sz="1000">
                <a:solidFill>
                  <a:srgbClr val="D8D8D8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solidFill>
                <a:srgbClr val="D8D8D8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2" name="Google Shape;692;p45"/>
          <p:cNvSpPr txBox="1"/>
          <p:nvPr/>
        </p:nvSpPr>
        <p:spPr>
          <a:xfrm>
            <a:off x="4921803" y="2757231"/>
            <a:ext cx="151266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Business Plan</a:t>
            </a:r>
            <a:endParaRPr sz="15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3" name="Google Shape;693;p45"/>
          <p:cNvSpPr txBox="1"/>
          <p:nvPr/>
        </p:nvSpPr>
        <p:spPr>
          <a:xfrm>
            <a:off x="4921803" y="3556358"/>
            <a:ext cx="22678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$ 25 </a:t>
            </a:r>
            <a:r>
              <a:rPr lang="en-US" sz="1200">
                <a:solidFill>
                  <a:srgbClr val="650EF2"/>
                </a:solidFill>
                <a:latin typeface="Poppins"/>
                <a:ea typeface="Poppins"/>
                <a:cs typeface="Poppins"/>
                <a:sym typeface="Poppins"/>
              </a:rPr>
              <a:t>/ MONTHLY</a:t>
            </a:r>
            <a:endParaRPr sz="1600">
              <a:solidFill>
                <a:srgbClr val="650E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94" name="Google Shape;694;p45"/>
          <p:cNvGrpSpPr/>
          <p:nvPr/>
        </p:nvGrpSpPr>
        <p:grpSpPr>
          <a:xfrm>
            <a:off x="4873164" y="3267116"/>
            <a:ext cx="2517006" cy="1229659"/>
            <a:chOff x="1645920" y="3115299"/>
            <a:chExt cx="2517006" cy="1229659"/>
          </a:xfrm>
        </p:grpSpPr>
        <p:cxnSp>
          <p:nvCxnSpPr>
            <p:cNvPr id="695" name="Google Shape;695;p45"/>
            <p:cNvCxnSpPr/>
            <p:nvPr/>
          </p:nvCxnSpPr>
          <p:spPr>
            <a:xfrm>
              <a:off x="1645920" y="3115299"/>
              <a:ext cx="2517006" cy="0"/>
            </a:xfrm>
            <a:prstGeom prst="straightConnector1">
              <a:avLst/>
            </a:prstGeom>
            <a:noFill/>
            <a:ln cap="flat" cmpd="sng" w="9525">
              <a:solidFill>
                <a:srgbClr val="8DA9DB">
                  <a:alpha val="4274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1645920" y="4344958"/>
              <a:ext cx="2517006" cy="0"/>
            </a:xfrm>
            <a:prstGeom prst="straightConnector1">
              <a:avLst/>
            </a:prstGeom>
            <a:noFill/>
            <a:ln cap="flat" cmpd="sng" w="9525">
              <a:solidFill>
                <a:srgbClr val="8DA9DB">
                  <a:alpha val="4274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7" name="Google Shape;697;p45"/>
          <p:cNvSpPr txBox="1"/>
          <p:nvPr/>
        </p:nvSpPr>
        <p:spPr>
          <a:xfrm>
            <a:off x="4921997" y="4815998"/>
            <a:ext cx="205062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new data flow with Prep</a:t>
            </a:r>
            <a:b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to New Data</a:t>
            </a:r>
            <a:b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Publish New Data Sources to Server </a:t>
            </a:r>
            <a:b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8" name="Google Shape;698;p45"/>
          <p:cNvSpPr txBox="1"/>
          <p:nvPr/>
        </p:nvSpPr>
        <p:spPr>
          <a:xfrm>
            <a:off x="8147835" y="2757231"/>
            <a:ext cx="210075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Professional Plan</a:t>
            </a:r>
            <a:endParaRPr sz="15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9" name="Google Shape;699;p45"/>
          <p:cNvSpPr txBox="1"/>
          <p:nvPr/>
        </p:nvSpPr>
        <p:spPr>
          <a:xfrm>
            <a:off x="8147835" y="3556358"/>
            <a:ext cx="22678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$ 45 </a:t>
            </a:r>
            <a:r>
              <a:rPr lang="en-US" sz="1200">
                <a:solidFill>
                  <a:srgbClr val="650EF2"/>
                </a:solidFill>
                <a:latin typeface="Poppins"/>
                <a:ea typeface="Poppins"/>
                <a:cs typeface="Poppins"/>
                <a:sym typeface="Poppins"/>
              </a:rPr>
              <a:t>/ MONTHLY</a:t>
            </a:r>
            <a:endParaRPr sz="1600">
              <a:solidFill>
                <a:srgbClr val="650E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00" name="Google Shape;700;p45"/>
          <p:cNvGrpSpPr/>
          <p:nvPr/>
        </p:nvGrpSpPr>
        <p:grpSpPr>
          <a:xfrm>
            <a:off x="8099196" y="3267116"/>
            <a:ext cx="2517006" cy="1229659"/>
            <a:chOff x="1645920" y="3115299"/>
            <a:chExt cx="2517006" cy="1229659"/>
          </a:xfrm>
        </p:grpSpPr>
        <p:cxnSp>
          <p:nvCxnSpPr>
            <p:cNvPr id="701" name="Google Shape;701;p45"/>
            <p:cNvCxnSpPr/>
            <p:nvPr/>
          </p:nvCxnSpPr>
          <p:spPr>
            <a:xfrm>
              <a:off x="1645920" y="3115299"/>
              <a:ext cx="2517006" cy="0"/>
            </a:xfrm>
            <a:prstGeom prst="straightConnector1">
              <a:avLst/>
            </a:prstGeom>
            <a:noFill/>
            <a:ln cap="flat" cmpd="sng" w="9525">
              <a:solidFill>
                <a:srgbClr val="8DA9DB">
                  <a:alpha val="4274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1645920" y="4344958"/>
              <a:ext cx="2517006" cy="0"/>
            </a:xfrm>
            <a:prstGeom prst="straightConnector1">
              <a:avLst/>
            </a:prstGeom>
            <a:noFill/>
            <a:ln cap="flat" cmpd="sng" w="9525">
              <a:solidFill>
                <a:srgbClr val="8DA9DB">
                  <a:alpha val="4274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3" name="Google Shape;703;p45"/>
          <p:cNvSpPr txBox="1"/>
          <p:nvPr/>
        </p:nvSpPr>
        <p:spPr>
          <a:xfrm>
            <a:off x="8148029" y="4815998"/>
            <a:ext cx="205062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new data flow with Prep</a:t>
            </a:r>
            <a:b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to New Data</a:t>
            </a:r>
            <a:b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Publish New Data Sources to Server </a:t>
            </a:r>
            <a:br>
              <a:rPr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4" name="Google Shape;704;p45"/>
          <p:cNvSpPr txBox="1"/>
          <p:nvPr/>
        </p:nvSpPr>
        <p:spPr>
          <a:xfrm>
            <a:off x="1379464" y="925889"/>
            <a:ext cx="41817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Our Planning Plan</a:t>
            </a:r>
            <a:endParaRPr sz="36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46"/>
          <p:cNvPicPr preferRelativeResize="0"/>
          <p:nvPr/>
        </p:nvPicPr>
        <p:blipFill rotWithShape="1">
          <a:blip r:embed="rId3">
            <a:alphaModFix/>
          </a:blip>
          <a:srcRect b="30341" l="0" r="0" t="30341"/>
          <a:stretch/>
        </p:blipFill>
        <p:spPr>
          <a:xfrm>
            <a:off x="0" y="0"/>
            <a:ext cx="12192000" cy="382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46"/>
          <p:cNvGrpSpPr/>
          <p:nvPr/>
        </p:nvGrpSpPr>
        <p:grpSpPr>
          <a:xfrm>
            <a:off x="797037" y="2412659"/>
            <a:ext cx="10597926" cy="3816420"/>
            <a:chOff x="797037" y="2412659"/>
            <a:chExt cx="10597926" cy="3816420"/>
          </a:xfrm>
        </p:grpSpPr>
        <p:sp>
          <p:nvSpPr>
            <p:cNvPr id="711" name="Google Shape;711;p46"/>
            <p:cNvSpPr/>
            <p:nvPr/>
          </p:nvSpPr>
          <p:spPr>
            <a:xfrm>
              <a:off x="797037" y="2412659"/>
              <a:ext cx="10597926" cy="2849526"/>
            </a:xfrm>
            <a:prstGeom prst="rect">
              <a:avLst/>
            </a:pr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1497026" y="4465884"/>
              <a:ext cx="9197949" cy="1763195"/>
            </a:xfrm>
            <a:prstGeom prst="rect">
              <a:avLst/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46"/>
          <p:cNvSpPr txBox="1"/>
          <p:nvPr/>
        </p:nvSpPr>
        <p:spPr>
          <a:xfrm>
            <a:off x="1553166" y="2961183"/>
            <a:ext cx="36511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Service Agents are Available 24/7</a:t>
            </a:r>
            <a:endParaRPr/>
          </a:p>
        </p:txBody>
      </p:sp>
      <p:pic>
        <p:nvPicPr>
          <p:cNvPr descr="Receiver with solid fill" id="714" name="Google Shape;71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1255" y="2996669"/>
            <a:ext cx="359782" cy="35978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6"/>
          <p:cNvSpPr txBox="1"/>
          <p:nvPr/>
        </p:nvSpPr>
        <p:spPr>
          <a:xfrm>
            <a:off x="9048647" y="3271707"/>
            <a:ext cx="1590188" cy="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+012 345 678 910</a:t>
            </a:r>
            <a:b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mail@youremail.com</a:t>
            </a:r>
            <a:endParaRPr/>
          </a:p>
        </p:txBody>
      </p:sp>
      <p:sp>
        <p:nvSpPr>
          <p:cNvPr id="716" name="Google Shape;716;p46"/>
          <p:cNvSpPr txBox="1"/>
          <p:nvPr/>
        </p:nvSpPr>
        <p:spPr>
          <a:xfrm>
            <a:off x="9048647" y="2961183"/>
            <a:ext cx="1547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Phone &amp; Email</a:t>
            </a:r>
            <a:endParaRPr sz="1200">
              <a:solidFill>
                <a:srgbClr val="F2F2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descr="Marker with solid fill" id="717" name="Google Shape;71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7937" y="2961183"/>
            <a:ext cx="359782" cy="359782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46"/>
          <p:cNvSpPr txBox="1"/>
          <p:nvPr/>
        </p:nvSpPr>
        <p:spPr>
          <a:xfrm>
            <a:off x="6525328" y="3275580"/>
            <a:ext cx="1911635" cy="57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1234 Budiono Street ,</a:t>
            </a:r>
            <a:b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No. 120 Lawa City,IN</a:t>
            </a:r>
            <a:endParaRPr sz="1100">
              <a:solidFill>
                <a:srgbClr val="D8D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9" name="Google Shape;719;p46"/>
          <p:cNvSpPr txBox="1"/>
          <p:nvPr/>
        </p:nvSpPr>
        <p:spPr>
          <a:xfrm>
            <a:off x="6525329" y="2965056"/>
            <a:ext cx="1547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2F2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Location</a:t>
            </a:r>
            <a:endParaRPr sz="1200">
              <a:solidFill>
                <a:srgbClr val="F2F2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20" name="Google Shape;720;p46"/>
          <p:cNvSpPr txBox="1"/>
          <p:nvPr/>
        </p:nvSpPr>
        <p:spPr>
          <a:xfrm>
            <a:off x="2262197" y="4944074"/>
            <a:ext cx="304960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Professional and reliable service guaranteed!</a:t>
            </a:r>
            <a:endParaRPr sz="15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721" name="Google Shape;721;p46"/>
          <p:cNvCxnSpPr/>
          <p:nvPr/>
        </p:nvCxnSpPr>
        <p:spPr>
          <a:xfrm>
            <a:off x="2159782" y="5774178"/>
            <a:ext cx="3606800" cy="0"/>
          </a:xfrm>
          <a:prstGeom prst="straightConnector1">
            <a:avLst/>
          </a:prstGeom>
          <a:noFill/>
          <a:ln cap="flat" cmpd="sng" w="9525">
            <a:solidFill>
              <a:srgbClr val="4C00FF">
                <a:alpha val="42745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2" name="Google Shape;722;p46"/>
          <p:cNvSpPr txBox="1"/>
          <p:nvPr/>
        </p:nvSpPr>
        <p:spPr>
          <a:xfrm>
            <a:off x="6545024" y="4948789"/>
            <a:ext cx="3487195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7"/>
          <p:cNvSpPr txBox="1"/>
          <p:nvPr/>
        </p:nvSpPr>
        <p:spPr>
          <a:xfrm>
            <a:off x="2652097" y="864924"/>
            <a:ext cx="68661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What Our Clients Say About Us</a:t>
            </a:r>
            <a:endParaRPr sz="28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728" name="Google Shape;728;p47"/>
          <p:cNvSpPr txBox="1"/>
          <p:nvPr/>
        </p:nvSpPr>
        <p:spPr>
          <a:xfrm>
            <a:off x="2985416" y="3835975"/>
            <a:ext cx="6300474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“ </a:t>
            </a:r>
            <a:r>
              <a:rPr i="1" lang="en-US" sz="1100">
                <a:solidFill>
                  <a:srgbClr val="595959"/>
                </a:solidFill>
                <a:latin typeface="Lato Black"/>
                <a:ea typeface="Lato Black"/>
                <a:cs typeface="Lato Black"/>
                <a:sym typeface="Lato Black"/>
              </a:rPr>
              <a:t>Lorem Ipsum </a:t>
            </a:r>
            <a:r>
              <a:rPr i="1"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is simply dummy text of the printing and typesetting industry.  Lorem Ipsum has been the industry's standard dummy text ever since the 1500s,  when an unknown printer took a galley of type and scrambled it to make a type specimen book.”</a:t>
            </a:r>
            <a:endParaRPr/>
          </a:p>
        </p:txBody>
      </p:sp>
      <p:sp>
        <p:nvSpPr>
          <p:cNvPr id="729" name="Google Shape;729;p47"/>
          <p:cNvSpPr txBox="1"/>
          <p:nvPr/>
        </p:nvSpPr>
        <p:spPr>
          <a:xfrm>
            <a:off x="5587516" y="5227102"/>
            <a:ext cx="1016969" cy="332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IT Manager</a:t>
            </a:r>
            <a:endParaRPr/>
          </a:p>
        </p:txBody>
      </p:sp>
      <p:sp>
        <p:nvSpPr>
          <p:cNvPr id="730" name="Google Shape;730;p47"/>
          <p:cNvSpPr txBox="1"/>
          <p:nvPr/>
        </p:nvSpPr>
        <p:spPr>
          <a:xfrm>
            <a:off x="5015489" y="4876511"/>
            <a:ext cx="2161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Hannah Scott</a:t>
            </a:r>
            <a:endParaRPr sz="18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1" name="Google Shape;731;p47"/>
          <p:cNvSpPr/>
          <p:nvPr/>
        </p:nvSpPr>
        <p:spPr>
          <a:xfrm>
            <a:off x="5771094" y="6043650"/>
            <a:ext cx="75581" cy="75581"/>
          </a:xfrm>
          <a:prstGeom prst="ellipse">
            <a:avLst/>
          </a:prstGeom>
          <a:solidFill>
            <a:srgbClr val="650E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7"/>
          <p:cNvSpPr/>
          <p:nvPr/>
        </p:nvSpPr>
        <p:spPr>
          <a:xfrm>
            <a:off x="5727165" y="5999720"/>
            <a:ext cx="163438" cy="163438"/>
          </a:xfrm>
          <a:prstGeom prst="ellipse">
            <a:avLst/>
          </a:prstGeom>
          <a:noFill/>
          <a:ln cap="flat" cmpd="sng" w="9525">
            <a:solidFill>
              <a:srgbClr val="4C00FF">
                <a:alpha val="4666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7"/>
          <p:cNvSpPr/>
          <p:nvPr/>
        </p:nvSpPr>
        <p:spPr>
          <a:xfrm>
            <a:off x="6085186" y="6043650"/>
            <a:ext cx="75581" cy="75581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7"/>
          <p:cNvSpPr/>
          <p:nvPr/>
        </p:nvSpPr>
        <p:spPr>
          <a:xfrm>
            <a:off x="6372302" y="6043649"/>
            <a:ext cx="75581" cy="75581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47"/>
          <p:cNvPicPr preferRelativeResize="0"/>
          <p:nvPr/>
        </p:nvPicPr>
        <p:blipFill rotWithShape="1">
          <a:blip r:embed="rId3">
            <a:alphaModFix/>
          </a:blip>
          <a:srcRect b="0" l="10023" r="10022" t="0"/>
          <a:stretch/>
        </p:blipFill>
        <p:spPr>
          <a:xfrm>
            <a:off x="2209715" y="1764657"/>
            <a:ext cx="618546" cy="618546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36" name="Google Shape;736;p47"/>
          <p:cNvPicPr preferRelativeResize="0"/>
          <p:nvPr/>
        </p:nvPicPr>
        <p:blipFill rotWithShape="1">
          <a:blip r:embed="rId3">
            <a:alphaModFix/>
          </a:blip>
          <a:srcRect b="0" l="10125" r="10125" t="0"/>
          <a:stretch/>
        </p:blipFill>
        <p:spPr>
          <a:xfrm>
            <a:off x="424471" y="3148358"/>
            <a:ext cx="707122" cy="707122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37" name="Google Shape;737;p47"/>
          <p:cNvPicPr preferRelativeResize="0"/>
          <p:nvPr/>
        </p:nvPicPr>
        <p:blipFill rotWithShape="1">
          <a:blip r:embed="rId3">
            <a:alphaModFix/>
          </a:blip>
          <a:srcRect b="0" l="10226" r="10227" t="0"/>
          <a:stretch/>
        </p:blipFill>
        <p:spPr>
          <a:xfrm>
            <a:off x="1756872" y="4840203"/>
            <a:ext cx="618546" cy="618546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38" name="Google Shape;738;p47"/>
          <p:cNvPicPr preferRelativeResize="0"/>
          <p:nvPr/>
        </p:nvPicPr>
        <p:blipFill rotWithShape="1">
          <a:blip r:embed="rId3">
            <a:alphaModFix/>
          </a:blip>
          <a:srcRect b="0" l="10046" r="10045" t="0"/>
          <a:stretch/>
        </p:blipFill>
        <p:spPr>
          <a:xfrm>
            <a:off x="5694499" y="2347347"/>
            <a:ext cx="803002" cy="803002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39" name="Google Shape;739;p47"/>
          <p:cNvPicPr preferRelativeResize="0"/>
          <p:nvPr/>
        </p:nvPicPr>
        <p:blipFill rotWithShape="1">
          <a:blip r:embed="rId3">
            <a:alphaModFix/>
          </a:blip>
          <a:srcRect b="0" l="10125" r="10125" t="0"/>
          <a:stretch/>
        </p:blipFill>
        <p:spPr>
          <a:xfrm>
            <a:off x="9880041" y="2366428"/>
            <a:ext cx="618546" cy="618546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40" name="Google Shape;740;p47"/>
          <p:cNvPicPr preferRelativeResize="0"/>
          <p:nvPr/>
        </p:nvPicPr>
        <p:blipFill rotWithShape="1">
          <a:blip r:embed="rId3">
            <a:alphaModFix/>
          </a:blip>
          <a:srcRect b="0" l="10125" r="10125" t="0"/>
          <a:stretch/>
        </p:blipFill>
        <p:spPr>
          <a:xfrm>
            <a:off x="11073455" y="3440764"/>
            <a:ext cx="694074" cy="694074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41" name="Google Shape;741;p47"/>
          <p:cNvPicPr preferRelativeResize="0"/>
          <p:nvPr/>
        </p:nvPicPr>
        <p:blipFill rotWithShape="1">
          <a:blip r:embed="rId3">
            <a:alphaModFix/>
          </a:blip>
          <a:srcRect b="0" l="10125" r="10125" t="0"/>
          <a:stretch/>
        </p:blipFill>
        <p:spPr>
          <a:xfrm>
            <a:off x="9789492" y="4779729"/>
            <a:ext cx="462171" cy="462171"/>
          </a:xfrm>
          <a:custGeom>
            <a:rect b="b" l="l" r="r" t="t"/>
            <a:pathLst>
              <a:path extrusionOk="0" h="5425236" w="5425236">
                <a:moveTo>
                  <a:pt x="2712618" y="0"/>
                </a:moveTo>
                <a:cubicBezTo>
                  <a:pt x="4210756" y="0"/>
                  <a:pt x="5425236" y="1214480"/>
                  <a:pt x="5425236" y="2712618"/>
                </a:cubicBezTo>
                <a:cubicBezTo>
                  <a:pt x="5425236" y="4210756"/>
                  <a:pt x="4210756" y="5425236"/>
                  <a:pt x="2712618" y="5425236"/>
                </a:cubicBezTo>
                <a:cubicBezTo>
                  <a:pt x="1214480" y="5425236"/>
                  <a:pt x="0" y="4210756"/>
                  <a:pt x="0" y="2712618"/>
                </a:cubicBezTo>
                <a:cubicBezTo>
                  <a:pt x="0" y="1214480"/>
                  <a:pt x="1214480" y="0"/>
                  <a:pt x="271261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48"/>
          <p:cNvPicPr preferRelativeResize="0"/>
          <p:nvPr/>
        </p:nvPicPr>
        <p:blipFill rotWithShape="1">
          <a:blip r:embed="rId3">
            <a:alphaModFix/>
          </a:blip>
          <a:srcRect b="21556" l="0" r="0" t="2155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7" name="Google Shape;747;p48"/>
          <p:cNvGrpSpPr/>
          <p:nvPr/>
        </p:nvGrpSpPr>
        <p:grpSpPr>
          <a:xfrm>
            <a:off x="3" y="0"/>
            <a:ext cx="12191997" cy="6858000"/>
            <a:chOff x="3" y="0"/>
            <a:chExt cx="12191997" cy="6858000"/>
          </a:xfrm>
        </p:grpSpPr>
        <p:sp>
          <p:nvSpPr>
            <p:cNvPr id="748" name="Google Shape;748;p48"/>
            <p:cNvSpPr/>
            <p:nvPr/>
          </p:nvSpPr>
          <p:spPr>
            <a:xfrm>
              <a:off x="3" y="0"/>
              <a:ext cx="12191997" cy="6858000"/>
            </a:xfrm>
            <a:prstGeom prst="rect">
              <a:avLst/>
            </a:prstGeom>
            <a:gradFill>
              <a:gsLst>
                <a:gs pos="0">
                  <a:srgbClr val="4C00FF">
                    <a:alpha val="74901"/>
                  </a:srgbClr>
                </a:gs>
                <a:gs pos="36000">
                  <a:srgbClr val="4C00FF">
                    <a:alpha val="92941"/>
                  </a:srgbClr>
                </a:gs>
                <a:gs pos="61000">
                  <a:srgbClr val="7A0CF4">
                    <a:alpha val="73333"/>
                  </a:srgbClr>
                </a:gs>
                <a:gs pos="100000">
                  <a:srgbClr val="E16F4F"/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9" name="Google Shape;749;p48"/>
            <p:cNvGrpSpPr/>
            <p:nvPr/>
          </p:nvGrpSpPr>
          <p:grpSpPr>
            <a:xfrm>
              <a:off x="3456785" y="789921"/>
              <a:ext cx="5278431" cy="5278158"/>
              <a:chOff x="3588497" y="789921"/>
              <a:chExt cx="5278431" cy="5278158"/>
            </a:xfrm>
          </p:grpSpPr>
          <p:sp>
            <p:nvSpPr>
              <p:cNvPr id="750" name="Google Shape;750;p48"/>
              <p:cNvSpPr/>
              <p:nvPr/>
            </p:nvSpPr>
            <p:spPr>
              <a:xfrm>
                <a:off x="3588497" y="921497"/>
                <a:ext cx="5015006" cy="5015006"/>
              </a:xfrm>
              <a:prstGeom prst="ellipse">
                <a:avLst/>
              </a:prstGeom>
              <a:solidFill>
                <a:srgbClr val="E4E9F4">
                  <a:alpha val="13725"/>
                </a:srgbClr>
              </a:solidFill>
              <a:ln cap="flat" cmpd="sng" w="15875">
                <a:solidFill>
                  <a:schemeClr val="lt1">
                    <a:alpha val="40784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rotWithShape="0" algn="ctr" dir="5400000" dist="63500">
                  <a:srgbClr val="BFBFBF">
                    <a:alpha val="3294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48"/>
              <p:cNvSpPr/>
              <p:nvPr/>
            </p:nvSpPr>
            <p:spPr>
              <a:xfrm>
                <a:off x="3851649" y="1184649"/>
                <a:ext cx="4488703" cy="4488703"/>
              </a:xfrm>
              <a:prstGeom prst="ellipse">
                <a:avLst/>
              </a:prstGeom>
              <a:solidFill>
                <a:srgbClr val="E4E9F4">
                  <a:alpha val="90980"/>
                </a:srgbClr>
              </a:solidFill>
              <a:ln cap="flat" cmpd="sng" w="15875">
                <a:solidFill>
                  <a:schemeClr val="lt1">
                    <a:alpha val="40784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rotWithShape="0" algn="ctr" dir="5400000" dist="63500">
                  <a:srgbClr val="BFBFBF">
                    <a:alpha val="3294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48"/>
              <p:cNvSpPr/>
              <p:nvPr/>
            </p:nvSpPr>
            <p:spPr>
              <a:xfrm>
                <a:off x="4133350" y="1466350"/>
                <a:ext cx="3925300" cy="3925300"/>
              </a:xfrm>
              <a:prstGeom prst="ellipse">
                <a:avLst/>
              </a:prstGeom>
              <a:noFill/>
              <a:ln cap="flat" cmpd="sng" w="15875">
                <a:solidFill>
                  <a:srgbClr val="7A0CF4">
                    <a:alpha val="1098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rotWithShape="0" algn="ctr" dir="5400000" dist="63500">
                  <a:srgbClr val="BFBFBF">
                    <a:alpha val="3294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48"/>
              <p:cNvSpPr/>
              <p:nvPr/>
            </p:nvSpPr>
            <p:spPr>
              <a:xfrm>
                <a:off x="3588770" y="789921"/>
                <a:ext cx="5278158" cy="5278158"/>
              </a:xfrm>
              <a:prstGeom prst="ellipse">
                <a:avLst/>
              </a:prstGeom>
              <a:noFill/>
              <a:ln cap="flat" cmpd="sng" w="15875">
                <a:solidFill>
                  <a:schemeClr val="lt1">
                    <a:alpha val="12941"/>
                  </a:schemeClr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rotWithShape="0" algn="ctr" dir="5400000" dist="63500">
                  <a:srgbClr val="BFBFBF">
                    <a:alpha val="3294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4" name="Google Shape;754;p48"/>
          <p:cNvGrpSpPr/>
          <p:nvPr/>
        </p:nvGrpSpPr>
        <p:grpSpPr>
          <a:xfrm>
            <a:off x="8120085" y="4708318"/>
            <a:ext cx="351434" cy="351434"/>
            <a:chOff x="8120085" y="4708318"/>
            <a:chExt cx="351434" cy="351434"/>
          </a:xfrm>
        </p:grpSpPr>
        <p:sp>
          <p:nvSpPr>
            <p:cNvPr id="755" name="Google Shape;755;p48"/>
            <p:cNvSpPr/>
            <p:nvPr/>
          </p:nvSpPr>
          <p:spPr>
            <a:xfrm>
              <a:off x="8120085" y="4708318"/>
              <a:ext cx="351434" cy="351434"/>
            </a:xfrm>
            <a:prstGeom prst="ellipse">
              <a:avLst/>
            </a:prstGeom>
            <a:solidFill>
              <a:srgbClr val="E4E9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8162261" y="4750494"/>
              <a:ext cx="267082" cy="267082"/>
            </a:xfrm>
            <a:prstGeom prst="ellipse">
              <a:avLst/>
            </a:prstGeom>
            <a:solidFill>
              <a:srgbClr val="7A0CF4"/>
            </a:solidFill>
            <a:ln cap="flat" cmpd="sng" w="15875">
              <a:solidFill>
                <a:schemeClr val="lt1">
                  <a:alpha val="4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48"/>
          <p:cNvSpPr txBox="1"/>
          <p:nvPr/>
        </p:nvSpPr>
        <p:spPr>
          <a:xfrm>
            <a:off x="4028948" y="2767281"/>
            <a:ext cx="396412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7A0CF4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THANK!</a:t>
            </a:r>
            <a:endParaRPr sz="8000">
              <a:solidFill>
                <a:srgbClr val="7A0CF4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12054" r="12054" t="0"/>
          <a:stretch/>
        </p:blipFill>
        <p:spPr>
          <a:xfrm>
            <a:off x="1173368" y="978567"/>
            <a:ext cx="4152611" cy="4363454"/>
          </a:xfrm>
          <a:prstGeom prst="roundRect">
            <a:avLst>
              <a:gd fmla="val 9057" name="adj"/>
            </a:avLst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1445090" y="5132457"/>
            <a:ext cx="2664600" cy="440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4C00FF"/>
              </a:gs>
              <a:gs pos="30000">
                <a:srgbClr val="4C00FF"/>
              </a:gs>
              <a:gs pos="85000">
                <a:srgbClr val="7A0CF4"/>
              </a:gs>
              <a:gs pos="100000">
                <a:srgbClr val="7A0CF4"/>
              </a:gs>
            </a:gsLst>
            <a:lin ang="2700006" scaled="0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13711" r="13711" t="0"/>
          <a:stretch/>
        </p:blipFill>
        <p:spPr>
          <a:xfrm>
            <a:off x="6457949" y="3986312"/>
            <a:ext cx="1606551" cy="1765300"/>
          </a:xfrm>
          <a:prstGeom prst="roundRect">
            <a:avLst>
              <a:gd fmla="val 9768" name="adj"/>
            </a:avLst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613633" y="786417"/>
            <a:ext cx="854147" cy="854151"/>
          </a:xfrm>
          <a:prstGeom prst="ellipse">
            <a:avLst/>
          </a:prstGeom>
          <a:gradFill>
            <a:gsLst>
              <a:gs pos="0">
                <a:srgbClr val="D8E2F3"/>
              </a:gs>
              <a:gs pos="47000">
                <a:srgbClr val="4C00FF"/>
              </a:gs>
              <a:gs pos="85000">
                <a:srgbClr val="E16F4F"/>
              </a:gs>
              <a:gs pos="100000">
                <a:srgbClr val="E16F4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469284" y="1030163"/>
            <a:ext cx="402331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Design for Your Extraordinary Company</a:t>
            </a:r>
            <a:endParaRPr sz="32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469284" y="2813743"/>
            <a:ext cx="4286341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industry's.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1802694" y="5193428"/>
            <a:ext cx="12366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2F2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Next Slide</a:t>
            </a:r>
            <a:endParaRPr sz="1400">
              <a:solidFill>
                <a:srgbClr val="F2F2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73" name="Google Shape;173;p26"/>
          <p:cNvCxnSpPr/>
          <p:nvPr/>
        </p:nvCxnSpPr>
        <p:spPr>
          <a:xfrm>
            <a:off x="3120101" y="5347316"/>
            <a:ext cx="640097" cy="0"/>
          </a:xfrm>
          <a:prstGeom prst="straightConnector1">
            <a:avLst/>
          </a:prstGeom>
          <a:noFill/>
          <a:ln cap="flat" cmpd="sng" w="38100">
            <a:solidFill>
              <a:schemeClr val="lt1">
                <a:alpha val="78823"/>
              </a:schemeClr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74" name="Google Shape;174;p26"/>
          <p:cNvSpPr txBox="1"/>
          <p:nvPr/>
        </p:nvSpPr>
        <p:spPr>
          <a:xfrm>
            <a:off x="8394700" y="4177965"/>
            <a:ext cx="18335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Content Management</a:t>
            </a:r>
            <a:endParaRPr sz="15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8394700" y="4739285"/>
            <a:ext cx="2360925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1397425" y="2132479"/>
            <a:ext cx="4023317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Digital</a:t>
            </a:r>
            <a:endParaRPr sz="88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6179" r="6178" t="0"/>
          <a:stretch/>
        </p:blipFill>
        <p:spPr>
          <a:xfrm>
            <a:off x="3368842" y="0"/>
            <a:ext cx="4989095" cy="685015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2665228" y="3534126"/>
            <a:ext cx="548015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E16F4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For</a:t>
            </a:r>
            <a:r>
              <a:rPr lang="en-US" sz="66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Creatives</a:t>
            </a:r>
            <a:endParaRPr sz="660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10597582" y="570821"/>
            <a:ext cx="886786" cy="886786"/>
          </a:xfrm>
          <a:prstGeom prst="ellipse">
            <a:avLst/>
          </a:prstGeom>
          <a:gradFill>
            <a:gsLst>
              <a:gs pos="0">
                <a:srgbClr val="D8E2F3"/>
              </a:gs>
              <a:gs pos="47000">
                <a:srgbClr val="7A0CF4"/>
              </a:gs>
              <a:gs pos="100000">
                <a:srgbClr val="EA9B8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8052945" y="2387184"/>
            <a:ext cx="18335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 Design</a:t>
            </a:r>
            <a:endParaRPr sz="15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8052945" y="2670097"/>
            <a:ext cx="2360925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typesetting.</a:t>
            </a:r>
            <a:endParaRPr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8090461" y="1797679"/>
            <a:ext cx="422130" cy="391952"/>
            <a:chOff x="9181516" y="1929593"/>
            <a:chExt cx="422130" cy="391952"/>
          </a:xfrm>
        </p:grpSpPr>
        <p:sp>
          <p:nvSpPr>
            <p:cNvPr id="187" name="Google Shape;187;p27"/>
            <p:cNvSpPr/>
            <p:nvPr/>
          </p:nvSpPr>
          <p:spPr>
            <a:xfrm>
              <a:off x="9211694" y="1929593"/>
              <a:ext cx="391952" cy="391952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7000">
                  <a:srgbClr val="7A0CF4"/>
                </a:gs>
                <a:gs pos="100000">
                  <a:srgbClr val="4C00F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 txBox="1"/>
            <p:nvPr/>
          </p:nvSpPr>
          <p:spPr>
            <a:xfrm>
              <a:off x="9181516" y="1997029"/>
              <a:ext cx="42213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01</a:t>
              </a:r>
              <a:endParaRPr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189" name="Google Shape;189;p27"/>
          <p:cNvSpPr txBox="1"/>
          <p:nvPr/>
        </p:nvSpPr>
        <p:spPr>
          <a:xfrm>
            <a:off x="9032476" y="4661085"/>
            <a:ext cx="18335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Digital Marketing</a:t>
            </a:r>
            <a:endParaRPr sz="15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9032476" y="4943998"/>
            <a:ext cx="2360925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typesetting.</a:t>
            </a:r>
            <a:endParaRPr/>
          </a:p>
        </p:txBody>
      </p:sp>
      <p:grpSp>
        <p:nvGrpSpPr>
          <p:cNvPr id="191" name="Google Shape;191;p27"/>
          <p:cNvGrpSpPr/>
          <p:nvPr/>
        </p:nvGrpSpPr>
        <p:grpSpPr>
          <a:xfrm>
            <a:off x="9069992" y="4071580"/>
            <a:ext cx="422130" cy="391952"/>
            <a:chOff x="9181516" y="1929593"/>
            <a:chExt cx="422130" cy="391952"/>
          </a:xfrm>
        </p:grpSpPr>
        <p:sp>
          <p:nvSpPr>
            <p:cNvPr id="192" name="Google Shape;192;p27"/>
            <p:cNvSpPr/>
            <p:nvPr/>
          </p:nvSpPr>
          <p:spPr>
            <a:xfrm>
              <a:off x="9211694" y="1929593"/>
              <a:ext cx="391952" cy="391952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7000">
                  <a:srgbClr val="7A0CF4"/>
                </a:gs>
                <a:gs pos="100000">
                  <a:srgbClr val="4C00F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 txBox="1"/>
            <p:nvPr/>
          </p:nvSpPr>
          <p:spPr>
            <a:xfrm>
              <a:off x="9181516" y="1997029"/>
              <a:ext cx="42213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02</a:t>
              </a:r>
              <a:endParaRPr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10100" r="10099" t="0"/>
          <a:stretch/>
        </p:blipFill>
        <p:spPr>
          <a:xfrm>
            <a:off x="5259460" y="925099"/>
            <a:ext cx="2496483" cy="2496483"/>
          </a:xfrm>
          <a:custGeom>
            <a:rect b="b" l="l" r="r" t="t"/>
            <a:pathLst>
              <a:path extrusionOk="0" h="2603132" w="2603132">
                <a:moveTo>
                  <a:pt x="1301566" y="0"/>
                </a:moveTo>
                <a:cubicBezTo>
                  <a:pt x="2020401" y="0"/>
                  <a:pt x="2603132" y="582731"/>
                  <a:pt x="2603132" y="1301566"/>
                </a:cubicBezTo>
                <a:cubicBezTo>
                  <a:pt x="2603132" y="2020401"/>
                  <a:pt x="2020401" y="2603132"/>
                  <a:pt x="1301566" y="2603132"/>
                </a:cubicBezTo>
                <a:cubicBezTo>
                  <a:pt x="582731" y="2603132"/>
                  <a:pt x="0" y="2020401"/>
                  <a:pt x="0" y="1301566"/>
                </a:cubicBezTo>
                <a:cubicBezTo>
                  <a:pt x="0" y="582731"/>
                  <a:pt x="582731" y="0"/>
                  <a:pt x="1301566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4">
            <a:alphaModFix/>
          </a:blip>
          <a:srcRect b="0" l="560" r="559" t="0"/>
          <a:stretch/>
        </p:blipFill>
        <p:spPr>
          <a:xfrm>
            <a:off x="6952317" y="3541600"/>
            <a:ext cx="2496483" cy="2496483"/>
          </a:xfrm>
          <a:custGeom>
            <a:rect b="b" l="l" r="r" t="t"/>
            <a:pathLst>
              <a:path extrusionOk="0" h="2603132" w="2603132">
                <a:moveTo>
                  <a:pt x="1301566" y="0"/>
                </a:moveTo>
                <a:cubicBezTo>
                  <a:pt x="2020401" y="0"/>
                  <a:pt x="2603132" y="582731"/>
                  <a:pt x="2603132" y="1301566"/>
                </a:cubicBezTo>
                <a:cubicBezTo>
                  <a:pt x="2603132" y="2020401"/>
                  <a:pt x="2020401" y="2603132"/>
                  <a:pt x="1301566" y="2603132"/>
                </a:cubicBezTo>
                <a:cubicBezTo>
                  <a:pt x="582731" y="2603132"/>
                  <a:pt x="0" y="2020401"/>
                  <a:pt x="0" y="1301566"/>
                </a:cubicBezTo>
                <a:cubicBezTo>
                  <a:pt x="0" y="582731"/>
                  <a:pt x="582731" y="0"/>
                  <a:pt x="130156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1095182" y="3384497"/>
            <a:ext cx="389584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Are You Looking for Professional Advince for Business ?</a:t>
            </a:r>
            <a:endParaRPr sz="26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095182" y="5168077"/>
            <a:ext cx="5073565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industry's.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1095182" y="4859543"/>
            <a:ext cx="212928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Solve the Problem</a:t>
            </a:r>
            <a:endParaRPr sz="15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3" name="Google Shape;203;p28"/>
          <p:cNvSpPr/>
          <p:nvPr/>
        </p:nvSpPr>
        <p:spPr>
          <a:xfrm rot="10800000">
            <a:off x="8974102" y="3701491"/>
            <a:ext cx="2030240" cy="203024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7A0CF4"/>
              </a:gs>
              <a:gs pos="33000">
                <a:srgbClr val="7A0CF4"/>
              </a:gs>
              <a:gs pos="100000">
                <a:srgbClr val="4C00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9208010" y="3935399"/>
            <a:ext cx="1562424" cy="1562424"/>
          </a:xfrm>
          <a:prstGeom prst="ellipse">
            <a:avLst/>
          </a:prstGeom>
          <a:gradFill>
            <a:gsLst>
              <a:gs pos="0">
                <a:srgbClr val="D8D8D8">
                  <a:alpha val="64705"/>
                </a:srgbClr>
              </a:gs>
              <a:gs pos="33000">
                <a:srgbClr val="D8D8D8">
                  <a:alpha val="0"/>
                </a:srgbClr>
              </a:gs>
              <a:gs pos="100000">
                <a:srgbClr val="FFFF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lt1">
                <a:alpha val="3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/>
          <p:nvPr/>
        </p:nvSpPr>
        <p:spPr>
          <a:xfrm rot="10800000">
            <a:off x="7281245" y="1084990"/>
            <a:ext cx="2030240" cy="2030240"/>
          </a:xfrm>
          <a:prstGeom prst="teardrop">
            <a:avLst>
              <a:gd fmla="val 100000" name="adj"/>
            </a:avLst>
          </a:prstGeom>
          <a:gradFill>
            <a:gsLst>
              <a:gs pos="0">
                <a:srgbClr val="7A0CF4"/>
              </a:gs>
              <a:gs pos="33000">
                <a:srgbClr val="7A0CF4"/>
              </a:gs>
              <a:gs pos="100000">
                <a:srgbClr val="4C00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7515153" y="1318898"/>
            <a:ext cx="1562424" cy="1562424"/>
          </a:xfrm>
          <a:prstGeom prst="ellipse">
            <a:avLst/>
          </a:prstGeom>
          <a:gradFill>
            <a:gsLst>
              <a:gs pos="0">
                <a:srgbClr val="D8D8D8">
                  <a:alpha val="64705"/>
                </a:srgbClr>
              </a:gs>
              <a:gs pos="33000">
                <a:srgbClr val="D8D8D8">
                  <a:alpha val="0"/>
                </a:srgbClr>
              </a:gs>
              <a:gs pos="100000">
                <a:srgbClr val="FFFF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lt1">
                <a:alpha val="31764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 rot="-5897964">
            <a:off x="10782054" y="2118241"/>
            <a:ext cx="1014508" cy="983603"/>
          </a:xfrm>
          <a:custGeom>
            <a:rect b="b" l="l" r="r" t="t"/>
            <a:pathLst>
              <a:path extrusionOk="0" h="4057030" w="4184508">
                <a:moveTo>
                  <a:pt x="2810818" y="15390"/>
                </a:moveTo>
                <a:cubicBezTo>
                  <a:pt x="2553738" y="66473"/>
                  <a:pt x="2351379" y="210576"/>
                  <a:pt x="2244261" y="418850"/>
                </a:cubicBezTo>
                <a:cubicBezTo>
                  <a:pt x="2183339" y="537313"/>
                  <a:pt x="2153936" y="637058"/>
                  <a:pt x="2094957" y="925428"/>
                </a:cubicBezTo>
                <a:cubicBezTo>
                  <a:pt x="2036388" y="1211749"/>
                  <a:pt x="1984524" y="1349805"/>
                  <a:pt x="1893208" y="1462457"/>
                </a:cubicBezTo>
                <a:cubicBezTo>
                  <a:pt x="1755105" y="1632821"/>
                  <a:pt x="1607905" y="1697981"/>
                  <a:pt x="1160783" y="1786707"/>
                </a:cubicBezTo>
                <a:cubicBezTo>
                  <a:pt x="872366" y="1843933"/>
                  <a:pt x="770039" y="1871394"/>
                  <a:pt x="664902" y="1919800"/>
                </a:cubicBezTo>
                <a:cubicBezTo>
                  <a:pt x="342909" y="2068018"/>
                  <a:pt x="94630" y="2401193"/>
                  <a:pt x="16868" y="2789423"/>
                </a:cubicBezTo>
                <a:cubicBezTo>
                  <a:pt x="-3382" y="2890521"/>
                  <a:pt x="-6001" y="3139076"/>
                  <a:pt x="12287" y="3224810"/>
                </a:cubicBezTo>
                <a:cubicBezTo>
                  <a:pt x="103975" y="3654798"/>
                  <a:pt x="389953" y="3923326"/>
                  <a:pt x="857507" y="4018472"/>
                </a:cubicBezTo>
                <a:cubicBezTo>
                  <a:pt x="1025842" y="4052724"/>
                  <a:pt x="1151420" y="4061267"/>
                  <a:pt x="1398155" y="4055257"/>
                </a:cubicBezTo>
                <a:cubicBezTo>
                  <a:pt x="1696221" y="4047990"/>
                  <a:pt x="1908076" y="4018776"/>
                  <a:pt x="2204713" y="3944034"/>
                </a:cubicBezTo>
                <a:cubicBezTo>
                  <a:pt x="2755068" y="3805359"/>
                  <a:pt x="3104502" y="3611049"/>
                  <a:pt x="3457384" y="3247461"/>
                </a:cubicBezTo>
                <a:cubicBezTo>
                  <a:pt x="3702891" y="2994506"/>
                  <a:pt x="3882857" y="2715118"/>
                  <a:pt x="4012739" y="2385315"/>
                </a:cubicBezTo>
                <a:cubicBezTo>
                  <a:pt x="4397683" y="1407859"/>
                  <a:pt x="4112209" y="344546"/>
                  <a:pt x="3390204" y="66530"/>
                </a:cubicBezTo>
                <a:cubicBezTo>
                  <a:pt x="3228603" y="4303"/>
                  <a:pt x="2977934" y="-17824"/>
                  <a:pt x="2810818" y="15390"/>
                </a:cubicBezTo>
              </a:path>
            </a:pathLst>
          </a:custGeom>
          <a:gradFill>
            <a:gsLst>
              <a:gs pos="0">
                <a:srgbClr val="D8E2F3"/>
              </a:gs>
              <a:gs pos="67000">
                <a:schemeClr val="accent2"/>
              </a:gs>
              <a:gs pos="100000">
                <a:srgbClr val="E06948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28"/>
          <p:cNvGrpSpPr/>
          <p:nvPr/>
        </p:nvGrpSpPr>
        <p:grpSpPr>
          <a:xfrm>
            <a:off x="8055093" y="1625384"/>
            <a:ext cx="482545" cy="385983"/>
            <a:chOff x="4304691" y="3075295"/>
            <a:chExt cx="866775" cy="693324"/>
          </a:xfrm>
        </p:grpSpPr>
        <p:sp>
          <p:nvSpPr>
            <p:cNvPr id="209" name="Google Shape;209;p28"/>
            <p:cNvSpPr/>
            <p:nvPr/>
          </p:nvSpPr>
          <p:spPr>
            <a:xfrm>
              <a:off x="4780941" y="3419528"/>
              <a:ext cx="192517" cy="234808"/>
            </a:xfrm>
            <a:custGeom>
              <a:rect b="b" l="l" r="r" t="t"/>
              <a:pathLst>
                <a:path extrusionOk="0" h="234808" w="192517">
                  <a:moveTo>
                    <a:pt x="190500" y="213932"/>
                  </a:moveTo>
                  <a:lnTo>
                    <a:pt x="60103" y="6096"/>
                  </a:lnTo>
                  <a:cubicBezTo>
                    <a:pt x="57770" y="2287"/>
                    <a:pt x="53615" y="-25"/>
                    <a:pt x="49149" y="0"/>
                  </a:cubicBezTo>
                  <a:cubicBezTo>
                    <a:pt x="44663" y="-2"/>
                    <a:pt x="40491" y="2300"/>
                    <a:pt x="38100" y="6096"/>
                  </a:cubicBezTo>
                  <a:lnTo>
                    <a:pt x="0" y="67247"/>
                  </a:lnTo>
                  <a:lnTo>
                    <a:pt x="81725" y="199454"/>
                  </a:lnTo>
                  <a:cubicBezTo>
                    <a:pt x="88641" y="209912"/>
                    <a:pt x="90127" y="223051"/>
                    <a:pt x="85725" y="234791"/>
                  </a:cubicBezTo>
                  <a:lnTo>
                    <a:pt x="178117" y="234791"/>
                  </a:lnTo>
                  <a:cubicBezTo>
                    <a:pt x="185683" y="235170"/>
                    <a:pt x="192123" y="229342"/>
                    <a:pt x="192500" y="221776"/>
                  </a:cubicBezTo>
                  <a:cubicBezTo>
                    <a:pt x="192638" y="219020"/>
                    <a:pt x="191941" y="216286"/>
                    <a:pt x="190500" y="2139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386942" y="3292362"/>
              <a:ext cx="445097" cy="362080"/>
            </a:xfrm>
            <a:custGeom>
              <a:rect b="b" l="l" r="r" t="t"/>
              <a:pathLst>
                <a:path extrusionOk="0" h="362080" w="445097">
                  <a:moveTo>
                    <a:pt x="442576" y="342336"/>
                  </a:moveTo>
                  <a:lnTo>
                    <a:pt x="235407" y="5246"/>
                  </a:lnTo>
                  <a:cubicBezTo>
                    <a:pt x="232749" y="1812"/>
                    <a:pt x="228604" y="-136"/>
                    <a:pt x="224263" y="7"/>
                  </a:cubicBezTo>
                  <a:lnTo>
                    <a:pt x="222549" y="7"/>
                  </a:lnTo>
                  <a:lnTo>
                    <a:pt x="220834" y="7"/>
                  </a:lnTo>
                  <a:cubicBezTo>
                    <a:pt x="216494" y="-136"/>
                    <a:pt x="212348" y="1812"/>
                    <a:pt x="209690" y="5246"/>
                  </a:cubicBezTo>
                  <a:lnTo>
                    <a:pt x="2521" y="342336"/>
                  </a:lnTo>
                  <a:cubicBezTo>
                    <a:pt x="-413" y="346442"/>
                    <a:pt x="-817" y="351841"/>
                    <a:pt x="1473" y="356338"/>
                  </a:cubicBezTo>
                  <a:cubicBezTo>
                    <a:pt x="3784" y="360412"/>
                    <a:pt x="8365" y="362646"/>
                    <a:pt x="12999" y="361957"/>
                  </a:cubicBezTo>
                  <a:lnTo>
                    <a:pt x="432099" y="361957"/>
                  </a:lnTo>
                  <a:cubicBezTo>
                    <a:pt x="436733" y="362646"/>
                    <a:pt x="441313" y="360412"/>
                    <a:pt x="443624" y="356338"/>
                  </a:cubicBezTo>
                  <a:cubicBezTo>
                    <a:pt x="445915" y="351841"/>
                    <a:pt x="445511" y="346442"/>
                    <a:pt x="442576" y="342336"/>
                  </a:cubicBezTo>
                  <a:close/>
                  <a:moveTo>
                    <a:pt x="257220" y="163171"/>
                  </a:moveTo>
                  <a:lnTo>
                    <a:pt x="224263" y="192508"/>
                  </a:lnTo>
                  <a:lnTo>
                    <a:pt x="191307" y="163171"/>
                  </a:lnTo>
                  <a:lnTo>
                    <a:pt x="136824" y="196127"/>
                  </a:lnTo>
                  <a:lnTo>
                    <a:pt x="222549" y="57157"/>
                  </a:lnTo>
                  <a:lnTo>
                    <a:pt x="305988" y="1925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4457091" y="328484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304691" y="3075295"/>
              <a:ext cx="866775" cy="693324"/>
            </a:xfrm>
            <a:custGeom>
              <a:rect b="b" l="l" r="r" t="t"/>
              <a:pathLst>
                <a:path extrusionOk="0" h="693324" w="866775">
                  <a:moveTo>
                    <a:pt x="866775" y="0"/>
                  </a:moveTo>
                  <a:lnTo>
                    <a:pt x="104775" y="0"/>
                  </a:lnTo>
                  <a:lnTo>
                    <a:pt x="104775" y="104775"/>
                  </a:lnTo>
                  <a:lnTo>
                    <a:pt x="0" y="104775"/>
                  </a:lnTo>
                  <a:lnTo>
                    <a:pt x="0" y="693325"/>
                  </a:lnTo>
                  <a:lnTo>
                    <a:pt x="762000" y="693325"/>
                  </a:lnTo>
                  <a:lnTo>
                    <a:pt x="762000" y="588550"/>
                  </a:lnTo>
                  <a:lnTo>
                    <a:pt x="866775" y="588550"/>
                  </a:lnTo>
                  <a:close/>
                  <a:moveTo>
                    <a:pt x="704850" y="638175"/>
                  </a:moveTo>
                  <a:lnTo>
                    <a:pt x="57150" y="638175"/>
                  </a:lnTo>
                  <a:lnTo>
                    <a:pt x="57150" y="159925"/>
                  </a:lnTo>
                  <a:lnTo>
                    <a:pt x="704850" y="159925"/>
                  </a:lnTo>
                  <a:close/>
                  <a:moveTo>
                    <a:pt x="809625" y="533400"/>
                  </a:moveTo>
                  <a:lnTo>
                    <a:pt x="762000" y="533400"/>
                  </a:lnTo>
                  <a:lnTo>
                    <a:pt x="762000" y="104775"/>
                  </a:lnTo>
                  <a:lnTo>
                    <a:pt x="161925" y="104775"/>
                  </a:lnTo>
                  <a:lnTo>
                    <a:pt x="161925" y="57150"/>
                  </a:lnTo>
                  <a:lnTo>
                    <a:pt x="809625" y="571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8"/>
          <p:cNvSpPr txBox="1"/>
          <p:nvPr/>
        </p:nvSpPr>
        <p:spPr>
          <a:xfrm>
            <a:off x="7556151" y="2051231"/>
            <a:ext cx="1480429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Lorem Ipsum simply dummy.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9249008" y="4667732"/>
            <a:ext cx="1480429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Lorem Ipsum simply dummy.</a:t>
            </a:r>
            <a:endParaRPr/>
          </a:p>
        </p:txBody>
      </p:sp>
      <p:grpSp>
        <p:nvGrpSpPr>
          <p:cNvPr descr="Gears with solid fill" id="215" name="Google Shape;215;p28"/>
          <p:cNvGrpSpPr/>
          <p:nvPr/>
        </p:nvGrpSpPr>
        <p:grpSpPr>
          <a:xfrm>
            <a:off x="9806421" y="4209454"/>
            <a:ext cx="365604" cy="442423"/>
            <a:chOff x="6424211" y="4263623"/>
            <a:chExt cx="621030" cy="751522"/>
          </a:xfrm>
        </p:grpSpPr>
        <p:sp>
          <p:nvSpPr>
            <p:cNvPr id="216" name="Google Shape;216;p28"/>
            <p:cNvSpPr/>
            <p:nvPr/>
          </p:nvSpPr>
          <p:spPr>
            <a:xfrm>
              <a:off x="6639477" y="4263623"/>
              <a:ext cx="405764" cy="404812"/>
            </a:xfrm>
            <a:custGeom>
              <a:rect b="b" l="l" r="r" t="t"/>
              <a:pathLst>
                <a:path extrusionOk="0" h="404812" w="405764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424211" y="4610333"/>
              <a:ext cx="405765" cy="404812"/>
            </a:xfrm>
            <a:custGeom>
              <a:rect b="b" l="l" r="r" t="t"/>
              <a:pathLst>
                <a:path extrusionOk="0" h="404812" w="405765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1290200" y="3011330"/>
            <a:ext cx="1090723" cy="312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Art Director 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1290200" y="2488110"/>
            <a:ext cx="11605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Tobias Roberts</a:t>
            </a:r>
            <a:endParaRPr sz="14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1340835" y="4150998"/>
            <a:ext cx="162330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Work Experience</a:t>
            </a:r>
            <a:endParaRPr sz="13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Badge Tick1 with solid fill" id="225" name="Google Shape;225;p29"/>
          <p:cNvSpPr/>
          <p:nvPr/>
        </p:nvSpPr>
        <p:spPr>
          <a:xfrm>
            <a:off x="1436294" y="4662792"/>
            <a:ext cx="189173" cy="189173"/>
          </a:xfrm>
          <a:custGeom>
            <a:rect b="b" l="l" r="r" t="t"/>
            <a:pathLst>
              <a:path extrusionOk="0" h="723499" w="723499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40"/>
                  <a:pt x="723500" y="361731"/>
                  <a:pt x="723500" y="361721"/>
                </a:cubicBezTo>
                <a:cubicBezTo>
                  <a:pt x="723569" y="162016"/>
                  <a:pt x="561731" y="69"/>
                  <a:pt x="362026" y="0"/>
                </a:cubicBezTo>
                <a:cubicBezTo>
                  <a:pt x="361934" y="0"/>
                  <a:pt x="361842" y="0"/>
                  <a:pt x="361750" y="0"/>
                </a:cubicBezTo>
                <a:close/>
                <a:moveTo>
                  <a:pt x="449380" y="379028"/>
                </a:moveTo>
                <a:cubicBezTo>
                  <a:pt x="396675" y="431638"/>
                  <a:pt x="343652" y="484715"/>
                  <a:pt x="290312" y="538258"/>
                </a:cubicBezTo>
                <a:cubicBezTo>
                  <a:pt x="244986" y="492716"/>
                  <a:pt x="199552" y="447282"/>
                  <a:pt x="154010" y="401955"/>
                </a:cubicBezTo>
                <a:lnTo>
                  <a:pt x="199549" y="356416"/>
                </a:lnTo>
                <a:lnTo>
                  <a:pt x="290312" y="447180"/>
                </a:lnTo>
                <a:cubicBezTo>
                  <a:pt x="334375" y="402482"/>
                  <a:pt x="378190" y="358099"/>
                  <a:pt x="421757" y="314030"/>
                </a:cubicBezTo>
                <a:cubicBezTo>
                  <a:pt x="465296" y="269967"/>
                  <a:pt x="489385" y="246317"/>
                  <a:pt x="534543" y="202673"/>
                </a:cubicBezTo>
                <a:cubicBezTo>
                  <a:pt x="535810" y="201406"/>
                  <a:pt x="537172" y="200149"/>
                  <a:pt x="538648" y="198863"/>
                </a:cubicBezTo>
                <a:cubicBezTo>
                  <a:pt x="540079" y="197649"/>
                  <a:pt x="541358" y="196268"/>
                  <a:pt x="542458" y="194748"/>
                </a:cubicBezTo>
                <a:lnTo>
                  <a:pt x="588636" y="240287"/>
                </a:lnTo>
                <a:cubicBezTo>
                  <a:pt x="535000" y="293627"/>
                  <a:pt x="502082" y="326393"/>
                  <a:pt x="449370" y="379000"/>
                </a:cubicBezTo>
                <a:close/>
              </a:path>
            </a:pathLst>
          </a:custGeom>
          <a:solidFill>
            <a:srgbClr val="7A0C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705721" y="4547631"/>
            <a:ext cx="2039467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simply dummy text of the printing.</a:t>
            </a:r>
            <a:endParaRPr/>
          </a:p>
        </p:txBody>
      </p:sp>
      <p:sp>
        <p:nvSpPr>
          <p:cNvPr descr="Badge Tick1 with solid fill" id="227" name="Google Shape;227;p29"/>
          <p:cNvSpPr/>
          <p:nvPr/>
        </p:nvSpPr>
        <p:spPr>
          <a:xfrm>
            <a:off x="1436294" y="5283006"/>
            <a:ext cx="189173" cy="189173"/>
          </a:xfrm>
          <a:custGeom>
            <a:rect b="b" l="l" r="r" t="t"/>
            <a:pathLst>
              <a:path extrusionOk="0" h="723499" w="723499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40"/>
                  <a:pt x="723500" y="361731"/>
                  <a:pt x="723500" y="361721"/>
                </a:cubicBezTo>
                <a:cubicBezTo>
                  <a:pt x="723569" y="162016"/>
                  <a:pt x="561731" y="69"/>
                  <a:pt x="362026" y="0"/>
                </a:cubicBezTo>
                <a:cubicBezTo>
                  <a:pt x="361934" y="0"/>
                  <a:pt x="361842" y="0"/>
                  <a:pt x="361750" y="0"/>
                </a:cubicBezTo>
                <a:close/>
                <a:moveTo>
                  <a:pt x="449380" y="379028"/>
                </a:moveTo>
                <a:cubicBezTo>
                  <a:pt x="396675" y="431638"/>
                  <a:pt x="343652" y="484715"/>
                  <a:pt x="290312" y="538258"/>
                </a:cubicBezTo>
                <a:cubicBezTo>
                  <a:pt x="244986" y="492716"/>
                  <a:pt x="199552" y="447282"/>
                  <a:pt x="154010" y="401955"/>
                </a:cubicBezTo>
                <a:lnTo>
                  <a:pt x="199549" y="356416"/>
                </a:lnTo>
                <a:lnTo>
                  <a:pt x="290312" y="447180"/>
                </a:lnTo>
                <a:cubicBezTo>
                  <a:pt x="334375" y="402482"/>
                  <a:pt x="378190" y="358099"/>
                  <a:pt x="421757" y="314030"/>
                </a:cubicBezTo>
                <a:cubicBezTo>
                  <a:pt x="465296" y="269967"/>
                  <a:pt x="489385" y="246317"/>
                  <a:pt x="534543" y="202673"/>
                </a:cubicBezTo>
                <a:cubicBezTo>
                  <a:pt x="535810" y="201406"/>
                  <a:pt x="537172" y="200149"/>
                  <a:pt x="538648" y="198863"/>
                </a:cubicBezTo>
                <a:cubicBezTo>
                  <a:pt x="540079" y="197649"/>
                  <a:pt x="541358" y="196268"/>
                  <a:pt x="542458" y="194748"/>
                </a:cubicBezTo>
                <a:lnTo>
                  <a:pt x="588636" y="240287"/>
                </a:lnTo>
                <a:cubicBezTo>
                  <a:pt x="535000" y="293627"/>
                  <a:pt x="502082" y="326393"/>
                  <a:pt x="449370" y="379000"/>
                </a:cubicBezTo>
                <a:close/>
              </a:path>
            </a:pathLst>
          </a:custGeom>
          <a:solidFill>
            <a:srgbClr val="7A0C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1705721" y="5167845"/>
            <a:ext cx="2039467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simply dummy text of the printing.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4893823" y="4150998"/>
            <a:ext cx="162330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Work Experience</a:t>
            </a:r>
            <a:endParaRPr sz="13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Badge Tick1 with solid fill" id="230" name="Google Shape;230;p29"/>
          <p:cNvSpPr/>
          <p:nvPr/>
        </p:nvSpPr>
        <p:spPr>
          <a:xfrm>
            <a:off x="4989282" y="4662792"/>
            <a:ext cx="189173" cy="189173"/>
          </a:xfrm>
          <a:custGeom>
            <a:rect b="b" l="l" r="r" t="t"/>
            <a:pathLst>
              <a:path extrusionOk="0" h="723499" w="723499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40"/>
                  <a:pt x="723500" y="361731"/>
                  <a:pt x="723500" y="361721"/>
                </a:cubicBezTo>
                <a:cubicBezTo>
                  <a:pt x="723569" y="162016"/>
                  <a:pt x="561731" y="69"/>
                  <a:pt x="362026" y="0"/>
                </a:cubicBezTo>
                <a:cubicBezTo>
                  <a:pt x="361934" y="0"/>
                  <a:pt x="361842" y="0"/>
                  <a:pt x="361750" y="0"/>
                </a:cubicBezTo>
                <a:close/>
                <a:moveTo>
                  <a:pt x="449380" y="379028"/>
                </a:moveTo>
                <a:cubicBezTo>
                  <a:pt x="396675" y="431638"/>
                  <a:pt x="343652" y="484715"/>
                  <a:pt x="290312" y="538258"/>
                </a:cubicBezTo>
                <a:cubicBezTo>
                  <a:pt x="244986" y="492716"/>
                  <a:pt x="199552" y="447282"/>
                  <a:pt x="154010" y="401955"/>
                </a:cubicBezTo>
                <a:lnTo>
                  <a:pt x="199549" y="356416"/>
                </a:lnTo>
                <a:lnTo>
                  <a:pt x="290312" y="447180"/>
                </a:lnTo>
                <a:cubicBezTo>
                  <a:pt x="334375" y="402482"/>
                  <a:pt x="378190" y="358099"/>
                  <a:pt x="421757" y="314030"/>
                </a:cubicBezTo>
                <a:cubicBezTo>
                  <a:pt x="465296" y="269967"/>
                  <a:pt x="489385" y="246317"/>
                  <a:pt x="534543" y="202673"/>
                </a:cubicBezTo>
                <a:cubicBezTo>
                  <a:pt x="535810" y="201406"/>
                  <a:pt x="537172" y="200149"/>
                  <a:pt x="538648" y="198863"/>
                </a:cubicBezTo>
                <a:cubicBezTo>
                  <a:pt x="540079" y="197649"/>
                  <a:pt x="541358" y="196268"/>
                  <a:pt x="542458" y="194748"/>
                </a:cubicBezTo>
                <a:lnTo>
                  <a:pt x="588636" y="240287"/>
                </a:lnTo>
                <a:cubicBezTo>
                  <a:pt x="535000" y="293627"/>
                  <a:pt x="502082" y="326393"/>
                  <a:pt x="449370" y="379000"/>
                </a:cubicBezTo>
                <a:close/>
              </a:path>
            </a:pathLst>
          </a:custGeom>
          <a:solidFill>
            <a:srgbClr val="7A0C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5258709" y="4547631"/>
            <a:ext cx="2039467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simply dummy text of the printing.</a:t>
            </a:r>
            <a:endParaRPr/>
          </a:p>
        </p:txBody>
      </p:sp>
      <p:sp>
        <p:nvSpPr>
          <p:cNvPr descr="Badge Tick1 with solid fill" id="232" name="Google Shape;232;p29"/>
          <p:cNvSpPr/>
          <p:nvPr/>
        </p:nvSpPr>
        <p:spPr>
          <a:xfrm>
            <a:off x="4989282" y="5283006"/>
            <a:ext cx="189173" cy="189173"/>
          </a:xfrm>
          <a:custGeom>
            <a:rect b="b" l="l" r="r" t="t"/>
            <a:pathLst>
              <a:path extrusionOk="0" h="723499" w="723499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40"/>
                  <a:pt x="723500" y="361731"/>
                  <a:pt x="723500" y="361721"/>
                </a:cubicBezTo>
                <a:cubicBezTo>
                  <a:pt x="723569" y="162016"/>
                  <a:pt x="561731" y="69"/>
                  <a:pt x="362026" y="0"/>
                </a:cubicBezTo>
                <a:cubicBezTo>
                  <a:pt x="361934" y="0"/>
                  <a:pt x="361842" y="0"/>
                  <a:pt x="361750" y="0"/>
                </a:cubicBezTo>
                <a:close/>
                <a:moveTo>
                  <a:pt x="449380" y="379028"/>
                </a:moveTo>
                <a:cubicBezTo>
                  <a:pt x="396675" y="431638"/>
                  <a:pt x="343652" y="484715"/>
                  <a:pt x="290312" y="538258"/>
                </a:cubicBezTo>
                <a:cubicBezTo>
                  <a:pt x="244986" y="492716"/>
                  <a:pt x="199552" y="447282"/>
                  <a:pt x="154010" y="401955"/>
                </a:cubicBezTo>
                <a:lnTo>
                  <a:pt x="199549" y="356416"/>
                </a:lnTo>
                <a:lnTo>
                  <a:pt x="290312" y="447180"/>
                </a:lnTo>
                <a:cubicBezTo>
                  <a:pt x="334375" y="402482"/>
                  <a:pt x="378190" y="358099"/>
                  <a:pt x="421757" y="314030"/>
                </a:cubicBezTo>
                <a:cubicBezTo>
                  <a:pt x="465296" y="269967"/>
                  <a:pt x="489385" y="246317"/>
                  <a:pt x="534543" y="202673"/>
                </a:cubicBezTo>
                <a:cubicBezTo>
                  <a:pt x="535810" y="201406"/>
                  <a:pt x="537172" y="200149"/>
                  <a:pt x="538648" y="198863"/>
                </a:cubicBezTo>
                <a:cubicBezTo>
                  <a:pt x="540079" y="197649"/>
                  <a:pt x="541358" y="196268"/>
                  <a:pt x="542458" y="194748"/>
                </a:cubicBezTo>
                <a:lnTo>
                  <a:pt x="588636" y="240287"/>
                </a:lnTo>
                <a:cubicBezTo>
                  <a:pt x="535000" y="293627"/>
                  <a:pt x="502082" y="326393"/>
                  <a:pt x="449370" y="379000"/>
                </a:cubicBezTo>
                <a:close/>
              </a:path>
            </a:pathLst>
          </a:custGeom>
          <a:solidFill>
            <a:srgbClr val="7A0C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258709" y="5167845"/>
            <a:ext cx="2039467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simply dummy text of the printing.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8446813" y="4150998"/>
            <a:ext cx="162330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Work Experience</a:t>
            </a:r>
            <a:endParaRPr sz="13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descr="Badge Tick1 with solid fill" id="235" name="Google Shape;235;p29"/>
          <p:cNvSpPr/>
          <p:nvPr/>
        </p:nvSpPr>
        <p:spPr>
          <a:xfrm>
            <a:off x="8542272" y="4662792"/>
            <a:ext cx="189173" cy="189173"/>
          </a:xfrm>
          <a:custGeom>
            <a:rect b="b" l="l" r="r" t="t"/>
            <a:pathLst>
              <a:path extrusionOk="0" h="723499" w="723499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40"/>
                  <a:pt x="723500" y="361731"/>
                  <a:pt x="723500" y="361721"/>
                </a:cubicBezTo>
                <a:cubicBezTo>
                  <a:pt x="723569" y="162016"/>
                  <a:pt x="561731" y="69"/>
                  <a:pt x="362026" y="0"/>
                </a:cubicBezTo>
                <a:cubicBezTo>
                  <a:pt x="361934" y="0"/>
                  <a:pt x="361842" y="0"/>
                  <a:pt x="361750" y="0"/>
                </a:cubicBezTo>
                <a:close/>
                <a:moveTo>
                  <a:pt x="449380" y="379028"/>
                </a:moveTo>
                <a:cubicBezTo>
                  <a:pt x="396675" y="431638"/>
                  <a:pt x="343652" y="484715"/>
                  <a:pt x="290312" y="538258"/>
                </a:cubicBezTo>
                <a:cubicBezTo>
                  <a:pt x="244986" y="492716"/>
                  <a:pt x="199552" y="447282"/>
                  <a:pt x="154010" y="401955"/>
                </a:cubicBezTo>
                <a:lnTo>
                  <a:pt x="199549" y="356416"/>
                </a:lnTo>
                <a:lnTo>
                  <a:pt x="290312" y="447180"/>
                </a:lnTo>
                <a:cubicBezTo>
                  <a:pt x="334375" y="402482"/>
                  <a:pt x="378190" y="358099"/>
                  <a:pt x="421757" y="314030"/>
                </a:cubicBezTo>
                <a:cubicBezTo>
                  <a:pt x="465296" y="269967"/>
                  <a:pt x="489385" y="246317"/>
                  <a:pt x="534543" y="202673"/>
                </a:cubicBezTo>
                <a:cubicBezTo>
                  <a:pt x="535810" y="201406"/>
                  <a:pt x="537172" y="200149"/>
                  <a:pt x="538648" y="198863"/>
                </a:cubicBezTo>
                <a:cubicBezTo>
                  <a:pt x="540079" y="197649"/>
                  <a:pt x="541358" y="196268"/>
                  <a:pt x="542458" y="194748"/>
                </a:cubicBezTo>
                <a:lnTo>
                  <a:pt x="588636" y="240287"/>
                </a:lnTo>
                <a:cubicBezTo>
                  <a:pt x="535000" y="293627"/>
                  <a:pt x="502082" y="326393"/>
                  <a:pt x="449370" y="379000"/>
                </a:cubicBezTo>
                <a:close/>
              </a:path>
            </a:pathLst>
          </a:custGeom>
          <a:solidFill>
            <a:srgbClr val="7A0C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8811699" y="4547631"/>
            <a:ext cx="2039467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simply dummy text of the printing.</a:t>
            </a:r>
            <a:endParaRPr/>
          </a:p>
        </p:txBody>
      </p:sp>
      <p:sp>
        <p:nvSpPr>
          <p:cNvPr descr="Badge Tick1 with solid fill" id="237" name="Google Shape;237;p29"/>
          <p:cNvSpPr/>
          <p:nvPr/>
        </p:nvSpPr>
        <p:spPr>
          <a:xfrm>
            <a:off x="8542272" y="5283006"/>
            <a:ext cx="189173" cy="189173"/>
          </a:xfrm>
          <a:custGeom>
            <a:rect b="b" l="l" r="r" t="t"/>
            <a:pathLst>
              <a:path extrusionOk="0" h="723499" w="723499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40"/>
                  <a:pt x="723500" y="361731"/>
                  <a:pt x="723500" y="361721"/>
                </a:cubicBezTo>
                <a:cubicBezTo>
                  <a:pt x="723569" y="162016"/>
                  <a:pt x="561731" y="69"/>
                  <a:pt x="362026" y="0"/>
                </a:cubicBezTo>
                <a:cubicBezTo>
                  <a:pt x="361934" y="0"/>
                  <a:pt x="361842" y="0"/>
                  <a:pt x="361750" y="0"/>
                </a:cubicBezTo>
                <a:close/>
                <a:moveTo>
                  <a:pt x="449380" y="379028"/>
                </a:moveTo>
                <a:cubicBezTo>
                  <a:pt x="396675" y="431638"/>
                  <a:pt x="343652" y="484715"/>
                  <a:pt x="290312" y="538258"/>
                </a:cubicBezTo>
                <a:cubicBezTo>
                  <a:pt x="244986" y="492716"/>
                  <a:pt x="199552" y="447282"/>
                  <a:pt x="154010" y="401955"/>
                </a:cubicBezTo>
                <a:lnTo>
                  <a:pt x="199549" y="356416"/>
                </a:lnTo>
                <a:lnTo>
                  <a:pt x="290312" y="447180"/>
                </a:lnTo>
                <a:cubicBezTo>
                  <a:pt x="334375" y="402482"/>
                  <a:pt x="378190" y="358099"/>
                  <a:pt x="421757" y="314030"/>
                </a:cubicBezTo>
                <a:cubicBezTo>
                  <a:pt x="465296" y="269967"/>
                  <a:pt x="489385" y="246317"/>
                  <a:pt x="534543" y="202673"/>
                </a:cubicBezTo>
                <a:cubicBezTo>
                  <a:pt x="535810" y="201406"/>
                  <a:pt x="537172" y="200149"/>
                  <a:pt x="538648" y="198863"/>
                </a:cubicBezTo>
                <a:cubicBezTo>
                  <a:pt x="540079" y="197649"/>
                  <a:pt x="541358" y="196268"/>
                  <a:pt x="542458" y="194748"/>
                </a:cubicBezTo>
                <a:lnTo>
                  <a:pt x="588636" y="240287"/>
                </a:lnTo>
                <a:cubicBezTo>
                  <a:pt x="535000" y="293627"/>
                  <a:pt x="502082" y="326393"/>
                  <a:pt x="449370" y="379000"/>
                </a:cubicBezTo>
                <a:close/>
              </a:path>
            </a:pathLst>
          </a:custGeom>
          <a:solidFill>
            <a:srgbClr val="7A0C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8811699" y="5167845"/>
            <a:ext cx="2039467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simply dummy text of the printing.</a:t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 rot="-900000">
            <a:off x="10723370" y="4428272"/>
            <a:ext cx="1230605" cy="1193116"/>
          </a:xfrm>
          <a:custGeom>
            <a:rect b="b" l="l" r="r" t="t"/>
            <a:pathLst>
              <a:path extrusionOk="0" h="4057030" w="4184508">
                <a:moveTo>
                  <a:pt x="2810818" y="15390"/>
                </a:moveTo>
                <a:cubicBezTo>
                  <a:pt x="2553738" y="66473"/>
                  <a:pt x="2351379" y="210576"/>
                  <a:pt x="2244261" y="418850"/>
                </a:cubicBezTo>
                <a:cubicBezTo>
                  <a:pt x="2183339" y="537313"/>
                  <a:pt x="2153936" y="637058"/>
                  <a:pt x="2094957" y="925428"/>
                </a:cubicBezTo>
                <a:cubicBezTo>
                  <a:pt x="2036388" y="1211749"/>
                  <a:pt x="1984524" y="1349805"/>
                  <a:pt x="1893208" y="1462457"/>
                </a:cubicBezTo>
                <a:cubicBezTo>
                  <a:pt x="1755105" y="1632821"/>
                  <a:pt x="1607905" y="1697981"/>
                  <a:pt x="1160783" y="1786707"/>
                </a:cubicBezTo>
                <a:cubicBezTo>
                  <a:pt x="872366" y="1843933"/>
                  <a:pt x="770039" y="1871394"/>
                  <a:pt x="664902" y="1919800"/>
                </a:cubicBezTo>
                <a:cubicBezTo>
                  <a:pt x="342909" y="2068018"/>
                  <a:pt x="94630" y="2401193"/>
                  <a:pt x="16868" y="2789423"/>
                </a:cubicBezTo>
                <a:cubicBezTo>
                  <a:pt x="-3382" y="2890521"/>
                  <a:pt x="-6001" y="3139076"/>
                  <a:pt x="12287" y="3224810"/>
                </a:cubicBezTo>
                <a:cubicBezTo>
                  <a:pt x="103975" y="3654798"/>
                  <a:pt x="389953" y="3923326"/>
                  <a:pt x="857507" y="4018472"/>
                </a:cubicBezTo>
                <a:cubicBezTo>
                  <a:pt x="1025842" y="4052724"/>
                  <a:pt x="1151420" y="4061267"/>
                  <a:pt x="1398155" y="4055257"/>
                </a:cubicBezTo>
                <a:cubicBezTo>
                  <a:pt x="1696221" y="4047990"/>
                  <a:pt x="1908076" y="4018776"/>
                  <a:pt x="2204713" y="3944034"/>
                </a:cubicBezTo>
                <a:cubicBezTo>
                  <a:pt x="2755068" y="3805359"/>
                  <a:pt x="3104502" y="3611049"/>
                  <a:pt x="3457384" y="3247461"/>
                </a:cubicBezTo>
                <a:cubicBezTo>
                  <a:pt x="3702891" y="2994506"/>
                  <a:pt x="3882857" y="2715118"/>
                  <a:pt x="4012739" y="2385315"/>
                </a:cubicBezTo>
                <a:cubicBezTo>
                  <a:pt x="4397683" y="1407859"/>
                  <a:pt x="4112209" y="344546"/>
                  <a:pt x="3390204" y="66530"/>
                </a:cubicBezTo>
                <a:cubicBezTo>
                  <a:pt x="3228603" y="4303"/>
                  <a:pt x="2977934" y="-17824"/>
                  <a:pt x="2810818" y="15390"/>
                </a:cubicBezTo>
              </a:path>
            </a:pathLst>
          </a:custGeom>
          <a:gradFill>
            <a:gsLst>
              <a:gs pos="0">
                <a:srgbClr val="D4DFF2"/>
              </a:gs>
              <a:gs pos="61000">
                <a:srgbClr val="E06948"/>
              </a:gs>
              <a:gs pos="93000">
                <a:srgbClr val="E06948"/>
              </a:gs>
              <a:gs pos="100000">
                <a:srgbClr val="E06948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3457412" y="697784"/>
            <a:ext cx="5277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Expert Loyality Team</a:t>
            </a:r>
            <a:endParaRPr sz="36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4862239" y="3011330"/>
            <a:ext cx="1090723" cy="312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IT Manager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4862239" y="2488110"/>
            <a:ext cx="11605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Olive Mccarthy</a:t>
            </a:r>
            <a:endParaRPr sz="14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8416320" y="3011330"/>
            <a:ext cx="1090723" cy="312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Illustrator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8416320" y="2488110"/>
            <a:ext cx="11605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Tom Houghton</a:t>
            </a:r>
            <a:endParaRPr sz="14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b="0" l="20293" r="20294" t="0"/>
          <a:stretch/>
        </p:blipFill>
        <p:spPr>
          <a:xfrm>
            <a:off x="2469823" y="1854199"/>
            <a:ext cx="1470188" cy="1972930"/>
          </a:xfrm>
          <a:custGeom>
            <a:rect b="b" l="l" r="r" t="t"/>
            <a:pathLst>
              <a:path extrusionOk="0" h="1972930" w="1470188">
                <a:moveTo>
                  <a:pt x="0" y="0"/>
                </a:moveTo>
                <a:lnTo>
                  <a:pt x="245036" y="0"/>
                </a:lnTo>
                <a:lnTo>
                  <a:pt x="353880" y="0"/>
                </a:lnTo>
                <a:lnTo>
                  <a:pt x="1225152" y="0"/>
                </a:lnTo>
                <a:cubicBezTo>
                  <a:pt x="1360482" y="0"/>
                  <a:pt x="1470188" y="109706"/>
                  <a:pt x="1470188" y="245036"/>
                </a:cubicBezTo>
                <a:lnTo>
                  <a:pt x="1470188" y="1972930"/>
                </a:lnTo>
                <a:lnTo>
                  <a:pt x="0" y="1972930"/>
                </a:lnTo>
                <a:lnTo>
                  <a:pt x="0" y="261061"/>
                </a:lnTo>
                <a:lnTo>
                  <a:pt x="0" y="24503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20270" r="20270" t="0"/>
          <a:stretch/>
        </p:blipFill>
        <p:spPr>
          <a:xfrm>
            <a:off x="6022812" y="1853438"/>
            <a:ext cx="1470188" cy="1972930"/>
          </a:xfrm>
          <a:custGeom>
            <a:rect b="b" l="l" r="r" t="t"/>
            <a:pathLst>
              <a:path extrusionOk="0" h="1972930" w="1470188">
                <a:moveTo>
                  <a:pt x="0" y="0"/>
                </a:moveTo>
                <a:lnTo>
                  <a:pt x="245036" y="0"/>
                </a:lnTo>
                <a:lnTo>
                  <a:pt x="353880" y="0"/>
                </a:lnTo>
                <a:lnTo>
                  <a:pt x="1225152" y="0"/>
                </a:lnTo>
                <a:cubicBezTo>
                  <a:pt x="1360482" y="0"/>
                  <a:pt x="1470188" y="109706"/>
                  <a:pt x="1470188" y="245036"/>
                </a:cubicBezTo>
                <a:lnTo>
                  <a:pt x="1470188" y="1972930"/>
                </a:lnTo>
                <a:lnTo>
                  <a:pt x="0" y="1972930"/>
                </a:lnTo>
                <a:lnTo>
                  <a:pt x="0" y="261061"/>
                </a:lnTo>
                <a:lnTo>
                  <a:pt x="0" y="24503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20270" r="20270" t="0"/>
          <a:stretch/>
        </p:blipFill>
        <p:spPr>
          <a:xfrm>
            <a:off x="9575801" y="1853438"/>
            <a:ext cx="1470188" cy="1972930"/>
          </a:xfrm>
          <a:custGeom>
            <a:rect b="b" l="l" r="r" t="t"/>
            <a:pathLst>
              <a:path extrusionOk="0" h="1972930" w="1470188">
                <a:moveTo>
                  <a:pt x="0" y="0"/>
                </a:moveTo>
                <a:lnTo>
                  <a:pt x="245036" y="0"/>
                </a:lnTo>
                <a:lnTo>
                  <a:pt x="353880" y="0"/>
                </a:lnTo>
                <a:lnTo>
                  <a:pt x="1225152" y="0"/>
                </a:lnTo>
                <a:cubicBezTo>
                  <a:pt x="1360482" y="0"/>
                  <a:pt x="1470188" y="109706"/>
                  <a:pt x="1470188" y="245036"/>
                </a:cubicBezTo>
                <a:lnTo>
                  <a:pt x="1470188" y="1972930"/>
                </a:lnTo>
                <a:lnTo>
                  <a:pt x="0" y="1972930"/>
                </a:lnTo>
                <a:lnTo>
                  <a:pt x="0" y="261061"/>
                </a:lnTo>
                <a:lnTo>
                  <a:pt x="0" y="245036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21998" r="21998" t="0"/>
          <a:stretch/>
        </p:blipFill>
        <p:spPr>
          <a:xfrm>
            <a:off x="5380431" y="774700"/>
            <a:ext cx="4271569" cy="6083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1050750" y="3576472"/>
            <a:ext cx="3432349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 since.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1142494" y="3209461"/>
            <a:ext cx="199796" cy="199796"/>
          </a:xfrm>
          <a:prstGeom prst="ellipse">
            <a:avLst/>
          </a:prstGeom>
          <a:gradFill>
            <a:gsLst>
              <a:gs pos="0">
                <a:srgbClr val="D8E2F3"/>
              </a:gs>
              <a:gs pos="49000">
                <a:srgbClr val="650EF2"/>
              </a:gs>
              <a:gs pos="93000">
                <a:srgbClr val="4C00FF"/>
              </a:gs>
              <a:gs pos="100000">
                <a:srgbClr val="4C00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1467983" y="3209461"/>
            <a:ext cx="199796" cy="199796"/>
          </a:xfrm>
          <a:prstGeom prst="ellipse">
            <a:avLst/>
          </a:prstGeom>
          <a:gradFill>
            <a:gsLst>
              <a:gs pos="0">
                <a:srgbClr val="D8E2F3"/>
              </a:gs>
              <a:gs pos="49000">
                <a:srgbClr val="650EF2"/>
              </a:gs>
              <a:gs pos="93000">
                <a:srgbClr val="4C00FF"/>
              </a:gs>
              <a:gs pos="100000">
                <a:srgbClr val="4C00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1793472" y="3209461"/>
            <a:ext cx="199796" cy="199796"/>
          </a:xfrm>
          <a:prstGeom prst="ellipse">
            <a:avLst/>
          </a:prstGeom>
          <a:gradFill>
            <a:gsLst>
              <a:gs pos="0">
                <a:srgbClr val="D8E2F3"/>
              </a:gs>
              <a:gs pos="49000">
                <a:srgbClr val="650EF2"/>
              </a:gs>
              <a:gs pos="93000">
                <a:srgbClr val="4C00FF"/>
              </a:gs>
              <a:gs pos="100000">
                <a:srgbClr val="4C00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30"/>
          <p:cNvGrpSpPr/>
          <p:nvPr/>
        </p:nvGrpSpPr>
        <p:grpSpPr>
          <a:xfrm>
            <a:off x="2343666" y="5016987"/>
            <a:ext cx="3286227" cy="700386"/>
            <a:chOff x="1000023" y="4872609"/>
            <a:chExt cx="3286227" cy="700386"/>
          </a:xfrm>
        </p:grpSpPr>
        <p:sp>
          <p:nvSpPr>
            <p:cNvPr id="258" name="Google Shape;258;p30"/>
            <p:cNvSpPr/>
            <p:nvPr/>
          </p:nvSpPr>
          <p:spPr>
            <a:xfrm>
              <a:off x="1000023" y="4880452"/>
              <a:ext cx="3286227" cy="692543"/>
            </a:xfrm>
            <a:prstGeom prst="roundRect">
              <a:avLst>
                <a:gd fmla="val 22493" name="adj"/>
              </a:avLst>
            </a:prstGeom>
            <a:gradFill>
              <a:gsLst>
                <a:gs pos="0">
                  <a:srgbClr val="7A0CF4"/>
                </a:gs>
                <a:gs pos="49000">
                  <a:srgbClr val="650EF2"/>
                </a:gs>
                <a:gs pos="93000">
                  <a:srgbClr val="4C00FF"/>
                </a:gs>
                <a:gs pos="100000">
                  <a:srgbClr val="4C00FF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  <a:effectLst>
              <a:outerShdw blurRad="190500" rotWithShape="0" algn="ctr" dir="5400000" dist="63500">
                <a:srgbClr val="7F7F7F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000023" y="4872609"/>
              <a:ext cx="3286226" cy="36201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8E2F3">
                    <a:alpha val="21960"/>
                  </a:srgbClr>
                </a:gs>
                <a:gs pos="46000">
                  <a:srgbClr val="D8E2F3">
                    <a:alpha val="1960"/>
                  </a:srgbClr>
                </a:gs>
                <a:gs pos="97000">
                  <a:srgbClr val="7A0CF4">
                    <a:alpha val="29803"/>
                  </a:srgbClr>
                </a:gs>
                <a:gs pos="100000">
                  <a:srgbClr val="7A0CF4">
                    <a:alpha val="29803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30"/>
          <p:cNvSpPr txBox="1"/>
          <p:nvPr/>
        </p:nvSpPr>
        <p:spPr>
          <a:xfrm>
            <a:off x="1681633" y="1431327"/>
            <a:ext cx="31510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Meet Our Professional</a:t>
            </a:r>
            <a:endParaRPr sz="36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cxnSp>
        <p:nvCxnSpPr>
          <p:cNvPr id="261" name="Google Shape;261;p30"/>
          <p:cNvCxnSpPr/>
          <p:nvPr/>
        </p:nvCxnSpPr>
        <p:spPr>
          <a:xfrm>
            <a:off x="520700" y="2228856"/>
            <a:ext cx="1003993" cy="0"/>
          </a:xfrm>
          <a:prstGeom prst="straightConnector1">
            <a:avLst/>
          </a:prstGeom>
          <a:noFill/>
          <a:ln cap="flat" cmpd="sng" w="15875">
            <a:solidFill>
              <a:srgbClr val="BFBFBF">
                <a:alpha val="42745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30"/>
          <p:cNvSpPr txBox="1"/>
          <p:nvPr/>
        </p:nvSpPr>
        <p:spPr>
          <a:xfrm>
            <a:off x="2809652" y="5213292"/>
            <a:ext cx="2533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Mollie Barrett | </a:t>
            </a:r>
            <a:r>
              <a:rPr lang="en-US" sz="14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Founder</a:t>
            </a:r>
            <a:endParaRPr sz="1400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63" name="Google Shape;263;p30"/>
          <p:cNvCxnSpPr/>
          <p:nvPr/>
        </p:nvCxnSpPr>
        <p:spPr>
          <a:xfrm>
            <a:off x="10115550" y="1520209"/>
            <a:ext cx="1660361" cy="0"/>
          </a:xfrm>
          <a:prstGeom prst="straightConnector1">
            <a:avLst/>
          </a:prstGeom>
          <a:noFill/>
          <a:ln cap="flat" cmpd="sng" w="9525">
            <a:solidFill>
              <a:srgbClr val="4C00FF">
                <a:alpha val="25882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30"/>
          <p:cNvSpPr txBox="1"/>
          <p:nvPr/>
        </p:nvSpPr>
        <p:spPr>
          <a:xfrm>
            <a:off x="10174902" y="1676464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  <a:endParaRPr sz="1800">
              <a:solidFill>
                <a:srgbClr val="650E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65" name="Google Shape;265;p30"/>
          <p:cNvCxnSpPr/>
          <p:nvPr/>
        </p:nvCxnSpPr>
        <p:spPr>
          <a:xfrm>
            <a:off x="10272873" y="2667762"/>
            <a:ext cx="400001" cy="0"/>
          </a:xfrm>
          <a:prstGeom prst="straightConnector1">
            <a:avLst/>
          </a:prstGeom>
          <a:noFill/>
          <a:ln cap="flat" cmpd="sng" w="25400">
            <a:solidFill>
              <a:srgbClr val="7A0CF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66" name="Google Shape;266;p30"/>
          <p:cNvSpPr txBox="1"/>
          <p:nvPr/>
        </p:nvSpPr>
        <p:spPr>
          <a:xfrm>
            <a:off x="10174902" y="2132370"/>
            <a:ext cx="99678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Next Slide</a:t>
            </a:r>
            <a:endParaRPr sz="110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/>
        </p:nvSpPr>
        <p:spPr>
          <a:xfrm>
            <a:off x="1250764" y="1281612"/>
            <a:ext cx="328728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We Provide The Best Solution Bussiness</a:t>
            </a:r>
            <a:endParaRPr sz="3000">
              <a:solidFill>
                <a:srgbClr val="650EF2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grpSp>
        <p:nvGrpSpPr>
          <p:cNvPr id="272" name="Google Shape;272;p31"/>
          <p:cNvGrpSpPr/>
          <p:nvPr/>
        </p:nvGrpSpPr>
        <p:grpSpPr>
          <a:xfrm>
            <a:off x="1886140" y="3766496"/>
            <a:ext cx="464948" cy="503298"/>
            <a:chOff x="7459796" y="4148530"/>
            <a:chExt cx="759618" cy="822273"/>
          </a:xfrm>
        </p:grpSpPr>
        <p:sp>
          <p:nvSpPr>
            <p:cNvPr id="273" name="Google Shape;273;p31"/>
            <p:cNvSpPr/>
            <p:nvPr/>
          </p:nvSpPr>
          <p:spPr>
            <a:xfrm>
              <a:off x="7730096" y="4822823"/>
              <a:ext cx="218836" cy="54902"/>
            </a:xfrm>
            <a:custGeom>
              <a:rect b="b" l="l" r="r" t="t"/>
              <a:pathLst>
                <a:path extrusionOk="0" h="54902" w="218836">
                  <a:moveTo>
                    <a:pt x="191386" y="0"/>
                  </a:moveTo>
                  <a:lnTo>
                    <a:pt x="27451" y="0"/>
                  </a:lnTo>
                  <a:cubicBezTo>
                    <a:pt x="12290" y="0"/>
                    <a:pt x="0" y="12290"/>
                    <a:pt x="0" y="27451"/>
                  </a:cubicBezTo>
                  <a:cubicBezTo>
                    <a:pt x="0" y="42612"/>
                    <a:pt x="12290" y="54902"/>
                    <a:pt x="27451" y="54902"/>
                  </a:cubicBezTo>
                  <a:lnTo>
                    <a:pt x="191386" y="54902"/>
                  </a:lnTo>
                  <a:cubicBezTo>
                    <a:pt x="206547" y="54902"/>
                    <a:pt x="218837" y="42612"/>
                    <a:pt x="218837" y="27451"/>
                  </a:cubicBezTo>
                  <a:cubicBezTo>
                    <a:pt x="218837" y="12290"/>
                    <a:pt x="206547" y="0"/>
                    <a:pt x="191386" y="0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7780045" y="4915825"/>
              <a:ext cx="118938" cy="54978"/>
            </a:xfrm>
            <a:custGeom>
              <a:rect b="b" l="l" r="r" t="t"/>
              <a:pathLst>
                <a:path extrusionOk="0" h="54978" w="118938">
                  <a:moveTo>
                    <a:pt x="59474" y="54978"/>
                  </a:moveTo>
                  <a:cubicBezTo>
                    <a:pt x="90605" y="54974"/>
                    <a:pt x="116498" y="31034"/>
                    <a:pt x="118939" y="0"/>
                  </a:cubicBezTo>
                  <a:lnTo>
                    <a:pt x="0" y="0"/>
                  </a:lnTo>
                  <a:cubicBezTo>
                    <a:pt x="2441" y="31038"/>
                    <a:pt x="28341" y="54979"/>
                    <a:pt x="59474" y="54978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7601623" y="4290681"/>
              <a:ext cx="475764" cy="494052"/>
            </a:xfrm>
            <a:custGeom>
              <a:rect b="b" l="l" r="r" t="t"/>
              <a:pathLst>
                <a:path extrusionOk="0" h="494052" w="475764">
                  <a:moveTo>
                    <a:pt x="475764" y="243364"/>
                  </a:moveTo>
                  <a:lnTo>
                    <a:pt x="475764" y="235134"/>
                  </a:lnTo>
                  <a:cubicBezTo>
                    <a:pt x="473390" y="105206"/>
                    <a:pt x="367843" y="872"/>
                    <a:pt x="237896" y="0"/>
                  </a:cubicBezTo>
                  <a:lnTo>
                    <a:pt x="237896" y="0"/>
                  </a:lnTo>
                  <a:cubicBezTo>
                    <a:pt x="107940" y="862"/>
                    <a:pt x="2379" y="105197"/>
                    <a:pt x="0" y="235134"/>
                  </a:cubicBezTo>
                  <a:lnTo>
                    <a:pt x="0" y="243364"/>
                  </a:lnTo>
                  <a:cubicBezTo>
                    <a:pt x="888" y="271543"/>
                    <a:pt x="6487" y="299376"/>
                    <a:pt x="16564" y="325707"/>
                  </a:cubicBezTo>
                  <a:cubicBezTo>
                    <a:pt x="26207" y="350556"/>
                    <a:pt x="40210" y="373484"/>
                    <a:pt x="57912" y="393411"/>
                  </a:cubicBezTo>
                  <a:cubicBezTo>
                    <a:pt x="79686" y="417224"/>
                    <a:pt x="103565" y="463401"/>
                    <a:pt x="113633" y="483899"/>
                  </a:cubicBezTo>
                  <a:cubicBezTo>
                    <a:pt x="116719" y="490118"/>
                    <a:pt x="123063" y="494052"/>
                    <a:pt x="130007" y="494052"/>
                  </a:cubicBezTo>
                  <a:lnTo>
                    <a:pt x="345758" y="494052"/>
                  </a:lnTo>
                  <a:cubicBezTo>
                    <a:pt x="352702" y="494049"/>
                    <a:pt x="359048" y="490117"/>
                    <a:pt x="362141" y="483899"/>
                  </a:cubicBezTo>
                  <a:cubicBezTo>
                    <a:pt x="372199" y="463410"/>
                    <a:pt x="396078" y="417224"/>
                    <a:pt x="417852" y="393411"/>
                  </a:cubicBezTo>
                  <a:cubicBezTo>
                    <a:pt x="435554" y="373484"/>
                    <a:pt x="449557" y="350556"/>
                    <a:pt x="459200" y="325707"/>
                  </a:cubicBezTo>
                  <a:cubicBezTo>
                    <a:pt x="469274" y="299375"/>
                    <a:pt x="474872" y="271543"/>
                    <a:pt x="475764" y="243364"/>
                  </a:cubicBezTo>
                  <a:close/>
                  <a:moveTo>
                    <a:pt x="420872" y="242411"/>
                  </a:moveTo>
                  <a:cubicBezTo>
                    <a:pt x="420044" y="264341"/>
                    <a:pt x="415617" y="285984"/>
                    <a:pt x="407765" y="306476"/>
                  </a:cubicBezTo>
                  <a:cubicBezTo>
                    <a:pt x="400507" y="324944"/>
                    <a:pt x="390036" y="341981"/>
                    <a:pt x="376838" y="356797"/>
                  </a:cubicBezTo>
                  <a:cubicBezTo>
                    <a:pt x="355867" y="382075"/>
                    <a:pt x="337907" y="409705"/>
                    <a:pt x="323317" y="439131"/>
                  </a:cubicBezTo>
                  <a:lnTo>
                    <a:pt x="152419" y="439131"/>
                  </a:lnTo>
                  <a:cubicBezTo>
                    <a:pt x="137832" y="409704"/>
                    <a:pt x="119871" y="382073"/>
                    <a:pt x="98898" y="356797"/>
                  </a:cubicBezTo>
                  <a:cubicBezTo>
                    <a:pt x="85698" y="341983"/>
                    <a:pt x="75230" y="324945"/>
                    <a:pt x="67980" y="306476"/>
                  </a:cubicBezTo>
                  <a:cubicBezTo>
                    <a:pt x="60133" y="285990"/>
                    <a:pt x="55712" y="264352"/>
                    <a:pt x="54893" y="242430"/>
                  </a:cubicBezTo>
                  <a:lnTo>
                    <a:pt x="54893" y="235572"/>
                  </a:lnTo>
                  <a:cubicBezTo>
                    <a:pt x="56741" y="135665"/>
                    <a:pt x="137954" y="55476"/>
                    <a:pt x="237877" y="54893"/>
                  </a:cubicBezTo>
                  <a:lnTo>
                    <a:pt x="237877" y="54893"/>
                  </a:lnTo>
                  <a:cubicBezTo>
                    <a:pt x="337808" y="55471"/>
                    <a:pt x="419024" y="135676"/>
                    <a:pt x="420853" y="235591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7822336" y="4148530"/>
              <a:ext cx="38100" cy="104775"/>
            </a:xfrm>
            <a:custGeom>
              <a:rect b="b" l="l" r="r" t="t"/>
              <a:pathLst>
                <a:path extrusionOk="0" h="104775" w="38100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7562766" y="4257653"/>
              <a:ext cx="85287" cy="85287"/>
            </a:xfrm>
            <a:custGeom>
              <a:rect b="b" l="l" r="r" t="t"/>
              <a:pathLst>
                <a:path extrusionOk="0" h="85287" w="85287">
                  <a:moveTo>
                    <a:pt x="52535" y="79471"/>
                  </a:moveTo>
                  <a:cubicBezTo>
                    <a:pt x="59844" y="87039"/>
                    <a:pt x="71904" y="87249"/>
                    <a:pt x="79471" y="79940"/>
                  </a:cubicBezTo>
                  <a:cubicBezTo>
                    <a:pt x="87039" y="72631"/>
                    <a:pt x="87249" y="60571"/>
                    <a:pt x="79940" y="53003"/>
                  </a:cubicBezTo>
                  <a:cubicBezTo>
                    <a:pt x="79787" y="52844"/>
                    <a:pt x="79630" y="52688"/>
                    <a:pt x="79471" y="52535"/>
                  </a:cubicBezTo>
                  <a:lnTo>
                    <a:pt x="32285" y="5348"/>
                  </a:lnTo>
                  <a:cubicBezTo>
                    <a:pt x="24717" y="-1962"/>
                    <a:pt x="12657" y="-1752"/>
                    <a:pt x="5348" y="5816"/>
                  </a:cubicBezTo>
                  <a:cubicBezTo>
                    <a:pt x="-1783" y="13198"/>
                    <a:pt x="-1783" y="24903"/>
                    <a:pt x="5348" y="32285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8035243" y="4261541"/>
              <a:ext cx="84709" cy="84737"/>
            </a:xfrm>
            <a:custGeom>
              <a:rect b="b" l="l" r="r" t="t"/>
              <a:pathLst>
                <a:path extrusionOk="0" h="84737" w="84709">
                  <a:moveTo>
                    <a:pt x="19017" y="84737"/>
                  </a:moveTo>
                  <a:cubicBezTo>
                    <a:pt x="24069" y="84736"/>
                    <a:pt x="28914" y="82728"/>
                    <a:pt x="32485" y="79156"/>
                  </a:cubicBezTo>
                  <a:lnTo>
                    <a:pt x="79625" y="32007"/>
                  </a:lnTo>
                  <a:cubicBezTo>
                    <a:pt x="86781" y="24294"/>
                    <a:pt x="86329" y="12241"/>
                    <a:pt x="78616" y="5085"/>
                  </a:cubicBezTo>
                  <a:cubicBezTo>
                    <a:pt x="71303" y="-1700"/>
                    <a:pt x="59994" y="-1694"/>
                    <a:pt x="52688" y="5099"/>
                  </a:cubicBezTo>
                  <a:lnTo>
                    <a:pt x="5577" y="52219"/>
                  </a:lnTo>
                  <a:cubicBezTo>
                    <a:pt x="-1861" y="59660"/>
                    <a:pt x="-1859" y="71721"/>
                    <a:pt x="5581" y="79159"/>
                  </a:cubicBezTo>
                  <a:cubicBezTo>
                    <a:pt x="9153" y="82730"/>
                    <a:pt x="13996" y="84736"/>
                    <a:pt x="19046" y="84737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7459796" y="4505717"/>
              <a:ext cx="104775" cy="38100"/>
            </a:xfrm>
            <a:custGeom>
              <a:rect b="b" l="l" r="r" t="t"/>
              <a:pathLst>
                <a:path extrusionOk="0" h="38100" w="104775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7561993" y="4705984"/>
              <a:ext cx="86022" cy="86040"/>
            </a:xfrm>
            <a:custGeom>
              <a:rect b="b" l="l" r="r" t="t"/>
              <a:pathLst>
                <a:path extrusionOk="0" h="86040" w="86022">
                  <a:moveTo>
                    <a:pt x="53308" y="5816"/>
                  </a:moveTo>
                  <a:lnTo>
                    <a:pt x="6159" y="52965"/>
                  </a:lnTo>
                  <a:cubicBezTo>
                    <a:pt x="-1587" y="60084"/>
                    <a:pt x="-2095" y="72136"/>
                    <a:pt x="5025" y="79881"/>
                  </a:cubicBezTo>
                  <a:cubicBezTo>
                    <a:pt x="12144" y="87628"/>
                    <a:pt x="24195" y="88136"/>
                    <a:pt x="31941" y="81017"/>
                  </a:cubicBezTo>
                  <a:cubicBezTo>
                    <a:pt x="32329" y="80660"/>
                    <a:pt x="32702" y="80288"/>
                    <a:pt x="33058" y="79901"/>
                  </a:cubicBezTo>
                  <a:lnTo>
                    <a:pt x="80207" y="32752"/>
                  </a:lnTo>
                  <a:cubicBezTo>
                    <a:pt x="87774" y="25443"/>
                    <a:pt x="87984" y="13383"/>
                    <a:pt x="80675" y="5816"/>
                  </a:cubicBezTo>
                  <a:cubicBezTo>
                    <a:pt x="73366" y="-1752"/>
                    <a:pt x="61306" y="-1961"/>
                    <a:pt x="53738" y="5347"/>
                  </a:cubicBezTo>
                  <a:cubicBezTo>
                    <a:pt x="53579" y="5501"/>
                    <a:pt x="53423" y="5657"/>
                    <a:pt x="53270" y="5816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8034727" y="4702111"/>
              <a:ext cx="85517" cy="85502"/>
            </a:xfrm>
            <a:custGeom>
              <a:rect b="b" l="l" r="r" t="t"/>
              <a:pathLst>
                <a:path extrusionOk="0" h="85502" w="85517">
                  <a:moveTo>
                    <a:pt x="33002" y="6078"/>
                  </a:moveTo>
                  <a:cubicBezTo>
                    <a:pt x="25838" y="-1626"/>
                    <a:pt x="13784" y="-2065"/>
                    <a:pt x="6078" y="5098"/>
                  </a:cubicBezTo>
                  <a:cubicBezTo>
                    <a:pt x="-1626" y="12262"/>
                    <a:pt x="-2066" y="24316"/>
                    <a:pt x="5099" y="32022"/>
                  </a:cubicBezTo>
                  <a:cubicBezTo>
                    <a:pt x="5418" y="32365"/>
                    <a:pt x="5750" y="32696"/>
                    <a:pt x="6094" y="33015"/>
                  </a:cubicBezTo>
                  <a:lnTo>
                    <a:pt x="53233" y="80154"/>
                  </a:lnTo>
                  <a:cubicBezTo>
                    <a:pt x="60800" y="87464"/>
                    <a:pt x="72860" y="87254"/>
                    <a:pt x="80169" y="79686"/>
                  </a:cubicBezTo>
                  <a:cubicBezTo>
                    <a:pt x="87300" y="72304"/>
                    <a:pt x="87300" y="60600"/>
                    <a:pt x="80169" y="53218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114639" y="4505069"/>
              <a:ext cx="104775" cy="38100"/>
            </a:xfrm>
            <a:custGeom>
              <a:rect b="b" l="l" r="r" t="t"/>
              <a:pathLst>
                <a:path extrusionOk="0" h="38100" w="104775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83" name="Google Shape;283;p31"/>
          <p:cNvSpPr txBox="1"/>
          <p:nvPr/>
        </p:nvSpPr>
        <p:spPr>
          <a:xfrm>
            <a:off x="1250764" y="4713740"/>
            <a:ext cx="1735700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simply dummy text of the typesetting.</a:t>
            </a:r>
            <a:endParaRPr/>
          </a:p>
        </p:txBody>
      </p:sp>
      <p:sp>
        <p:nvSpPr>
          <p:cNvPr id="284" name="Google Shape;284;p31"/>
          <p:cNvSpPr txBox="1"/>
          <p:nvPr/>
        </p:nvSpPr>
        <p:spPr>
          <a:xfrm>
            <a:off x="1275555" y="4466453"/>
            <a:ext cx="168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Multi Functional</a:t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3344725" y="4713739"/>
            <a:ext cx="1735700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simply dummy text of the typesetting.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3369516" y="4466452"/>
            <a:ext cx="168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Picture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5430194" y="4708843"/>
            <a:ext cx="1735700" cy="5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simply dummy text of the typesetting.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5454985" y="4461556"/>
            <a:ext cx="168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Status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7792179" y="4370503"/>
            <a:ext cx="3307044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D8D8D8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ever.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7792178" y="4061969"/>
            <a:ext cx="21292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2F2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Creative Solution</a:t>
            </a:r>
            <a:endParaRPr sz="1600">
              <a:solidFill>
                <a:srgbClr val="F2F2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91" name="Google Shape;291;p31"/>
          <p:cNvGrpSpPr/>
          <p:nvPr/>
        </p:nvGrpSpPr>
        <p:grpSpPr>
          <a:xfrm>
            <a:off x="6033230" y="3783568"/>
            <a:ext cx="529628" cy="481329"/>
            <a:chOff x="8684028" y="4224730"/>
            <a:chExt cx="647699" cy="685799"/>
          </a:xfrm>
        </p:grpSpPr>
        <p:sp>
          <p:nvSpPr>
            <p:cNvPr id="292" name="Google Shape;292;p31"/>
            <p:cNvSpPr/>
            <p:nvPr/>
          </p:nvSpPr>
          <p:spPr>
            <a:xfrm>
              <a:off x="8684028" y="4463521"/>
              <a:ext cx="647699" cy="447008"/>
            </a:xfrm>
            <a:custGeom>
              <a:rect b="b" l="l" r="r" t="t"/>
              <a:pathLst>
                <a:path extrusionOk="0" h="447008" w="647699">
                  <a:moveTo>
                    <a:pt x="550250" y="133"/>
                  </a:moveTo>
                  <a:lnTo>
                    <a:pt x="508759" y="48711"/>
                  </a:lnTo>
                  <a:lnTo>
                    <a:pt x="587254" y="238258"/>
                  </a:lnTo>
                  <a:lnTo>
                    <a:pt x="409137" y="238258"/>
                  </a:lnTo>
                  <a:cubicBezTo>
                    <a:pt x="408433" y="285361"/>
                    <a:pt x="369678" y="322975"/>
                    <a:pt x="322576" y="322271"/>
                  </a:cubicBezTo>
                  <a:cubicBezTo>
                    <a:pt x="276465" y="321581"/>
                    <a:pt x="239253" y="284369"/>
                    <a:pt x="238563" y="238258"/>
                  </a:cubicBezTo>
                  <a:lnTo>
                    <a:pt x="60265" y="238258"/>
                  </a:lnTo>
                  <a:lnTo>
                    <a:pt x="138827" y="48577"/>
                  </a:lnTo>
                  <a:lnTo>
                    <a:pt x="97365" y="0"/>
                  </a:lnTo>
                  <a:lnTo>
                    <a:pt x="0" y="237458"/>
                  </a:lnTo>
                  <a:lnTo>
                    <a:pt x="0" y="447008"/>
                  </a:lnTo>
                  <a:lnTo>
                    <a:pt x="647700" y="447008"/>
                  </a:lnTo>
                  <a:lnTo>
                    <a:pt x="647700" y="237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8812616" y="4224730"/>
              <a:ext cx="390524" cy="445322"/>
            </a:xfrm>
            <a:custGeom>
              <a:rect b="b" l="l" r="r" t="t"/>
              <a:pathLst>
                <a:path extrusionOk="0" h="445322" w="390524">
                  <a:moveTo>
                    <a:pt x="390525" y="216722"/>
                  </a:moveTo>
                  <a:lnTo>
                    <a:pt x="271463" y="216722"/>
                  </a:lnTo>
                  <a:lnTo>
                    <a:pt x="271463" y="0"/>
                  </a:lnTo>
                  <a:lnTo>
                    <a:pt x="119063" y="0"/>
                  </a:lnTo>
                  <a:lnTo>
                    <a:pt x="119063" y="216722"/>
                  </a:lnTo>
                  <a:lnTo>
                    <a:pt x="0" y="216722"/>
                  </a:lnTo>
                  <a:lnTo>
                    <a:pt x="195263" y="445322"/>
                  </a:lnTo>
                  <a:lnTo>
                    <a:pt x="390525" y="2167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94" name="Google Shape;294;p31"/>
          <p:cNvGrpSpPr/>
          <p:nvPr/>
        </p:nvGrpSpPr>
        <p:grpSpPr>
          <a:xfrm>
            <a:off x="3950725" y="3825730"/>
            <a:ext cx="523700" cy="418902"/>
            <a:chOff x="4304691" y="3075295"/>
            <a:chExt cx="866775" cy="693324"/>
          </a:xfrm>
        </p:grpSpPr>
        <p:sp>
          <p:nvSpPr>
            <p:cNvPr id="295" name="Google Shape;295;p31"/>
            <p:cNvSpPr/>
            <p:nvPr/>
          </p:nvSpPr>
          <p:spPr>
            <a:xfrm>
              <a:off x="4780941" y="3419528"/>
              <a:ext cx="192517" cy="234808"/>
            </a:xfrm>
            <a:custGeom>
              <a:rect b="b" l="l" r="r" t="t"/>
              <a:pathLst>
                <a:path extrusionOk="0" h="234808" w="192517">
                  <a:moveTo>
                    <a:pt x="190500" y="213932"/>
                  </a:moveTo>
                  <a:lnTo>
                    <a:pt x="60103" y="6096"/>
                  </a:lnTo>
                  <a:cubicBezTo>
                    <a:pt x="57770" y="2287"/>
                    <a:pt x="53615" y="-25"/>
                    <a:pt x="49149" y="0"/>
                  </a:cubicBezTo>
                  <a:cubicBezTo>
                    <a:pt x="44663" y="-2"/>
                    <a:pt x="40491" y="2300"/>
                    <a:pt x="38100" y="6096"/>
                  </a:cubicBezTo>
                  <a:lnTo>
                    <a:pt x="0" y="67247"/>
                  </a:lnTo>
                  <a:lnTo>
                    <a:pt x="81725" y="199454"/>
                  </a:lnTo>
                  <a:cubicBezTo>
                    <a:pt x="88641" y="209912"/>
                    <a:pt x="90127" y="223051"/>
                    <a:pt x="85725" y="234791"/>
                  </a:cubicBezTo>
                  <a:lnTo>
                    <a:pt x="178117" y="234791"/>
                  </a:lnTo>
                  <a:cubicBezTo>
                    <a:pt x="185683" y="235170"/>
                    <a:pt x="192123" y="229342"/>
                    <a:pt x="192500" y="221776"/>
                  </a:cubicBezTo>
                  <a:cubicBezTo>
                    <a:pt x="192638" y="219020"/>
                    <a:pt x="191941" y="216286"/>
                    <a:pt x="190500" y="213932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4386942" y="3292362"/>
              <a:ext cx="445097" cy="362080"/>
            </a:xfrm>
            <a:custGeom>
              <a:rect b="b" l="l" r="r" t="t"/>
              <a:pathLst>
                <a:path extrusionOk="0" h="362080" w="445097">
                  <a:moveTo>
                    <a:pt x="442576" y="342336"/>
                  </a:moveTo>
                  <a:lnTo>
                    <a:pt x="235407" y="5246"/>
                  </a:lnTo>
                  <a:cubicBezTo>
                    <a:pt x="232749" y="1812"/>
                    <a:pt x="228604" y="-136"/>
                    <a:pt x="224263" y="7"/>
                  </a:cubicBezTo>
                  <a:lnTo>
                    <a:pt x="222549" y="7"/>
                  </a:lnTo>
                  <a:lnTo>
                    <a:pt x="220834" y="7"/>
                  </a:lnTo>
                  <a:cubicBezTo>
                    <a:pt x="216494" y="-136"/>
                    <a:pt x="212348" y="1812"/>
                    <a:pt x="209690" y="5246"/>
                  </a:cubicBezTo>
                  <a:lnTo>
                    <a:pt x="2521" y="342336"/>
                  </a:lnTo>
                  <a:cubicBezTo>
                    <a:pt x="-413" y="346442"/>
                    <a:pt x="-817" y="351841"/>
                    <a:pt x="1473" y="356338"/>
                  </a:cubicBezTo>
                  <a:cubicBezTo>
                    <a:pt x="3784" y="360412"/>
                    <a:pt x="8365" y="362646"/>
                    <a:pt x="12999" y="361957"/>
                  </a:cubicBezTo>
                  <a:lnTo>
                    <a:pt x="432099" y="361957"/>
                  </a:lnTo>
                  <a:cubicBezTo>
                    <a:pt x="436733" y="362646"/>
                    <a:pt x="441313" y="360412"/>
                    <a:pt x="443624" y="356338"/>
                  </a:cubicBezTo>
                  <a:cubicBezTo>
                    <a:pt x="445915" y="351841"/>
                    <a:pt x="445511" y="346442"/>
                    <a:pt x="442576" y="342336"/>
                  </a:cubicBezTo>
                  <a:close/>
                  <a:moveTo>
                    <a:pt x="257220" y="163171"/>
                  </a:moveTo>
                  <a:lnTo>
                    <a:pt x="224263" y="192508"/>
                  </a:lnTo>
                  <a:lnTo>
                    <a:pt x="191307" y="163171"/>
                  </a:lnTo>
                  <a:lnTo>
                    <a:pt x="136824" y="196127"/>
                  </a:lnTo>
                  <a:lnTo>
                    <a:pt x="222549" y="57157"/>
                  </a:lnTo>
                  <a:lnTo>
                    <a:pt x="305988" y="192508"/>
                  </a:ln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4457091" y="328484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4304691" y="3075295"/>
              <a:ext cx="866775" cy="693324"/>
            </a:xfrm>
            <a:custGeom>
              <a:rect b="b" l="l" r="r" t="t"/>
              <a:pathLst>
                <a:path extrusionOk="0" h="693324" w="866775">
                  <a:moveTo>
                    <a:pt x="866775" y="0"/>
                  </a:moveTo>
                  <a:lnTo>
                    <a:pt x="104775" y="0"/>
                  </a:lnTo>
                  <a:lnTo>
                    <a:pt x="104775" y="104775"/>
                  </a:lnTo>
                  <a:lnTo>
                    <a:pt x="0" y="104775"/>
                  </a:lnTo>
                  <a:lnTo>
                    <a:pt x="0" y="693325"/>
                  </a:lnTo>
                  <a:lnTo>
                    <a:pt x="762000" y="693325"/>
                  </a:lnTo>
                  <a:lnTo>
                    <a:pt x="762000" y="588550"/>
                  </a:lnTo>
                  <a:lnTo>
                    <a:pt x="866775" y="588550"/>
                  </a:lnTo>
                  <a:close/>
                  <a:moveTo>
                    <a:pt x="704850" y="638175"/>
                  </a:moveTo>
                  <a:lnTo>
                    <a:pt x="57150" y="638175"/>
                  </a:lnTo>
                  <a:lnTo>
                    <a:pt x="57150" y="159925"/>
                  </a:lnTo>
                  <a:lnTo>
                    <a:pt x="704850" y="159925"/>
                  </a:lnTo>
                  <a:close/>
                  <a:moveTo>
                    <a:pt x="809625" y="533400"/>
                  </a:moveTo>
                  <a:lnTo>
                    <a:pt x="762000" y="533400"/>
                  </a:lnTo>
                  <a:lnTo>
                    <a:pt x="762000" y="104775"/>
                  </a:lnTo>
                  <a:lnTo>
                    <a:pt x="161925" y="104775"/>
                  </a:lnTo>
                  <a:lnTo>
                    <a:pt x="161925" y="57150"/>
                  </a:lnTo>
                  <a:lnTo>
                    <a:pt x="809625" y="57150"/>
                  </a:lnTo>
                  <a:close/>
                </a:path>
              </a:pathLst>
            </a:custGeom>
            <a:gradFill>
              <a:gsLst>
                <a:gs pos="0">
                  <a:srgbClr val="4C00FF"/>
                </a:gs>
                <a:gs pos="23000">
                  <a:srgbClr val="4C00FF"/>
                </a:gs>
                <a:gs pos="60345">
                  <a:srgbClr val="6206FA"/>
                </a:gs>
                <a:gs pos="100000">
                  <a:srgbClr val="7A0CF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31"/>
          <p:cNvSpPr txBox="1"/>
          <p:nvPr/>
        </p:nvSpPr>
        <p:spPr>
          <a:xfrm>
            <a:off x="7379315" y="6069250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50EF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06.</a:t>
            </a:r>
            <a:endParaRPr sz="1200">
              <a:solidFill>
                <a:srgbClr val="650EF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3">
            <a:alphaModFix/>
          </a:blip>
          <a:srcRect b="21181" l="0" r="0" t="21180"/>
          <a:stretch/>
        </p:blipFill>
        <p:spPr>
          <a:xfrm>
            <a:off x="6175575" y="0"/>
            <a:ext cx="601642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/>
        </p:nvSpPr>
        <p:spPr>
          <a:xfrm>
            <a:off x="1091400" y="1876501"/>
            <a:ext cx="3749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50EF2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Our Highlighted Service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091400" y="3455001"/>
            <a:ext cx="3444734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industry's.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1091400" y="2801930"/>
            <a:ext cx="21292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Features &amp; Sercives</a:t>
            </a:r>
            <a:endParaRPr sz="16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1091401" y="4414741"/>
            <a:ext cx="3444734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Also the leap into electronic typesetting, remaining essentially unchanged. It was popularise.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8116191" y="2723269"/>
            <a:ext cx="2960857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</a:t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8116190" y="2414735"/>
            <a:ext cx="23425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Good Management</a:t>
            </a:r>
            <a:endParaRPr/>
          </a:p>
        </p:txBody>
      </p:sp>
      <p:grpSp>
        <p:nvGrpSpPr>
          <p:cNvPr id="311" name="Google Shape;311;p32"/>
          <p:cNvGrpSpPr/>
          <p:nvPr/>
        </p:nvGrpSpPr>
        <p:grpSpPr>
          <a:xfrm>
            <a:off x="6961299" y="2443458"/>
            <a:ext cx="817847" cy="817847"/>
            <a:chOff x="7377676" y="2521567"/>
            <a:chExt cx="817847" cy="817847"/>
          </a:xfrm>
        </p:grpSpPr>
        <p:sp>
          <p:nvSpPr>
            <p:cNvPr id="312" name="Google Shape;312;p32"/>
            <p:cNvSpPr/>
            <p:nvPr/>
          </p:nvSpPr>
          <p:spPr>
            <a:xfrm>
              <a:off x="7377676" y="2521567"/>
              <a:ext cx="817847" cy="817847"/>
            </a:xfrm>
            <a:prstGeom prst="ellipse">
              <a:avLst/>
            </a:prstGeom>
            <a:gradFill>
              <a:gsLst>
                <a:gs pos="0">
                  <a:srgbClr val="D8E2F3"/>
                </a:gs>
                <a:gs pos="47000">
                  <a:srgbClr val="7A0CF4"/>
                </a:gs>
                <a:gs pos="100000">
                  <a:srgbClr val="4C00FF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  <a:effectLst>
              <a:outerShdw blurRad="190500" rotWithShape="0" algn="ctr" dir="5400000" dist="63500">
                <a:srgbClr val="BFBFBF">
                  <a:alpha val="3294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Gears with solid fill" id="313" name="Google Shape;313;p32"/>
            <p:cNvGrpSpPr/>
            <p:nvPr/>
          </p:nvGrpSpPr>
          <p:grpSpPr>
            <a:xfrm>
              <a:off x="7636188" y="2748475"/>
              <a:ext cx="300822" cy="364030"/>
              <a:chOff x="6424211" y="4263623"/>
              <a:chExt cx="621030" cy="751522"/>
            </a:xfrm>
          </p:grpSpPr>
          <p:sp>
            <p:nvSpPr>
              <p:cNvPr id="314" name="Google Shape;314;p32"/>
              <p:cNvSpPr/>
              <p:nvPr/>
            </p:nvSpPr>
            <p:spPr>
              <a:xfrm>
                <a:off x="6639477" y="4263623"/>
                <a:ext cx="405764" cy="404812"/>
              </a:xfrm>
              <a:custGeom>
                <a:rect b="b" l="l" r="r" t="t"/>
                <a:pathLst>
                  <a:path extrusionOk="0" h="404812" w="405764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15" name="Google Shape;315;p32"/>
              <p:cNvSpPr/>
              <p:nvPr/>
            </p:nvSpPr>
            <p:spPr>
              <a:xfrm>
                <a:off x="6424211" y="4610333"/>
                <a:ext cx="405765" cy="404812"/>
              </a:xfrm>
              <a:custGeom>
                <a:rect b="b" l="l" r="r" t="t"/>
                <a:pathLst>
                  <a:path extrusionOk="0" h="404812" w="405765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316" name="Google Shape;316;p32"/>
          <p:cNvSpPr txBox="1"/>
          <p:nvPr/>
        </p:nvSpPr>
        <p:spPr>
          <a:xfrm>
            <a:off x="8116191" y="3943018"/>
            <a:ext cx="2960857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</a:t>
            </a:r>
            <a:endParaRPr/>
          </a:p>
        </p:txBody>
      </p:sp>
      <p:sp>
        <p:nvSpPr>
          <p:cNvPr id="317" name="Google Shape;317;p32"/>
          <p:cNvSpPr txBox="1"/>
          <p:nvPr/>
        </p:nvSpPr>
        <p:spPr>
          <a:xfrm>
            <a:off x="8116190" y="3634484"/>
            <a:ext cx="23425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Picture</a:t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6961299" y="3663207"/>
            <a:ext cx="817847" cy="817847"/>
          </a:xfrm>
          <a:prstGeom prst="ellipse">
            <a:avLst/>
          </a:prstGeom>
          <a:gradFill>
            <a:gsLst>
              <a:gs pos="0">
                <a:srgbClr val="D8E2F3"/>
              </a:gs>
              <a:gs pos="47000">
                <a:srgbClr val="7A0CF4"/>
              </a:gs>
              <a:gs pos="100000">
                <a:srgbClr val="4C00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8116191" y="5162767"/>
            <a:ext cx="2960857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</a:t>
            </a:r>
            <a:endParaRPr/>
          </a:p>
        </p:txBody>
      </p:sp>
      <p:sp>
        <p:nvSpPr>
          <p:cNvPr id="320" name="Google Shape;320;p32"/>
          <p:cNvSpPr txBox="1"/>
          <p:nvPr/>
        </p:nvSpPr>
        <p:spPr>
          <a:xfrm>
            <a:off x="8116190" y="4854233"/>
            <a:ext cx="234258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Status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6961299" y="4882956"/>
            <a:ext cx="817847" cy="817847"/>
          </a:xfrm>
          <a:prstGeom prst="ellipse">
            <a:avLst/>
          </a:prstGeom>
          <a:gradFill>
            <a:gsLst>
              <a:gs pos="0">
                <a:srgbClr val="D8E2F3"/>
              </a:gs>
              <a:gs pos="47000">
                <a:srgbClr val="7A0CF4"/>
              </a:gs>
              <a:gs pos="100000">
                <a:srgbClr val="4C00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190500" rotWithShape="0" algn="ctr" dir="5400000" dist="63500">
              <a:srgbClr val="BFBFBF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6854024" y="1128476"/>
            <a:ext cx="4223023" cy="82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Lorem Ipsum is simply dummy text of the printing and typesetting industry.  Lorem Ipsum has been the industry's standard dummy text ever since the 1500s,  when an.</a:t>
            </a:r>
            <a:endParaRPr/>
          </a:p>
        </p:txBody>
      </p:sp>
      <p:grpSp>
        <p:nvGrpSpPr>
          <p:cNvPr id="323" name="Google Shape;323;p32"/>
          <p:cNvGrpSpPr/>
          <p:nvPr/>
        </p:nvGrpSpPr>
        <p:grpSpPr>
          <a:xfrm>
            <a:off x="7176279" y="3916997"/>
            <a:ext cx="387887" cy="310266"/>
            <a:chOff x="4304691" y="3075295"/>
            <a:chExt cx="866775" cy="693324"/>
          </a:xfrm>
        </p:grpSpPr>
        <p:sp>
          <p:nvSpPr>
            <p:cNvPr id="324" name="Google Shape;324;p32"/>
            <p:cNvSpPr/>
            <p:nvPr/>
          </p:nvSpPr>
          <p:spPr>
            <a:xfrm>
              <a:off x="4780941" y="3419528"/>
              <a:ext cx="192517" cy="234808"/>
            </a:xfrm>
            <a:custGeom>
              <a:rect b="b" l="l" r="r" t="t"/>
              <a:pathLst>
                <a:path extrusionOk="0" h="234808" w="192517">
                  <a:moveTo>
                    <a:pt x="190500" y="213932"/>
                  </a:moveTo>
                  <a:lnTo>
                    <a:pt x="60103" y="6096"/>
                  </a:lnTo>
                  <a:cubicBezTo>
                    <a:pt x="57770" y="2287"/>
                    <a:pt x="53615" y="-25"/>
                    <a:pt x="49149" y="0"/>
                  </a:cubicBezTo>
                  <a:cubicBezTo>
                    <a:pt x="44663" y="-2"/>
                    <a:pt x="40491" y="2300"/>
                    <a:pt x="38100" y="6096"/>
                  </a:cubicBezTo>
                  <a:lnTo>
                    <a:pt x="0" y="67247"/>
                  </a:lnTo>
                  <a:lnTo>
                    <a:pt x="81725" y="199454"/>
                  </a:lnTo>
                  <a:cubicBezTo>
                    <a:pt x="88641" y="209912"/>
                    <a:pt x="90127" y="223051"/>
                    <a:pt x="85725" y="234791"/>
                  </a:cubicBezTo>
                  <a:lnTo>
                    <a:pt x="178117" y="234791"/>
                  </a:lnTo>
                  <a:cubicBezTo>
                    <a:pt x="185683" y="235170"/>
                    <a:pt x="192123" y="229342"/>
                    <a:pt x="192500" y="221776"/>
                  </a:cubicBezTo>
                  <a:cubicBezTo>
                    <a:pt x="192638" y="219020"/>
                    <a:pt x="191941" y="216286"/>
                    <a:pt x="190500" y="2139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4386942" y="3292362"/>
              <a:ext cx="445097" cy="362080"/>
            </a:xfrm>
            <a:custGeom>
              <a:rect b="b" l="l" r="r" t="t"/>
              <a:pathLst>
                <a:path extrusionOk="0" h="362080" w="445097">
                  <a:moveTo>
                    <a:pt x="442576" y="342336"/>
                  </a:moveTo>
                  <a:lnTo>
                    <a:pt x="235407" y="5246"/>
                  </a:lnTo>
                  <a:cubicBezTo>
                    <a:pt x="232749" y="1812"/>
                    <a:pt x="228604" y="-136"/>
                    <a:pt x="224263" y="7"/>
                  </a:cubicBezTo>
                  <a:lnTo>
                    <a:pt x="222549" y="7"/>
                  </a:lnTo>
                  <a:lnTo>
                    <a:pt x="220834" y="7"/>
                  </a:lnTo>
                  <a:cubicBezTo>
                    <a:pt x="216494" y="-136"/>
                    <a:pt x="212348" y="1812"/>
                    <a:pt x="209690" y="5246"/>
                  </a:cubicBezTo>
                  <a:lnTo>
                    <a:pt x="2521" y="342336"/>
                  </a:lnTo>
                  <a:cubicBezTo>
                    <a:pt x="-413" y="346442"/>
                    <a:pt x="-817" y="351841"/>
                    <a:pt x="1473" y="356338"/>
                  </a:cubicBezTo>
                  <a:cubicBezTo>
                    <a:pt x="3784" y="360412"/>
                    <a:pt x="8365" y="362646"/>
                    <a:pt x="12999" y="361957"/>
                  </a:cubicBezTo>
                  <a:lnTo>
                    <a:pt x="432099" y="361957"/>
                  </a:lnTo>
                  <a:cubicBezTo>
                    <a:pt x="436733" y="362646"/>
                    <a:pt x="441313" y="360412"/>
                    <a:pt x="443624" y="356338"/>
                  </a:cubicBezTo>
                  <a:cubicBezTo>
                    <a:pt x="445915" y="351841"/>
                    <a:pt x="445511" y="346442"/>
                    <a:pt x="442576" y="342336"/>
                  </a:cubicBezTo>
                  <a:close/>
                  <a:moveTo>
                    <a:pt x="257220" y="163171"/>
                  </a:moveTo>
                  <a:lnTo>
                    <a:pt x="224263" y="192508"/>
                  </a:lnTo>
                  <a:lnTo>
                    <a:pt x="191307" y="163171"/>
                  </a:lnTo>
                  <a:lnTo>
                    <a:pt x="136824" y="196127"/>
                  </a:lnTo>
                  <a:lnTo>
                    <a:pt x="222549" y="57157"/>
                  </a:lnTo>
                  <a:lnTo>
                    <a:pt x="305988" y="1925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4457091" y="328484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4304691" y="3075295"/>
              <a:ext cx="866775" cy="693324"/>
            </a:xfrm>
            <a:custGeom>
              <a:rect b="b" l="l" r="r" t="t"/>
              <a:pathLst>
                <a:path extrusionOk="0" h="693324" w="866775">
                  <a:moveTo>
                    <a:pt x="866775" y="0"/>
                  </a:moveTo>
                  <a:lnTo>
                    <a:pt x="104775" y="0"/>
                  </a:lnTo>
                  <a:lnTo>
                    <a:pt x="104775" y="104775"/>
                  </a:lnTo>
                  <a:lnTo>
                    <a:pt x="0" y="104775"/>
                  </a:lnTo>
                  <a:lnTo>
                    <a:pt x="0" y="693325"/>
                  </a:lnTo>
                  <a:lnTo>
                    <a:pt x="762000" y="693325"/>
                  </a:lnTo>
                  <a:lnTo>
                    <a:pt x="762000" y="588550"/>
                  </a:lnTo>
                  <a:lnTo>
                    <a:pt x="866775" y="588550"/>
                  </a:lnTo>
                  <a:close/>
                  <a:moveTo>
                    <a:pt x="704850" y="638175"/>
                  </a:moveTo>
                  <a:lnTo>
                    <a:pt x="57150" y="638175"/>
                  </a:lnTo>
                  <a:lnTo>
                    <a:pt x="57150" y="159925"/>
                  </a:lnTo>
                  <a:lnTo>
                    <a:pt x="704850" y="159925"/>
                  </a:lnTo>
                  <a:close/>
                  <a:moveTo>
                    <a:pt x="809625" y="533400"/>
                  </a:moveTo>
                  <a:lnTo>
                    <a:pt x="762000" y="533400"/>
                  </a:lnTo>
                  <a:lnTo>
                    <a:pt x="762000" y="104775"/>
                  </a:lnTo>
                  <a:lnTo>
                    <a:pt x="161925" y="104775"/>
                  </a:lnTo>
                  <a:lnTo>
                    <a:pt x="161925" y="57150"/>
                  </a:lnTo>
                  <a:lnTo>
                    <a:pt x="809625" y="571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32"/>
          <p:cNvGrpSpPr/>
          <p:nvPr/>
        </p:nvGrpSpPr>
        <p:grpSpPr>
          <a:xfrm>
            <a:off x="7174084" y="5113627"/>
            <a:ext cx="392277" cy="356504"/>
            <a:chOff x="8684028" y="4224730"/>
            <a:chExt cx="647699" cy="685799"/>
          </a:xfrm>
        </p:grpSpPr>
        <p:sp>
          <p:nvSpPr>
            <p:cNvPr id="329" name="Google Shape;329;p32"/>
            <p:cNvSpPr/>
            <p:nvPr/>
          </p:nvSpPr>
          <p:spPr>
            <a:xfrm>
              <a:off x="8684028" y="4463521"/>
              <a:ext cx="647699" cy="447008"/>
            </a:xfrm>
            <a:custGeom>
              <a:rect b="b" l="l" r="r" t="t"/>
              <a:pathLst>
                <a:path extrusionOk="0" h="447008" w="647699">
                  <a:moveTo>
                    <a:pt x="550250" y="133"/>
                  </a:moveTo>
                  <a:lnTo>
                    <a:pt x="508759" y="48711"/>
                  </a:lnTo>
                  <a:lnTo>
                    <a:pt x="587254" y="238258"/>
                  </a:lnTo>
                  <a:lnTo>
                    <a:pt x="409137" y="238258"/>
                  </a:lnTo>
                  <a:cubicBezTo>
                    <a:pt x="408433" y="285361"/>
                    <a:pt x="369678" y="322975"/>
                    <a:pt x="322576" y="322271"/>
                  </a:cubicBezTo>
                  <a:cubicBezTo>
                    <a:pt x="276465" y="321581"/>
                    <a:pt x="239253" y="284369"/>
                    <a:pt x="238563" y="238258"/>
                  </a:cubicBezTo>
                  <a:lnTo>
                    <a:pt x="60265" y="238258"/>
                  </a:lnTo>
                  <a:lnTo>
                    <a:pt x="138827" y="48577"/>
                  </a:lnTo>
                  <a:lnTo>
                    <a:pt x="97365" y="0"/>
                  </a:lnTo>
                  <a:lnTo>
                    <a:pt x="0" y="237458"/>
                  </a:lnTo>
                  <a:lnTo>
                    <a:pt x="0" y="447008"/>
                  </a:lnTo>
                  <a:lnTo>
                    <a:pt x="647700" y="447008"/>
                  </a:lnTo>
                  <a:lnTo>
                    <a:pt x="647700" y="237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812616" y="4224730"/>
              <a:ext cx="390524" cy="445322"/>
            </a:xfrm>
            <a:custGeom>
              <a:rect b="b" l="l" r="r" t="t"/>
              <a:pathLst>
                <a:path extrusionOk="0" h="445322" w="390524">
                  <a:moveTo>
                    <a:pt x="390525" y="216722"/>
                  </a:moveTo>
                  <a:lnTo>
                    <a:pt x="271463" y="216722"/>
                  </a:lnTo>
                  <a:lnTo>
                    <a:pt x="271463" y="0"/>
                  </a:lnTo>
                  <a:lnTo>
                    <a:pt x="119063" y="0"/>
                  </a:lnTo>
                  <a:lnTo>
                    <a:pt x="119063" y="216722"/>
                  </a:lnTo>
                  <a:lnTo>
                    <a:pt x="0" y="216722"/>
                  </a:lnTo>
                  <a:lnTo>
                    <a:pt x="195263" y="445322"/>
                  </a:lnTo>
                  <a:lnTo>
                    <a:pt x="390525" y="2167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